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s/slide129.xml" ContentType="application/vnd.openxmlformats-officedocument.presentationml.slide+xml"/>
  <Override PartName="/ppt/slides/slide147.xml" ContentType="application/vnd.openxmlformats-officedocument.presentationml.slide+xml"/>
  <Override PartName="/ppt/notesSlides/notesSlide12.xml" ContentType="application/vnd.openxmlformats-officedocument.presentationml.notes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notesSlides/notesSlide9.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s/slide139.xml" ContentType="application/vnd.openxmlformats-officedocument.presentationml.slide+xml"/>
  <Override PartName="/ppt/notesSlides/notesSlide11.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Lst>
  <p:notesMasterIdLst>
    <p:notesMasterId r:id="rId151"/>
  </p:notesMasterIdLst>
  <p:handoutMasterIdLst>
    <p:handoutMasterId r:id="rId152"/>
  </p:handoutMasterIdLst>
  <p:sldIdLst>
    <p:sldId id="355" r:id="rId3"/>
    <p:sldId id="356" r:id="rId4"/>
    <p:sldId id="357" r:id="rId5"/>
    <p:sldId id="358" r:id="rId6"/>
    <p:sldId id="359" r:id="rId7"/>
    <p:sldId id="352" r:id="rId8"/>
    <p:sldId id="353" r:id="rId9"/>
    <p:sldId id="275" r:id="rId10"/>
    <p:sldId id="267" r:id="rId11"/>
    <p:sldId id="277" r:id="rId12"/>
    <p:sldId id="272" r:id="rId13"/>
    <p:sldId id="278" r:id="rId14"/>
    <p:sldId id="279" r:id="rId15"/>
    <p:sldId id="280" r:id="rId16"/>
    <p:sldId id="281" r:id="rId17"/>
    <p:sldId id="274" r:id="rId18"/>
    <p:sldId id="283" r:id="rId19"/>
    <p:sldId id="284" r:id="rId20"/>
    <p:sldId id="282" r:id="rId21"/>
    <p:sldId id="285" r:id="rId22"/>
    <p:sldId id="286" r:id="rId23"/>
    <p:sldId id="287" r:id="rId24"/>
    <p:sldId id="288" r:id="rId25"/>
    <p:sldId id="289" r:id="rId26"/>
    <p:sldId id="290" r:id="rId27"/>
    <p:sldId id="291" r:id="rId28"/>
    <p:sldId id="293" r:id="rId29"/>
    <p:sldId id="294" r:id="rId30"/>
    <p:sldId id="295" r:id="rId31"/>
    <p:sldId id="296" r:id="rId32"/>
    <p:sldId id="297" r:id="rId33"/>
    <p:sldId id="298" r:id="rId34"/>
    <p:sldId id="292" r:id="rId35"/>
    <p:sldId id="299" r:id="rId36"/>
    <p:sldId id="300" r:id="rId37"/>
    <p:sldId id="301" r:id="rId38"/>
    <p:sldId id="302" r:id="rId39"/>
    <p:sldId id="303" r:id="rId40"/>
    <p:sldId id="304" r:id="rId41"/>
    <p:sldId id="305" r:id="rId42"/>
    <p:sldId id="306" r:id="rId43"/>
    <p:sldId id="307" r:id="rId44"/>
    <p:sldId id="310" r:id="rId45"/>
    <p:sldId id="308" r:id="rId46"/>
    <p:sldId id="309" r:id="rId47"/>
    <p:sldId id="311" r:id="rId48"/>
    <p:sldId id="312" r:id="rId49"/>
    <p:sldId id="314" r:id="rId50"/>
    <p:sldId id="315" r:id="rId51"/>
    <p:sldId id="316" r:id="rId52"/>
    <p:sldId id="317" r:id="rId53"/>
    <p:sldId id="318" r:id="rId54"/>
    <p:sldId id="319" r:id="rId55"/>
    <p:sldId id="320" r:id="rId56"/>
    <p:sldId id="335" r:id="rId57"/>
    <p:sldId id="336" r:id="rId58"/>
    <p:sldId id="337" r:id="rId59"/>
    <p:sldId id="339" r:id="rId60"/>
    <p:sldId id="338"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41" r:id="rId75"/>
    <p:sldId id="342" r:id="rId76"/>
    <p:sldId id="344" r:id="rId77"/>
    <p:sldId id="343" r:id="rId78"/>
    <p:sldId id="345" r:id="rId79"/>
    <p:sldId id="346" r:id="rId80"/>
    <p:sldId id="347" r:id="rId81"/>
    <p:sldId id="348" r:id="rId82"/>
    <p:sldId id="350" r:id="rId83"/>
    <p:sldId id="349" r:id="rId84"/>
    <p:sldId id="360" r:id="rId85"/>
    <p:sldId id="361" r:id="rId86"/>
    <p:sldId id="363" r:id="rId87"/>
    <p:sldId id="364" r:id="rId88"/>
    <p:sldId id="362" r:id="rId89"/>
    <p:sldId id="365" r:id="rId90"/>
    <p:sldId id="366" r:id="rId91"/>
    <p:sldId id="371" r:id="rId92"/>
    <p:sldId id="370" r:id="rId93"/>
    <p:sldId id="372" r:id="rId94"/>
    <p:sldId id="373" r:id="rId95"/>
    <p:sldId id="374" r:id="rId96"/>
    <p:sldId id="367" r:id="rId97"/>
    <p:sldId id="368" r:id="rId98"/>
    <p:sldId id="369" r:id="rId99"/>
    <p:sldId id="375" r:id="rId100"/>
    <p:sldId id="376" r:id="rId101"/>
    <p:sldId id="377" r:id="rId102"/>
    <p:sldId id="378" r:id="rId103"/>
    <p:sldId id="379" r:id="rId104"/>
    <p:sldId id="380" r:id="rId105"/>
    <p:sldId id="381" r:id="rId106"/>
    <p:sldId id="382" r:id="rId107"/>
    <p:sldId id="383" r:id="rId108"/>
    <p:sldId id="384" r:id="rId109"/>
    <p:sldId id="386" r:id="rId110"/>
    <p:sldId id="388" r:id="rId111"/>
    <p:sldId id="389" r:id="rId112"/>
    <p:sldId id="390" r:id="rId113"/>
    <p:sldId id="391" r:id="rId114"/>
    <p:sldId id="393" r:id="rId115"/>
    <p:sldId id="392" r:id="rId116"/>
    <p:sldId id="394" r:id="rId117"/>
    <p:sldId id="395" r:id="rId118"/>
    <p:sldId id="396" r:id="rId119"/>
    <p:sldId id="397" r:id="rId120"/>
    <p:sldId id="398" r:id="rId121"/>
    <p:sldId id="401" r:id="rId122"/>
    <p:sldId id="402" r:id="rId123"/>
    <p:sldId id="403" r:id="rId124"/>
    <p:sldId id="404" r:id="rId125"/>
    <p:sldId id="406" r:id="rId126"/>
    <p:sldId id="405" r:id="rId127"/>
    <p:sldId id="407" r:id="rId128"/>
    <p:sldId id="408" r:id="rId129"/>
    <p:sldId id="409" r:id="rId130"/>
    <p:sldId id="410" r:id="rId131"/>
    <p:sldId id="411" r:id="rId132"/>
    <p:sldId id="412" r:id="rId133"/>
    <p:sldId id="413" r:id="rId134"/>
    <p:sldId id="415" r:id="rId135"/>
    <p:sldId id="417" r:id="rId136"/>
    <p:sldId id="416" r:id="rId137"/>
    <p:sldId id="418" r:id="rId138"/>
    <p:sldId id="421" r:id="rId139"/>
    <p:sldId id="419" r:id="rId140"/>
    <p:sldId id="420" r:id="rId141"/>
    <p:sldId id="422" r:id="rId142"/>
    <p:sldId id="423" r:id="rId143"/>
    <p:sldId id="424" r:id="rId144"/>
    <p:sldId id="425" r:id="rId145"/>
    <p:sldId id="427" r:id="rId146"/>
    <p:sldId id="426" r:id="rId147"/>
    <p:sldId id="428" r:id="rId148"/>
    <p:sldId id="429" r:id="rId149"/>
    <p:sldId id="430" r:id="rId150"/>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457200" rtl="0" eaLnBrk="1" latinLnBrk="0" hangingPunct="1">
      <a:defRPr kern="1200">
        <a:solidFill>
          <a:schemeClr val="tx1"/>
        </a:solidFill>
        <a:latin typeface="Arial" charset="0"/>
        <a:ea typeface="+mn-ea"/>
        <a:cs typeface="+mn-cs"/>
      </a:defRPr>
    </a:lvl6pPr>
    <a:lvl7pPr marL="2743200" algn="l" defTabSz="457200" rtl="0" eaLnBrk="1" latinLnBrk="0" hangingPunct="1">
      <a:defRPr kern="1200">
        <a:solidFill>
          <a:schemeClr val="tx1"/>
        </a:solidFill>
        <a:latin typeface="Arial" charset="0"/>
        <a:ea typeface="+mn-ea"/>
        <a:cs typeface="+mn-cs"/>
      </a:defRPr>
    </a:lvl7pPr>
    <a:lvl8pPr marL="3200400" algn="l" defTabSz="457200" rtl="0" eaLnBrk="1" latinLnBrk="0" hangingPunct="1">
      <a:defRPr kern="1200">
        <a:solidFill>
          <a:schemeClr val="tx1"/>
        </a:solidFill>
        <a:latin typeface="Arial" charset="0"/>
        <a:ea typeface="+mn-ea"/>
        <a:cs typeface="+mn-cs"/>
      </a:defRPr>
    </a:lvl8pPr>
    <a:lvl9pPr marL="3657600" algn="l" defTabSz="4572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339933"/>
    <a:srgbClr val="33CC33"/>
    <a:srgbClr val="FFCCFF"/>
    <a:srgbClr val="FFFFFF"/>
    <a:srgbClr val="336600"/>
    <a:srgbClr val="99CC00"/>
    <a:srgbClr val="3399FF"/>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503" autoAdjust="0"/>
    <p:restoredTop sz="88670" autoAdjust="0"/>
  </p:normalViewPr>
  <p:slideViewPr>
    <p:cSldViewPr snapToGrid="0">
      <p:cViewPr varScale="1">
        <p:scale>
          <a:sx n="60" d="100"/>
          <a:sy n="60" d="100"/>
        </p:scale>
        <p:origin x="-1404"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3040"/>
    </p:cViewPr>
  </p:sorterViewPr>
  <p:notesViewPr>
    <p:cSldViewPr snapToGrid="0">
      <p:cViewPr varScale="1">
        <p:scale>
          <a:sx n="56" d="100"/>
          <a:sy n="56" d="100"/>
        </p:scale>
        <p:origin x="-1152"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38" Type="http://schemas.openxmlformats.org/officeDocument/2006/relationships/slide" Target="slides/slide136.xml"/><Relationship Id="rId154" Type="http://schemas.openxmlformats.org/officeDocument/2006/relationships/viewProps" Target="view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slide" Target="slides/slide122.xml"/><Relationship Id="rId129" Type="http://schemas.openxmlformats.org/officeDocument/2006/relationships/slide" Target="slides/slide127.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32" Type="http://schemas.openxmlformats.org/officeDocument/2006/relationships/slide" Target="slides/slide130.xml"/><Relationship Id="rId140" Type="http://schemas.openxmlformats.org/officeDocument/2006/relationships/slide" Target="slides/slide138.xml"/><Relationship Id="rId145" Type="http://schemas.openxmlformats.org/officeDocument/2006/relationships/slide" Target="slides/slide143.xml"/><Relationship Id="rId15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30" Type="http://schemas.openxmlformats.org/officeDocument/2006/relationships/slide" Target="slides/slide128.xml"/><Relationship Id="rId135" Type="http://schemas.openxmlformats.org/officeDocument/2006/relationships/slide" Target="slides/slide133.xml"/><Relationship Id="rId143" Type="http://schemas.openxmlformats.org/officeDocument/2006/relationships/slide" Target="slides/slide141.xml"/><Relationship Id="rId148" Type="http://schemas.openxmlformats.org/officeDocument/2006/relationships/slide" Target="slides/slide146.xml"/><Relationship Id="rId151" Type="http://schemas.openxmlformats.org/officeDocument/2006/relationships/notesMaster" Target="notesMasters/notesMaster1.xml"/><Relationship Id="rId156"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s-ES"/>
          </a:p>
        </p:txBody>
      </p:sp>
      <p:sp>
        <p:nvSpPr>
          <p:cNvPr id="1126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s-ES"/>
          </a:p>
        </p:txBody>
      </p:sp>
      <p:sp>
        <p:nvSpPr>
          <p:cNvPr id="1126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s-ES"/>
          </a:p>
        </p:txBody>
      </p:sp>
      <p:sp>
        <p:nvSpPr>
          <p:cNvPr id="1126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5504358-54E9-3B4E-A64F-9FDF22D007B4}" type="slidenum">
              <a:rPr lang="es-ES"/>
              <a:pPr/>
              <a:t>‹Nº›</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s-ES"/>
          </a:p>
        </p:txBody>
      </p:sp>
      <p:sp>
        <p:nvSpPr>
          <p:cNvPr id="491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s-ES"/>
          </a:p>
        </p:txBody>
      </p:sp>
      <p:sp>
        <p:nvSpPr>
          <p:cNvPr id="491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91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91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s-ES"/>
          </a:p>
        </p:txBody>
      </p:sp>
      <p:sp>
        <p:nvSpPr>
          <p:cNvPr id="491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5600F96-0A05-EC4F-9671-0EE3D2778999}" type="slidenum">
              <a:rPr lang="es-ES"/>
              <a:pPr/>
              <a:t>‹Nº›</a:t>
            </a:fld>
            <a:endParaRPr lang="es-E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F5D818-C121-834A-AE0E-56E39F02F69F}" type="slidenum">
              <a:rPr lang="es-ES"/>
              <a:pPr/>
              <a:t>1</a:t>
            </a:fld>
            <a:endParaRPr lang="es-ES"/>
          </a:p>
        </p:txBody>
      </p:sp>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p:txBody>
          <a:bodyPr/>
          <a:lstStyle/>
          <a:p>
            <a:r>
              <a:rPr lang="es-ES_tradnl"/>
              <a:t>Este segmento se ha incrustado para que pueda ser utilizado por el expositor del tema para el fortalecimiento de la imagen de la iglesia en la mente de la hermandad adventista en la División Interamericana. Contiene la misión, la visión y los valores tal como se han declarado por la iglesia mundial, asimismo una explicación del significado logotipo de la iglesia. Además de informar a la iglesia sobre este asunto tan importante, se estará contribuyendo a una identificación con la identidad corporativa de la IASD y a crear un sentido de pertenencia y unidad que glorifique el nombre de Dios. Si se quiere se pueden incluir otros elementos informativos y formativos relativos con la organización como, por ejemplo: estructura denominacional, división de la iglesia mundial, etc.</a:t>
            </a:r>
          </a:p>
          <a:p>
            <a:r>
              <a:rPr lang="es-ES_tradnl"/>
              <a:t>Cualquiera de las vistas se puede ocultar al momento de hacer la presentación yendo al menú presentación, ocultar diapositiva.</a:t>
            </a:r>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E5E241-5F2F-454A-B876-0D4C101686E1}" type="slidenum">
              <a:rPr lang="es-ES"/>
              <a:pPr/>
              <a:t>93</a:t>
            </a:fld>
            <a:endParaRPr lang="es-ES"/>
          </a:p>
        </p:txBody>
      </p:sp>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p:txBody>
          <a:bodyPr/>
          <a:lstStyle/>
          <a:p>
            <a:endParaRPr lang="es-CO"/>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50A7CA9-400D-2E42-A499-E923A798C853}" type="slidenum">
              <a:rPr lang="es-ES"/>
              <a:pPr/>
              <a:t>134</a:t>
            </a:fld>
            <a:endParaRPr lang="es-ES"/>
          </a:p>
        </p:txBody>
      </p:sp>
      <p:sp>
        <p:nvSpPr>
          <p:cNvPr id="219138" name="Rectangle 2"/>
          <p:cNvSpPr>
            <a:spLocks noGrp="1" noRot="1" noChangeAspect="1" noChangeArrowheads="1" noTextEdit="1"/>
          </p:cNvSpPr>
          <p:nvPr>
            <p:ph type="sldImg"/>
          </p:nvPr>
        </p:nvSpPr>
        <p:spPr>
          <a:ln/>
        </p:spPr>
      </p:sp>
      <p:sp>
        <p:nvSpPr>
          <p:cNvPr id="219139" name="Rectangle 3"/>
          <p:cNvSpPr>
            <a:spLocks noGrp="1" noChangeArrowheads="1"/>
          </p:cNvSpPr>
          <p:nvPr>
            <p:ph type="body" idx="1"/>
          </p:nvPr>
        </p:nvSpPr>
        <p:spPr/>
        <p:txBody>
          <a:bodyPr/>
          <a:lstStyle/>
          <a:p>
            <a:endParaRPr lang="es-CO"/>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4FD365-AD7B-E24B-A3EB-4C6C6B485401}" type="slidenum">
              <a:rPr lang="es-ES"/>
              <a:pPr/>
              <a:t>139</a:t>
            </a:fld>
            <a:endParaRPr lang="es-ES"/>
          </a:p>
        </p:txBody>
      </p:sp>
      <p:sp>
        <p:nvSpPr>
          <p:cNvPr id="230402" name="Rectangle 2"/>
          <p:cNvSpPr>
            <a:spLocks noGrp="1" noRot="1" noChangeAspect="1" noChangeArrowheads="1" noTextEdit="1"/>
          </p:cNvSpPr>
          <p:nvPr>
            <p:ph type="sldImg"/>
          </p:nvPr>
        </p:nvSpPr>
        <p:spPr>
          <a:ln/>
        </p:spPr>
      </p:sp>
      <p:sp>
        <p:nvSpPr>
          <p:cNvPr id="230403" name="Rectangle 3"/>
          <p:cNvSpPr>
            <a:spLocks noGrp="1" noChangeArrowheads="1"/>
          </p:cNvSpPr>
          <p:nvPr>
            <p:ph type="body" idx="1"/>
          </p:nvPr>
        </p:nvSpPr>
        <p:spPr/>
        <p:txBody>
          <a:bodyPr/>
          <a:lstStyle/>
          <a:p>
            <a:r>
              <a:rPr lang="es-ES"/>
              <a:t>Esta sección se utiliza para introducir los ejemplos sobre las objeciones más frecuentes que se presentan precisamente durante el proceso de conversión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173706-9686-6143-88C6-D0F75271878B}" type="slidenum">
              <a:rPr lang="es-ES"/>
              <a:pPr/>
              <a:t>10</a:t>
            </a:fld>
            <a:endParaRPr lang="es-ES"/>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r>
              <a:rPr lang="es-ES_tradnl"/>
              <a:t>Esta diapositiva se encuentra oculta durante la presentación. Si el expositor quiere mostrarla para usar el taller, deberá ir al menú presentación y hacer click en “ocultar diapositiva” justo antes de hacer la presentación</a:t>
            </a:r>
            <a:endParaRPr lang="es-E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1983E8-33EC-0146-BDB5-F85AD816A7B7}" type="slidenum">
              <a:rPr lang="es-ES"/>
              <a:pPr/>
              <a:t>14</a:t>
            </a:fld>
            <a:endParaRPr lang="es-ES"/>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r>
              <a:rPr lang="es-ES_tradnl"/>
              <a:t>Esta diapositiva se encuentra oculta durante la presentación. Si el expositor quiere mostrarla para usar el taller, deberá ir al menú presentación y hacer click en “ocultar diapositiva” justo antes de hacer la presentación</a:t>
            </a:r>
            <a:endParaRPr lang="es-E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EE0FB4-33F7-1646-9CDC-71A693FB3632}" type="slidenum">
              <a:rPr lang="es-ES"/>
              <a:pPr/>
              <a:t>15</a:t>
            </a:fld>
            <a:endParaRPr lang="es-ES"/>
          </a:p>
        </p:txBody>
      </p:sp>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p:txBody>
          <a:bodyPr/>
          <a:lstStyle/>
          <a:p>
            <a:r>
              <a:rPr lang="es-ES_tradnl"/>
              <a:t>Aquí, antes de mostrar el contenido de la vista, se puede correr la pregunta a través de los asistentes (pregunta circular)</a:t>
            </a:r>
            <a:endParaRPr lang="es-E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12627F-5445-3747-B975-0009A6999560}" type="slidenum">
              <a:rPr lang="es-ES"/>
              <a:pPr/>
              <a:t>24</a:t>
            </a:fld>
            <a:endParaRPr lang="es-ES"/>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p:txBody>
          <a:bodyPr/>
          <a:lstStyle/>
          <a:p>
            <a:r>
              <a:rPr lang="es-ES_tradnl"/>
              <a:t>Otros casos</a:t>
            </a:r>
          </a:p>
          <a:p>
            <a:pPr>
              <a:buFontTx/>
              <a:buChar char="•"/>
            </a:pPr>
            <a:r>
              <a:rPr lang="es-ES_tradnl"/>
              <a:t>Moisés apeló al pueblo a que tomara la decisión de obedecer los mandatos de Dios al pie de la letra. Dt. 4: 1; 5: 1</a:t>
            </a:r>
          </a:p>
          <a:p>
            <a:pPr>
              <a:buFontTx/>
              <a:buChar char="•"/>
            </a:pPr>
            <a:r>
              <a:rPr lang="es-ES_tradnl"/>
              <a:t>Josué hace un llamado claro y frontal al pueblo a consagrarse sin reservas a Dios. Jos. 24: 15</a:t>
            </a:r>
            <a:endParaRPr lang="es-E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017367-4A7A-BB4B-96EB-DD0CB5E7325C}" type="slidenum">
              <a:rPr lang="es-ES"/>
              <a:pPr/>
              <a:t>35</a:t>
            </a:fld>
            <a:endParaRPr lang="es-ES"/>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r>
              <a:rPr lang="es-ES_tradnl"/>
              <a:t>En este aparte el instructor puede (debería) pedir a los asistentes a que busquen los textos en sus Biblias, especialmente porque los textos no se reproducen en la presentación.</a:t>
            </a:r>
          </a:p>
          <a:p>
            <a:r>
              <a:rPr lang="es-ES_tradnl"/>
              <a:t>El ministerio de Jesús es nuestro ejemplo evangelizador más confiable. La Biblia revela que Jesús pidió decisiones de diferentes maneras.</a:t>
            </a:r>
            <a:endParaRPr 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BDB96F-1BA4-8149-9DCC-B08D45F36F29}" type="slidenum">
              <a:rPr lang="es-ES"/>
              <a:pPr/>
              <a:t>89</a:t>
            </a:fld>
            <a:endParaRPr lang="es-ES"/>
          </a:p>
        </p:txBody>
      </p:sp>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p:txBody>
          <a:bodyPr/>
          <a:lstStyle/>
          <a:p>
            <a:endParaRPr lang="es-CO"/>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7DBD63-0537-C047-BB6B-1042C519527A}" type="slidenum">
              <a:rPr lang="es-ES"/>
              <a:pPr/>
              <a:t>91</a:t>
            </a:fld>
            <a:endParaRPr lang="es-ES"/>
          </a:p>
        </p:txBody>
      </p:sp>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p:txBody>
          <a:bodyPr/>
          <a:lstStyle/>
          <a:p>
            <a:endParaRPr lang="es-CO"/>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F139C29-80A1-2047-8635-170044061C43}" type="slidenum">
              <a:rPr lang="es-ES"/>
              <a:pPr/>
              <a:t>92</a:t>
            </a:fld>
            <a:endParaRPr lang="es-E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es-C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9710" name="Rectangle 14"/>
          <p:cNvSpPr>
            <a:spLocks noGrp="1" noChangeArrowheads="1"/>
          </p:cNvSpPr>
          <p:nvPr>
            <p:ph type="ctrTitle"/>
          </p:nvPr>
        </p:nvSpPr>
        <p:spPr>
          <a:xfrm>
            <a:off x="685800" y="2130425"/>
            <a:ext cx="7772400" cy="1470025"/>
          </a:xfrm>
        </p:spPr>
        <p:txBody>
          <a:bodyPr/>
          <a:lstStyle>
            <a:lvl1pPr>
              <a:defRPr/>
            </a:lvl1pPr>
          </a:lstStyle>
          <a:p>
            <a:r>
              <a:rPr lang="es-ES"/>
              <a:t>Haga clic para cambiar el estilo de título	</a:t>
            </a:r>
          </a:p>
        </p:txBody>
      </p:sp>
      <p:sp>
        <p:nvSpPr>
          <p:cNvPr id="29711" name="Rectangle 15"/>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s-ES"/>
              <a:t>Haga clic para modificar el estilo de subtítulo del patrón</a:t>
            </a:r>
          </a:p>
        </p:txBody>
      </p:sp>
      <p:sp>
        <p:nvSpPr>
          <p:cNvPr id="29712" name="Rectangle 16"/>
          <p:cNvSpPr>
            <a:spLocks noGrp="1" noChangeArrowheads="1"/>
          </p:cNvSpPr>
          <p:nvPr>
            <p:ph type="dt" sz="half" idx="2"/>
          </p:nvPr>
        </p:nvSpPr>
        <p:spPr/>
        <p:txBody>
          <a:bodyPr/>
          <a:lstStyle>
            <a:lvl1pPr>
              <a:defRPr/>
            </a:lvl1pPr>
          </a:lstStyle>
          <a:p>
            <a:endParaRPr lang="es-ES"/>
          </a:p>
        </p:txBody>
      </p:sp>
      <p:sp>
        <p:nvSpPr>
          <p:cNvPr id="29713" name="Rectangle 17"/>
          <p:cNvSpPr>
            <a:spLocks noGrp="1" noChangeArrowheads="1"/>
          </p:cNvSpPr>
          <p:nvPr>
            <p:ph type="ftr" sz="quarter" idx="3"/>
          </p:nvPr>
        </p:nvSpPr>
        <p:spPr/>
        <p:txBody>
          <a:bodyPr/>
          <a:lstStyle>
            <a:lvl1pPr>
              <a:defRPr/>
            </a:lvl1pPr>
          </a:lstStyle>
          <a:p>
            <a:endParaRPr lang="es-ES"/>
          </a:p>
        </p:txBody>
      </p:sp>
      <p:sp>
        <p:nvSpPr>
          <p:cNvPr id="29714" name="Rectangle 18"/>
          <p:cNvSpPr>
            <a:spLocks noGrp="1" noChangeArrowheads="1"/>
          </p:cNvSpPr>
          <p:nvPr>
            <p:ph type="sldNum" sz="quarter" idx="4"/>
          </p:nvPr>
        </p:nvSpPr>
        <p:spPr/>
        <p:txBody>
          <a:bodyPr/>
          <a:lstStyle>
            <a:lvl1pPr>
              <a:defRPr/>
            </a:lvl1pPr>
          </a:lstStyle>
          <a:p>
            <a:fld id="{5939566A-6F18-1F44-91F5-AE98E586C8F5}" type="slidenum">
              <a:rPr lang="es-ES"/>
              <a:pPr/>
              <a:t>‹Nº›</a:t>
            </a:fld>
            <a:endParaRPr lang="es-E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fecha 3"/>
          <p:cNvSpPr>
            <a:spLocks noGrp="1"/>
          </p:cNvSpPr>
          <p:nvPr>
            <p:ph type="dt" sz="half" idx="10"/>
          </p:nvPr>
        </p:nvSpPr>
        <p:spPr/>
        <p:txBody>
          <a:bodyPr/>
          <a:lstStyle>
            <a:lvl1pPr>
              <a:defRPr/>
            </a:lvl1pPr>
          </a:lstStyle>
          <a:p>
            <a:endParaRPr lang="es-ES"/>
          </a:p>
        </p:txBody>
      </p:sp>
      <p:sp>
        <p:nvSpPr>
          <p:cNvPr id="5" name="Marcador de pie de página 4"/>
          <p:cNvSpPr>
            <a:spLocks noGrp="1"/>
          </p:cNvSpPr>
          <p:nvPr>
            <p:ph type="ftr" sz="quarter" idx="11"/>
          </p:nvPr>
        </p:nvSpPr>
        <p:spPr/>
        <p:txBody>
          <a:bodyPr/>
          <a:lstStyle>
            <a:lvl1pPr>
              <a:defRPr/>
            </a:lvl1pPr>
          </a:lstStyle>
          <a:p>
            <a:endParaRPr lang="es-ES"/>
          </a:p>
        </p:txBody>
      </p:sp>
      <p:sp>
        <p:nvSpPr>
          <p:cNvPr id="6" name="Marcador de número de diapositiva 5"/>
          <p:cNvSpPr>
            <a:spLocks noGrp="1"/>
          </p:cNvSpPr>
          <p:nvPr>
            <p:ph type="sldNum" sz="quarter" idx="12"/>
          </p:nvPr>
        </p:nvSpPr>
        <p:spPr/>
        <p:txBody>
          <a:bodyPr/>
          <a:lstStyle>
            <a:lvl1pPr>
              <a:defRPr smtClean="0"/>
            </a:lvl1pPr>
          </a:lstStyle>
          <a:p>
            <a:fld id="{0DD437DE-7504-4E43-A2E7-48D75AB5A5F3}" type="slidenum">
              <a:rPr lang="es-ES"/>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80200" y="385763"/>
            <a:ext cx="2006600" cy="5740400"/>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655638" y="385763"/>
            <a:ext cx="5872162" cy="5740400"/>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fecha 3"/>
          <p:cNvSpPr>
            <a:spLocks noGrp="1"/>
          </p:cNvSpPr>
          <p:nvPr>
            <p:ph type="dt" sz="half" idx="10"/>
          </p:nvPr>
        </p:nvSpPr>
        <p:spPr/>
        <p:txBody>
          <a:bodyPr/>
          <a:lstStyle>
            <a:lvl1pPr>
              <a:defRPr/>
            </a:lvl1pPr>
          </a:lstStyle>
          <a:p>
            <a:endParaRPr lang="es-ES"/>
          </a:p>
        </p:txBody>
      </p:sp>
      <p:sp>
        <p:nvSpPr>
          <p:cNvPr id="5" name="Marcador de pie de página 4"/>
          <p:cNvSpPr>
            <a:spLocks noGrp="1"/>
          </p:cNvSpPr>
          <p:nvPr>
            <p:ph type="ftr" sz="quarter" idx="11"/>
          </p:nvPr>
        </p:nvSpPr>
        <p:spPr/>
        <p:txBody>
          <a:bodyPr/>
          <a:lstStyle>
            <a:lvl1pPr>
              <a:defRPr/>
            </a:lvl1pPr>
          </a:lstStyle>
          <a:p>
            <a:endParaRPr lang="es-ES"/>
          </a:p>
        </p:txBody>
      </p:sp>
      <p:sp>
        <p:nvSpPr>
          <p:cNvPr id="6" name="Marcador de número de diapositiva 5"/>
          <p:cNvSpPr>
            <a:spLocks noGrp="1"/>
          </p:cNvSpPr>
          <p:nvPr>
            <p:ph type="sldNum" sz="quarter" idx="12"/>
          </p:nvPr>
        </p:nvSpPr>
        <p:spPr/>
        <p:txBody>
          <a:bodyPr/>
          <a:lstStyle>
            <a:lvl1pPr>
              <a:defRPr smtClean="0"/>
            </a:lvl1pPr>
          </a:lstStyle>
          <a:p>
            <a:fld id="{BDC76ABF-4771-0A45-A14D-857FC2341B38}" type="slidenum">
              <a:rPr lang="es-ES"/>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smtClean="0"/>
              <a:t>Clic para editar título</a:t>
            </a:r>
            <a:endParaRPr lang="es-MX"/>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_tradnl" smtClean="0"/>
              <a:t>Haga clic para modificar el estilo de subtítulo del patrón</a:t>
            </a:r>
            <a:endParaRPr lang="es-MX"/>
          </a:p>
        </p:txBody>
      </p:sp>
      <p:sp>
        <p:nvSpPr>
          <p:cNvPr id="4" name="Marcador de fecha 3"/>
          <p:cNvSpPr>
            <a:spLocks noGrp="1"/>
          </p:cNvSpPr>
          <p:nvPr>
            <p:ph type="dt" sz="half" idx="10"/>
          </p:nvPr>
        </p:nvSpPr>
        <p:spPr/>
        <p:txBody>
          <a:bodyPr/>
          <a:lstStyle>
            <a:lvl1pPr>
              <a:defRPr/>
            </a:lvl1pPr>
          </a:lstStyle>
          <a:p>
            <a:endParaRPr lang="es-ES"/>
          </a:p>
        </p:txBody>
      </p:sp>
      <p:sp>
        <p:nvSpPr>
          <p:cNvPr id="5" name="Marcador de pie de página 4"/>
          <p:cNvSpPr>
            <a:spLocks noGrp="1"/>
          </p:cNvSpPr>
          <p:nvPr>
            <p:ph type="ftr" sz="quarter" idx="11"/>
          </p:nvPr>
        </p:nvSpPr>
        <p:spPr/>
        <p:txBody>
          <a:bodyPr/>
          <a:lstStyle>
            <a:lvl1pPr>
              <a:defRPr/>
            </a:lvl1pPr>
          </a:lstStyle>
          <a:p>
            <a:endParaRPr lang="es-ES"/>
          </a:p>
        </p:txBody>
      </p:sp>
      <p:sp>
        <p:nvSpPr>
          <p:cNvPr id="6" name="Marcador de número de diapositiva 5"/>
          <p:cNvSpPr>
            <a:spLocks noGrp="1"/>
          </p:cNvSpPr>
          <p:nvPr>
            <p:ph type="sldNum" sz="quarter" idx="12"/>
          </p:nvPr>
        </p:nvSpPr>
        <p:spPr/>
        <p:txBody>
          <a:bodyPr/>
          <a:lstStyle>
            <a:lvl1pPr>
              <a:defRPr smtClean="0"/>
            </a:lvl1pPr>
          </a:lstStyle>
          <a:p>
            <a:fld id="{2A92E5CA-1A3E-B840-A960-2FF61DCB2F9B}" type="slidenum">
              <a:rPr lang="es-ES"/>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fecha 3"/>
          <p:cNvSpPr>
            <a:spLocks noGrp="1"/>
          </p:cNvSpPr>
          <p:nvPr>
            <p:ph type="dt" sz="half" idx="10"/>
          </p:nvPr>
        </p:nvSpPr>
        <p:spPr/>
        <p:txBody>
          <a:bodyPr/>
          <a:lstStyle>
            <a:lvl1pPr>
              <a:defRPr/>
            </a:lvl1pPr>
          </a:lstStyle>
          <a:p>
            <a:endParaRPr lang="es-ES"/>
          </a:p>
        </p:txBody>
      </p:sp>
      <p:sp>
        <p:nvSpPr>
          <p:cNvPr id="5" name="Marcador de pie de página 4"/>
          <p:cNvSpPr>
            <a:spLocks noGrp="1"/>
          </p:cNvSpPr>
          <p:nvPr>
            <p:ph type="ftr" sz="quarter" idx="11"/>
          </p:nvPr>
        </p:nvSpPr>
        <p:spPr/>
        <p:txBody>
          <a:bodyPr/>
          <a:lstStyle>
            <a:lvl1pPr>
              <a:defRPr/>
            </a:lvl1pPr>
          </a:lstStyle>
          <a:p>
            <a:endParaRPr lang="es-ES"/>
          </a:p>
        </p:txBody>
      </p:sp>
      <p:sp>
        <p:nvSpPr>
          <p:cNvPr id="6" name="Marcador de número de diapositiva 5"/>
          <p:cNvSpPr>
            <a:spLocks noGrp="1"/>
          </p:cNvSpPr>
          <p:nvPr>
            <p:ph type="sldNum" sz="quarter" idx="12"/>
          </p:nvPr>
        </p:nvSpPr>
        <p:spPr/>
        <p:txBody>
          <a:bodyPr/>
          <a:lstStyle>
            <a:lvl1pPr>
              <a:defRPr smtClean="0"/>
            </a:lvl1pPr>
          </a:lstStyle>
          <a:p>
            <a:fld id="{516977C5-0279-3843-8AB1-AE4948D146AA}" type="slidenum">
              <a:rPr lang="es-ES"/>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lvl1pPr>
              <a:defRPr/>
            </a:lvl1pPr>
          </a:lstStyle>
          <a:p>
            <a:endParaRPr lang="es-ES"/>
          </a:p>
        </p:txBody>
      </p:sp>
      <p:sp>
        <p:nvSpPr>
          <p:cNvPr id="5" name="Marcador de pie de página 4"/>
          <p:cNvSpPr>
            <a:spLocks noGrp="1"/>
          </p:cNvSpPr>
          <p:nvPr>
            <p:ph type="ftr" sz="quarter" idx="11"/>
          </p:nvPr>
        </p:nvSpPr>
        <p:spPr/>
        <p:txBody>
          <a:bodyPr/>
          <a:lstStyle>
            <a:lvl1pPr>
              <a:defRPr/>
            </a:lvl1pPr>
          </a:lstStyle>
          <a:p>
            <a:endParaRPr lang="es-ES"/>
          </a:p>
        </p:txBody>
      </p:sp>
      <p:sp>
        <p:nvSpPr>
          <p:cNvPr id="6" name="Marcador de número de diapositiva 5"/>
          <p:cNvSpPr>
            <a:spLocks noGrp="1"/>
          </p:cNvSpPr>
          <p:nvPr>
            <p:ph type="sldNum" sz="quarter" idx="12"/>
          </p:nvPr>
        </p:nvSpPr>
        <p:spPr/>
        <p:txBody>
          <a:bodyPr/>
          <a:lstStyle>
            <a:lvl1pPr>
              <a:defRPr smtClean="0"/>
            </a:lvl1pPr>
          </a:lstStyle>
          <a:p>
            <a:fld id="{E0D792A2-6F3F-5E4B-BD82-8092DFD6EFB6}" type="slidenum">
              <a:rPr lang="es-ES"/>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fecha 4"/>
          <p:cNvSpPr>
            <a:spLocks noGrp="1"/>
          </p:cNvSpPr>
          <p:nvPr>
            <p:ph type="dt" sz="half" idx="10"/>
          </p:nvPr>
        </p:nvSpPr>
        <p:spPr/>
        <p:txBody>
          <a:bodyPr/>
          <a:lstStyle>
            <a:lvl1pPr>
              <a:defRPr/>
            </a:lvl1pPr>
          </a:lstStyle>
          <a:p>
            <a:endParaRPr lang="es-ES"/>
          </a:p>
        </p:txBody>
      </p:sp>
      <p:sp>
        <p:nvSpPr>
          <p:cNvPr id="6" name="Marcador de pie de página 5"/>
          <p:cNvSpPr>
            <a:spLocks noGrp="1"/>
          </p:cNvSpPr>
          <p:nvPr>
            <p:ph type="ftr" sz="quarter" idx="11"/>
          </p:nvPr>
        </p:nvSpPr>
        <p:spPr/>
        <p:txBody>
          <a:bodyPr/>
          <a:lstStyle>
            <a:lvl1pPr>
              <a:defRPr/>
            </a:lvl1pPr>
          </a:lstStyle>
          <a:p>
            <a:endParaRPr lang="es-ES"/>
          </a:p>
        </p:txBody>
      </p:sp>
      <p:sp>
        <p:nvSpPr>
          <p:cNvPr id="7" name="Marcador de número de diapositiva 6"/>
          <p:cNvSpPr>
            <a:spLocks noGrp="1"/>
          </p:cNvSpPr>
          <p:nvPr>
            <p:ph type="sldNum" sz="quarter" idx="12"/>
          </p:nvPr>
        </p:nvSpPr>
        <p:spPr/>
        <p:txBody>
          <a:bodyPr/>
          <a:lstStyle>
            <a:lvl1pPr>
              <a:defRPr smtClean="0"/>
            </a:lvl1pPr>
          </a:lstStyle>
          <a:p>
            <a:fld id="{E95509B7-554D-BE40-A853-7ED7173100A3}" type="slidenum">
              <a:rPr lang="es-ES"/>
              <a:pPr/>
              <a:t>‹Nº›</a:t>
            </a:fld>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Marcador de fecha 6"/>
          <p:cNvSpPr>
            <a:spLocks noGrp="1"/>
          </p:cNvSpPr>
          <p:nvPr>
            <p:ph type="dt" sz="half" idx="10"/>
          </p:nvPr>
        </p:nvSpPr>
        <p:spPr/>
        <p:txBody>
          <a:bodyPr/>
          <a:lstStyle>
            <a:lvl1pPr>
              <a:defRPr/>
            </a:lvl1pPr>
          </a:lstStyle>
          <a:p>
            <a:endParaRPr lang="es-ES"/>
          </a:p>
        </p:txBody>
      </p:sp>
      <p:sp>
        <p:nvSpPr>
          <p:cNvPr id="8" name="Marcador de pie de página 7"/>
          <p:cNvSpPr>
            <a:spLocks noGrp="1"/>
          </p:cNvSpPr>
          <p:nvPr>
            <p:ph type="ftr" sz="quarter" idx="11"/>
          </p:nvPr>
        </p:nvSpPr>
        <p:spPr/>
        <p:txBody>
          <a:bodyPr/>
          <a:lstStyle>
            <a:lvl1pPr>
              <a:defRPr/>
            </a:lvl1pPr>
          </a:lstStyle>
          <a:p>
            <a:endParaRPr lang="es-ES"/>
          </a:p>
        </p:txBody>
      </p:sp>
      <p:sp>
        <p:nvSpPr>
          <p:cNvPr id="9" name="Marcador de número de diapositiva 8"/>
          <p:cNvSpPr>
            <a:spLocks noGrp="1"/>
          </p:cNvSpPr>
          <p:nvPr>
            <p:ph type="sldNum" sz="quarter" idx="12"/>
          </p:nvPr>
        </p:nvSpPr>
        <p:spPr/>
        <p:txBody>
          <a:bodyPr/>
          <a:lstStyle>
            <a:lvl1pPr>
              <a:defRPr smtClean="0"/>
            </a:lvl1pPr>
          </a:lstStyle>
          <a:p>
            <a:fld id="{C46DA843-669C-EA4E-8E5F-8641D63CE66C}" type="slidenum">
              <a:rPr lang="es-ES"/>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fecha 2"/>
          <p:cNvSpPr>
            <a:spLocks noGrp="1"/>
          </p:cNvSpPr>
          <p:nvPr>
            <p:ph type="dt" sz="half" idx="10"/>
          </p:nvPr>
        </p:nvSpPr>
        <p:spPr/>
        <p:txBody>
          <a:bodyPr/>
          <a:lstStyle>
            <a:lvl1pPr>
              <a:defRPr/>
            </a:lvl1pPr>
          </a:lstStyle>
          <a:p>
            <a:endParaRPr lang="es-ES"/>
          </a:p>
        </p:txBody>
      </p:sp>
      <p:sp>
        <p:nvSpPr>
          <p:cNvPr id="4" name="Marcador de pie de página 3"/>
          <p:cNvSpPr>
            <a:spLocks noGrp="1"/>
          </p:cNvSpPr>
          <p:nvPr>
            <p:ph type="ftr" sz="quarter" idx="11"/>
          </p:nvPr>
        </p:nvSpPr>
        <p:spPr/>
        <p:txBody>
          <a:bodyPr/>
          <a:lstStyle>
            <a:lvl1pPr>
              <a:defRPr/>
            </a:lvl1pPr>
          </a:lstStyle>
          <a:p>
            <a:endParaRPr lang="es-ES"/>
          </a:p>
        </p:txBody>
      </p:sp>
      <p:sp>
        <p:nvSpPr>
          <p:cNvPr id="5" name="Marcador de número de diapositiva 4"/>
          <p:cNvSpPr>
            <a:spLocks noGrp="1"/>
          </p:cNvSpPr>
          <p:nvPr>
            <p:ph type="sldNum" sz="quarter" idx="12"/>
          </p:nvPr>
        </p:nvSpPr>
        <p:spPr/>
        <p:txBody>
          <a:bodyPr/>
          <a:lstStyle>
            <a:lvl1pPr>
              <a:defRPr smtClean="0"/>
            </a:lvl1pPr>
          </a:lstStyle>
          <a:p>
            <a:fld id="{874B997A-DAFF-F345-8FE0-22CC517FC1E0}" type="slidenum">
              <a:rPr lang="es-ES"/>
              <a:pPr/>
              <a:t>‹Nº›</a:t>
            </a:fld>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lvl1pPr>
              <a:defRPr/>
            </a:lvl1pPr>
          </a:lstStyle>
          <a:p>
            <a:endParaRPr lang="es-ES"/>
          </a:p>
        </p:txBody>
      </p:sp>
      <p:sp>
        <p:nvSpPr>
          <p:cNvPr id="3" name="Marcador de pie de página 2"/>
          <p:cNvSpPr>
            <a:spLocks noGrp="1"/>
          </p:cNvSpPr>
          <p:nvPr>
            <p:ph type="ftr" sz="quarter" idx="11"/>
          </p:nvPr>
        </p:nvSpPr>
        <p:spPr/>
        <p:txBody>
          <a:bodyPr/>
          <a:lstStyle>
            <a:lvl1pPr>
              <a:defRPr/>
            </a:lvl1pPr>
          </a:lstStyle>
          <a:p>
            <a:endParaRPr lang="es-ES"/>
          </a:p>
        </p:txBody>
      </p:sp>
      <p:sp>
        <p:nvSpPr>
          <p:cNvPr id="4" name="Marcador de número de diapositiva 3"/>
          <p:cNvSpPr>
            <a:spLocks noGrp="1"/>
          </p:cNvSpPr>
          <p:nvPr>
            <p:ph type="sldNum" sz="quarter" idx="12"/>
          </p:nvPr>
        </p:nvSpPr>
        <p:spPr/>
        <p:txBody>
          <a:bodyPr/>
          <a:lstStyle>
            <a:lvl1pPr>
              <a:defRPr smtClean="0"/>
            </a:lvl1pPr>
          </a:lstStyle>
          <a:p>
            <a:fld id="{B95D5D2A-CEAB-B749-9702-B8BFCB77A628}" type="slidenum">
              <a:rPr lang="es-ES"/>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lvl1pPr>
              <a:defRPr/>
            </a:lvl1pPr>
          </a:lstStyle>
          <a:p>
            <a:endParaRPr lang="es-ES"/>
          </a:p>
        </p:txBody>
      </p:sp>
      <p:sp>
        <p:nvSpPr>
          <p:cNvPr id="6" name="Marcador de pie de página 5"/>
          <p:cNvSpPr>
            <a:spLocks noGrp="1"/>
          </p:cNvSpPr>
          <p:nvPr>
            <p:ph type="ftr" sz="quarter" idx="11"/>
          </p:nvPr>
        </p:nvSpPr>
        <p:spPr/>
        <p:txBody>
          <a:bodyPr/>
          <a:lstStyle>
            <a:lvl1pPr>
              <a:defRPr/>
            </a:lvl1pPr>
          </a:lstStyle>
          <a:p>
            <a:endParaRPr lang="es-ES"/>
          </a:p>
        </p:txBody>
      </p:sp>
      <p:sp>
        <p:nvSpPr>
          <p:cNvPr id="7" name="Marcador de número de diapositiva 6"/>
          <p:cNvSpPr>
            <a:spLocks noGrp="1"/>
          </p:cNvSpPr>
          <p:nvPr>
            <p:ph type="sldNum" sz="quarter" idx="12"/>
          </p:nvPr>
        </p:nvSpPr>
        <p:spPr/>
        <p:txBody>
          <a:bodyPr/>
          <a:lstStyle>
            <a:lvl1pPr>
              <a:defRPr smtClean="0"/>
            </a:lvl1pPr>
          </a:lstStyle>
          <a:p>
            <a:fld id="{BE5529F1-84AA-D74D-B078-39C65768FE7A}" type="slidenum">
              <a:rPr lang="es-ES"/>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fecha 3"/>
          <p:cNvSpPr>
            <a:spLocks noGrp="1"/>
          </p:cNvSpPr>
          <p:nvPr>
            <p:ph type="dt" sz="half" idx="10"/>
          </p:nvPr>
        </p:nvSpPr>
        <p:spPr/>
        <p:txBody>
          <a:bodyPr/>
          <a:lstStyle>
            <a:lvl1pPr>
              <a:defRPr/>
            </a:lvl1pPr>
          </a:lstStyle>
          <a:p>
            <a:endParaRPr lang="es-ES"/>
          </a:p>
        </p:txBody>
      </p:sp>
      <p:sp>
        <p:nvSpPr>
          <p:cNvPr id="5" name="Marcador de pie de página 4"/>
          <p:cNvSpPr>
            <a:spLocks noGrp="1"/>
          </p:cNvSpPr>
          <p:nvPr>
            <p:ph type="ftr" sz="quarter" idx="11"/>
          </p:nvPr>
        </p:nvSpPr>
        <p:spPr/>
        <p:txBody>
          <a:bodyPr/>
          <a:lstStyle>
            <a:lvl1pPr>
              <a:defRPr/>
            </a:lvl1pPr>
          </a:lstStyle>
          <a:p>
            <a:endParaRPr lang="es-ES"/>
          </a:p>
        </p:txBody>
      </p:sp>
      <p:sp>
        <p:nvSpPr>
          <p:cNvPr id="6" name="Marcador de número de diapositiva 5"/>
          <p:cNvSpPr>
            <a:spLocks noGrp="1"/>
          </p:cNvSpPr>
          <p:nvPr>
            <p:ph type="sldNum" sz="quarter" idx="12"/>
          </p:nvPr>
        </p:nvSpPr>
        <p:spPr/>
        <p:txBody>
          <a:bodyPr/>
          <a:lstStyle>
            <a:lvl1pPr>
              <a:defRPr smtClean="0"/>
            </a:lvl1pPr>
          </a:lstStyle>
          <a:p>
            <a:fld id="{BE0DCC6C-C5B7-7040-B765-74390A76A57A}" type="slidenum">
              <a:rPr lang="es-ES"/>
              <a:pPr/>
              <a:t>‹Nº›</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lvl1pPr>
              <a:defRPr/>
            </a:lvl1pPr>
          </a:lstStyle>
          <a:p>
            <a:endParaRPr lang="es-ES"/>
          </a:p>
        </p:txBody>
      </p:sp>
      <p:sp>
        <p:nvSpPr>
          <p:cNvPr id="6" name="Marcador de pie de página 5"/>
          <p:cNvSpPr>
            <a:spLocks noGrp="1"/>
          </p:cNvSpPr>
          <p:nvPr>
            <p:ph type="ftr" sz="quarter" idx="11"/>
          </p:nvPr>
        </p:nvSpPr>
        <p:spPr/>
        <p:txBody>
          <a:bodyPr/>
          <a:lstStyle>
            <a:lvl1pPr>
              <a:defRPr/>
            </a:lvl1pPr>
          </a:lstStyle>
          <a:p>
            <a:endParaRPr lang="es-ES"/>
          </a:p>
        </p:txBody>
      </p:sp>
      <p:sp>
        <p:nvSpPr>
          <p:cNvPr id="7" name="Marcador de número de diapositiva 6"/>
          <p:cNvSpPr>
            <a:spLocks noGrp="1"/>
          </p:cNvSpPr>
          <p:nvPr>
            <p:ph type="sldNum" sz="quarter" idx="12"/>
          </p:nvPr>
        </p:nvSpPr>
        <p:spPr/>
        <p:txBody>
          <a:bodyPr/>
          <a:lstStyle>
            <a:lvl1pPr>
              <a:defRPr smtClean="0"/>
            </a:lvl1pPr>
          </a:lstStyle>
          <a:p>
            <a:fld id="{8DBCAFB8-135D-7B44-92EF-53DA41E5FF7B}" type="slidenum">
              <a:rPr lang="es-ES"/>
              <a:pPr/>
              <a:t>‹Nº›</a:t>
            </a:fld>
            <a:endParaRPr lang="es-E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fecha 3"/>
          <p:cNvSpPr>
            <a:spLocks noGrp="1"/>
          </p:cNvSpPr>
          <p:nvPr>
            <p:ph type="dt" sz="half" idx="10"/>
          </p:nvPr>
        </p:nvSpPr>
        <p:spPr/>
        <p:txBody>
          <a:bodyPr/>
          <a:lstStyle>
            <a:lvl1pPr>
              <a:defRPr/>
            </a:lvl1pPr>
          </a:lstStyle>
          <a:p>
            <a:endParaRPr lang="es-ES"/>
          </a:p>
        </p:txBody>
      </p:sp>
      <p:sp>
        <p:nvSpPr>
          <p:cNvPr id="5" name="Marcador de pie de página 4"/>
          <p:cNvSpPr>
            <a:spLocks noGrp="1"/>
          </p:cNvSpPr>
          <p:nvPr>
            <p:ph type="ftr" sz="quarter" idx="11"/>
          </p:nvPr>
        </p:nvSpPr>
        <p:spPr/>
        <p:txBody>
          <a:bodyPr/>
          <a:lstStyle>
            <a:lvl1pPr>
              <a:defRPr/>
            </a:lvl1pPr>
          </a:lstStyle>
          <a:p>
            <a:endParaRPr lang="es-ES"/>
          </a:p>
        </p:txBody>
      </p:sp>
      <p:sp>
        <p:nvSpPr>
          <p:cNvPr id="6" name="Marcador de número de diapositiva 5"/>
          <p:cNvSpPr>
            <a:spLocks noGrp="1"/>
          </p:cNvSpPr>
          <p:nvPr>
            <p:ph type="sldNum" sz="quarter" idx="12"/>
          </p:nvPr>
        </p:nvSpPr>
        <p:spPr/>
        <p:txBody>
          <a:bodyPr/>
          <a:lstStyle>
            <a:lvl1pPr>
              <a:defRPr smtClean="0"/>
            </a:lvl1pPr>
          </a:lstStyle>
          <a:p>
            <a:fld id="{83D6B49C-EC48-8341-9DB1-535F2F1EA263}" type="slidenum">
              <a:rPr lang="es-ES"/>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smtClean="0"/>
              <a:t>Clic para editar título</a:t>
            </a:r>
            <a:endParaRPr lang="es-MX"/>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fecha 3"/>
          <p:cNvSpPr>
            <a:spLocks noGrp="1"/>
          </p:cNvSpPr>
          <p:nvPr>
            <p:ph type="dt" sz="half" idx="10"/>
          </p:nvPr>
        </p:nvSpPr>
        <p:spPr/>
        <p:txBody>
          <a:bodyPr/>
          <a:lstStyle>
            <a:lvl1pPr>
              <a:defRPr/>
            </a:lvl1pPr>
          </a:lstStyle>
          <a:p>
            <a:endParaRPr lang="es-ES"/>
          </a:p>
        </p:txBody>
      </p:sp>
      <p:sp>
        <p:nvSpPr>
          <p:cNvPr id="5" name="Marcador de pie de página 4"/>
          <p:cNvSpPr>
            <a:spLocks noGrp="1"/>
          </p:cNvSpPr>
          <p:nvPr>
            <p:ph type="ftr" sz="quarter" idx="11"/>
          </p:nvPr>
        </p:nvSpPr>
        <p:spPr/>
        <p:txBody>
          <a:bodyPr/>
          <a:lstStyle>
            <a:lvl1pPr>
              <a:defRPr/>
            </a:lvl1pPr>
          </a:lstStyle>
          <a:p>
            <a:endParaRPr lang="es-ES"/>
          </a:p>
        </p:txBody>
      </p:sp>
      <p:sp>
        <p:nvSpPr>
          <p:cNvPr id="6" name="Marcador de número de diapositiva 5"/>
          <p:cNvSpPr>
            <a:spLocks noGrp="1"/>
          </p:cNvSpPr>
          <p:nvPr>
            <p:ph type="sldNum" sz="quarter" idx="12"/>
          </p:nvPr>
        </p:nvSpPr>
        <p:spPr/>
        <p:txBody>
          <a:bodyPr/>
          <a:lstStyle>
            <a:lvl1pPr>
              <a:defRPr smtClean="0"/>
            </a:lvl1pPr>
          </a:lstStyle>
          <a:p>
            <a:fld id="{2F27B296-B6B6-1042-A378-92E8095587AA}" type="slidenum">
              <a:rPr lang="es-ES"/>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MX"/>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lvl1pPr>
              <a:defRPr/>
            </a:lvl1pPr>
          </a:lstStyle>
          <a:p>
            <a:endParaRPr lang="es-ES"/>
          </a:p>
        </p:txBody>
      </p:sp>
      <p:sp>
        <p:nvSpPr>
          <p:cNvPr id="5" name="Marcador de pie de página 4"/>
          <p:cNvSpPr>
            <a:spLocks noGrp="1"/>
          </p:cNvSpPr>
          <p:nvPr>
            <p:ph type="ftr" sz="quarter" idx="11"/>
          </p:nvPr>
        </p:nvSpPr>
        <p:spPr/>
        <p:txBody>
          <a:bodyPr/>
          <a:lstStyle>
            <a:lvl1pPr>
              <a:defRPr/>
            </a:lvl1pPr>
          </a:lstStyle>
          <a:p>
            <a:endParaRPr lang="es-ES"/>
          </a:p>
        </p:txBody>
      </p:sp>
      <p:sp>
        <p:nvSpPr>
          <p:cNvPr id="6" name="Marcador de número de diapositiva 5"/>
          <p:cNvSpPr>
            <a:spLocks noGrp="1"/>
          </p:cNvSpPr>
          <p:nvPr>
            <p:ph type="sldNum" sz="quarter" idx="12"/>
          </p:nvPr>
        </p:nvSpPr>
        <p:spPr/>
        <p:txBody>
          <a:bodyPr/>
          <a:lstStyle>
            <a:lvl1pPr>
              <a:defRPr smtClean="0"/>
            </a:lvl1pPr>
          </a:lstStyle>
          <a:p>
            <a:fld id="{A5FCB545-50F5-F948-A2B9-40F7A910FDD1}" type="slidenum">
              <a:rPr lang="es-ES"/>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contenido 2"/>
          <p:cNvSpPr>
            <a:spLocks noGrp="1"/>
          </p:cNvSpPr>
          <p:nvPr>
            <p:ph sz="half" idx="1"/>
          </p:nvPr>
        </p:nvSpPr>
        <p:spPr>
          <a:xfrm>
            <a:off x="1187450" y="2211388"/>
            <a:ext cx="3673475" cy="3914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contenido 3"/>
          <p:cNvSpPr>
            <a:spLocks noGrp="1"/>
          </p:cNvSpPr>
          <p:nvPr>
            <p:ph sz="half" idx="2"/>
          </p:nvPr>
        </p:nvSpPr>
        <p:spPr>
          <a:xfrm>
            <a:off x="5013325" y="2211388"/>
            <a:ext cx="3673475" cy="39147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fecha 4"/>
          <p:cNvSpPr>
            <a:spLocks noGrp="1"/>
          </p:cNvSpPr>
          <p:nvPr>
            <p:ph type="dt" sz="half" idx="10"/>
          </p:nvPr>
        </p:nvSpPr>
        <p:spPr/>
        <p:txBody>
          <a:bodyPr/>
          <a:lstStyle>
            <a:lvl1pPr>
              <a:defRPr/>
            </a:lvl1pPr>
          </a:lstStyle>
          <a:p>
            <a:endParaRPr lang="es-ES"/>
          </a:p>
        </p:txBody>
      </p:sp>
      <p:sp>
        <p:nvSpPr>
          <p:cNvPr id="6" name="Marcador de pie de página 5"/>
          <p:cNvSpPr>
            <a:spLocks noGrp="1"/>
          </p:cNvSpPr>
          <p:nvPr>
            <p:ph type="ftr" sz="quarter" idx="11"/>
          </p:nvPr>
        </p:nvSpPr>
        <p:spPr/>
        <p:txBody>
          <a:bodyPr/>
          <a:lstStyle>
            <a:lvl1pPr>
              <a:defRPr/>
            </a:lvl1pPr>
          </a:lstStyle>
          <a:p>
            <a:endParaRPr lang="es-ES"/>
          </a:p>
        </p:txBody>
      </p:sp>
      <p:sp>
        <p:nvSpPr>
          <p:cNvPr id="7" name="Marcador de número de diapositiva 6"/>
          <p:cNvSpPr>
            <a:spLocks noGrp="1"/>
          </p:cNvSpPr>
          <p:nvPr>
            <p:ph type="sldNum" sz="quarter" idx="12"/>
          </p:nvPr>
        </p:nvSpPr>
        <p:spPr/>
        <p:txBody>
          <a:bodyPr/>
          <a:lstStyle>
            <a:lvl1pPr>
              <a:defRPr smtClean="0"/>
            </a:lvl1pPr>
          </a:lstStyle>
          <a:p>
            <a:fld id="{AE79C862-3198-784D-80CC-8BCA6561C67F}" type="slidenum">
              <a:rPr lang="es-ES"/>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MX"/>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7" name="Marcador de fecha 6"/>
          <p:cNvSpPr>
            <a:spLocks noGrp="1"/>
          </p:cNvSpPr>
          <p:nvPr>
            <p:ph type="dt" sz="half" idx="10"/>
          </p:nvPr>
        </p:nvSpPr>
        <p:spPr/>
        <p:txBody>
          <a:bodyPr/>
          <a:lstStyle>
            <a:lvl1pPr>
              <a:defRPr/>
            </a:lvl1pPr>
          </a:lstStyle>
          <a:p>
            <a:endParaRPr lang="es-ES"/>
          </a:p>
        </p:txBody>
      </p:sp>
      <p:sp>
        <p:nvSpPr>
          <p:cNvPr id="8" name="Marcador de pie de página 7"/>
          <p:cNvSpPr>
            <a:spLocks noGrp="1"/>
          </p:cNvSpPr>
          <p:nvPr>
            <p:ph type="ftr" sz="quarter" idx="11"/>
          </p:nvPr>
        </p:nvSpPr>
        <p:spPr/>
        <p:txBody>
          <a:bodyPr/>
          <a:lstStyle>
            <a:lvl1pPr>
              <a:defRPr/>
            </a:lvl1pPr>
          </a:lstStyle>
          <a:p>
            <a:endParaRPr lang="es-ES"/>
          </a:p>
        </p:txBody>
      </p:sp>
      <p:sp>
        <p:nvSpPr>
          <p:cNvPr id="9" name="Marcador de número de diapositiva 8"/>
          <p:cNvSpPr>
            <a:spLocks noGrp="1"/>
          </p:cNvSpPr>
          <p:nvPr>
            <p:ph type="sldNum" sz="quarter" idx="12"/>
          </p:nvPr>
        </p:nvSpPr>
        <p:spPr/>
        <p:txBody>
          <a:bodyPr/>
          <a:lstStyle>
            <a:lvl1pPr>
              <a:defRPr smtClean="0"/>
            </a:lvl1pPr>
          </a:lstStyle>
          <a:p>
            <a:fld id="{A541BDB0-0505-BF40-A10E-74F2C1AD7527}" type="slidenum">
              <a:rPr lang="es-ES"/>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MX"/>
          </a:p>
        </p:txBody>
      </p:sp>
      <p:sp>
        <p:nvSpPr>
          <p:cNvPr id="3" name="Marcador de fecha 2"/>
          <p:cNvSpPr>
            <a:spLocks noGrp="1"/>
          </p:cNvSpPr>
          <p:nvPr>
            <p:ph type="dt" sz="half" idx="10"/>
          </p:nvPr>
        </p:nvSpPr>
        <p:spPr/>
        <p:txBody>
          <a:bodyPr/>
          <a:lstStyle>
            <a:lvl1pPr>
              <a:defRPr/>
            </a:lvl1pPr>
          </a:lstStyle>
          <a:p>
            <a:endParaRPr lang="es-ES"/>
          </a:p>
        </p:txBody>
      </p:sp>
      <p:sp>
        <p:nvSpPr>
          <p:cNvPr id="4" name="Marcador de pie de página 3"/>
          <p:cNvSpPr>
            <a:spLocks noGrp="1"/>
          </p:cNvSpPr>
          <p:nvPr>
            <p:ph type="ftr" sz="quarter" idx="11"/>
          </p:nvPr>
        </p:nvSpPr>
        <p:spPr/>
        <p:txBody>
          <a:bodyPr/>
          <a:lstStyle>
            <a:lvl1pPr>
              <a:defRPr/>
            </a:lvl1pPr>
          </a:lstStyle>
          <a:p>
            <a:endParaRPr lang="es-ES"/>
          </a:p>
        </p:txBody>
      </p:sp>
      <p:sp>
        <p:nvSpPr>
          <p:cNvPr id="5" name="Marcador de número de diapositiva 4"/>
          <p:cNvSpPr>
            <a:spLocks noGrp="1"/>
          </p:cNvSpPr>
          <p:nvPr>
            <p:ph type="sldNum" sz="quarter" idx="12"/>
          </p:nvPr>
        </p:nvSpPr>
        <p:spPr/>
        <p:txBody>
          <a:bodyPr/>
          <a:lstStyle>
            <a:lvl1pPr>
              <a:defRPr smtClean="0"/>
            </a:lvl1pPr>
          </a:lstStyle>
          <a:p>
            <a:fld id="{06B1E186-2D60-AA49-BD44-4B6370F92DD2}" type="slidenum">
              <a:rPr lang="es-ES"/>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lvl1pPr>
              <a:defRPr/>
            </a:lvl1pPr>
          </a:lstStyle>
          <a:p>
            <a:endParaRPr lang="es-ES"/>
          </a:p>
        </p:txBody>
      </p:sp>
      <p:sp>
        <p:nvSpPr>
          <p:cNvPr id="3" name="Marcador de pie de página 2"/>
          <p:cNvSpPr>
            <a:spLocks noGrp="1"/>
          </p:cNvSpPr>
          <p:nvPr>
            <p:ph type="ftr" sz="quarter" idx="11"/>
          </p:nvPr>
        </p:nvSpPr>
        <p:spPr/>
        <p:txBody>
          <a:bodyPr/>
          <a:lstStyle>
            <a:lvl1pPr>
              <a:defRPr/>
            </a:lvl1pPr>
          </a:lstStyle>
          <a:p>
            <a:endParaRPr lang="es-ES"/>
          </a:p>
        </p:txBody>
      </p:sp>
      <p:sp>
        <p:nvSpPr>
          <p:cNvPr id="4" name="Marcador de número de diapositiva 3"/>
          <p:cNvSpPr>
            <a:spLocks noGrp="1"/>
          </p:cNvSpPr>
          <p:nvPr>
            <p:ph type="sldNum" sz="quarter" idx="12"/>
          </p:nvPr>
        </p:nvSpPr>
        <p:spPr/>
        <p:txBody>
          <a:bodyPr/>
          <a:lstStyle>
            <a:lvl1pPr>
              <a:defRPr smtClean="0"/>
            </a:lvl1pPr>
          </a:lstStyle>
          <a:p>
            <a:fld id="{E9957EF7-D287-0743-8E56-7BE7608D9232}" type="slidenum">
              <a:rPr lang="es-ES"/>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smtClean="0"/>
              <a:t>Clic para editar título</a:t>
            </a:r>
            <a:endParaRPr lang="es-MX"/>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MX"/>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lvl1pPr>
              <a:defRPr/>
            </a:lvl1pPr>
          </a:lstStyle>
          <a:p>
            <a:endParaRPr lang="es-ES"/>
          </a:p>
        </p:txBody>
      </p:sp>
      <p:sp>
        <p:nvSpPr>
          <p:cNvPr id="6" name="Marcador de pie de página 5"/>
          <p:cNvSpPr>
            <a:spLocks noGrp="1"/>
          </p:cNvSpPr>
          <p:nvPr>
            <p:ph type="ftr" sz="quarter" idx="11"/>
          </p:nvPr>
        </p:nvSpPr>
        <p:spPr/>
        <p:txBody>
          <a:bodyPr/>
          <a:lstStyle>
            <a:lvl1pPr>
              <a:defRPr/>
            </a:lvl1pPr>
          </a:lstStyle>
          <a:p>
            <a:endParaRPr lang="es-ES"/>
          </a:p>
        </p:txBody>
      </p:sp>
      <p:sp>
        <p:nvSpPr>
          <p:cNvPr id="7" name="Marcador de número de diapositiva 6"/>
          <p:cNvSpPr>
            <a:spLocks noGrp="1"/>
          </p:cNvSpPr>
          <p:nvPr>
            <p:ph type="sldNum" sz="quarter" idx="12"/>
          </p:nvPr>
        </p:nvSpPr>
        <p:spPr/>
        <p:txBody>
          <a:bodyPr/>
          <a:lstStyle>
            <a:lvl1pPr>
              <a:defRPr smtClean="0"/>
            </a:lvl1pPr>
          </a:lstStyle>
          <a:p>
            <a:fld id="{F82930C2-B54B-B145-85C6-B5DFFF667048}" type="slidenum">
              <a:rPr lang="es-ES"/>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smtClean="0"/>
              <a:t>Clic para editar título</a:t>
            </a:r>
            <a:endParaRPr lang="es-MX"/>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lvl1pPr>
              <a:defRPr/>
            </a:lvl1pPr>
          </a:lstStyle>
          <a:p>
            <a:endParaRPr lang="es-ES"/>
          </a:p>
        </p:txBody>
      </p:sp>
      <p:sp>
        <p:nvSpPr>
          <p:cNvPr id="6" name="Marcador de pie de página 5"/>
          <p:cNvSpPr>
            <a:spLocks noGrp="1"/>
          </p:cNvSpPr>
          <p:nvPr>
            <p:ph type="ftr" sz="quarter" idx="11"/>
          </p:nvPr>
        </p:nvSpPr>
        <p:spPr/>
        <p:txBody>
          <a:bodyPr/>
          <a:lstStyle>
            <a:lvl1pPr>
              <a:defRPr/>
            </a:lvl1pPr>
          </a:lstStyle>
          <a:p>
            <a:endParaRPr lang="es-ES"/>
          </a:p>
        </p:txBody>
      </p:sp>
      <p:sp>
        <p:nvSpPr>
          <p:cNvPr id="7" name="Marcador de número de diapositiva 6"/>
          <p:cNvSpPr>
            <a:spLocks noGrp="1"/>
          </p:cNvSpPr>
          <p:nvPr>
            <p:ph type="sldNum" sz="quarter" idx="12"/>
          </p:nvPr>
        </p:nvSpPr>
        <p:spPr/>
        <p:txBody>
          <a:bodyPr/>
          <a:lstStyle>
            <a:lvl1pPr>
              <a:defRPr smtClean="0"/>
            </a:lvl1pPr>
          </a:lstStyle>
          <a:p>
            <a:fld id="{F837A49F-5649-CE4B-9596-22423B5E954E}" type="slidenum">
              <a:rPr lang="es-ES"/>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44" name="Picture 20" descr="Plantilla decisiones contenido"/>
          <p:cNvPicPr>
            <a:picLocks noChangeAspect="1" noChangeArrowheads="1"/>
          </p:cNvPicPr>
          <p:nvPr userDrawn="1"/>
        </p:nvPicPr>
        <p:blipFill>
          <a:blip r:embed="rId13"/>
          <a:srcRect l="124" b="319"/>
          <a:stretch>
            <a:fillRect/>
          </a:stretch>
        </p:blipFill>
        <p:spPr bwMode="auto">
          <a:xfrm>
            <a:off x="0" y="-9525"/>
            <a:ext cx="9144000" cy="6867525"/>
          </a:xfrm>
          <a:prstGeom prst="rect">
            <a:avLst/>
          </a:prstGeom>
          <a:noFill/>
        </p:spPr>
      </p:pic>
      <p:sp>
        <p:nvSpPr>
          <p:cNvPr id="1026" name="Rectangle 2"/>
          <p:cNvSpPr>
            <a:spLocks noGrp="1" noChangeArrowheads="1"/>
          </p:cNvSpPr>
          <p:nvPr>
            <p:ph type="title"/>
          </p:nvPr>
        </p:nvSpPr>
        <p:spPr bwMode="auto">
          <a:xfrm>
            <a:off x="655638" y="385763"/>
            <a:ext cx="8031162" cy="1143000"/>
          </a:xfrm>
          <a:prstGeom prst="rect">
            <a:avLst/>
          </a:prstGeom>
          <a:noFill/>
          <a:ln w="9525">
            <a:noFill/>
            <a:miter lim="800000"/>
            <a:headEnd/>
            <a:tailEnd/>
          </a:ln>
          <a:effectLst>
            <a:outerShdw blurRad="63500" dist="26940" dir="5400000" algn="ctr" rotWithShape="0">
              <a:schemeClr val="tx1">
                <a:alpha val="74998"/>
              </a:schemeClr>
            </a:outerShdw>
          </a:effec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1187450" y="2211388"/>
            <a:ext cx="7499350" cy="39147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E27F52A0-4A0F-F645-9612-36535EE29B58}" type="slidenum">
              <a:rPr lang="es-ES"/>
              <a:pPr/>
              <a:t>‹Nº›</a:t>
            </a:fld>
            <a:endParaRPr lang="es-ES"/>
          </a:p>
        </p:txBody>
      </p:sp>
      <p:pic>
        <p:nvPicPr>
          <p:cNvPr id="1046" name="Picture 22" descr="Titulo letras"/>
          <p:cNvPicPr>
            <a:picLocks noChangeAspect="1" noChangeArrowheads="1"/>
          </p:cNvPicPr>
          <p:nvPr userDrawn="1"/>
        </p:nvPicPr>
        <p:blipFill>
          <a:blip r:embed="rId14"/>
          <a:srcRect/>
          <a:stretch>
            <a:fillRect/>
          </a:stretch>
        </p:blipFill>
        <p:spPr bwMode="auto">
          <a:xfrm>
            <a:off x="222250" y="6345238"/>
            <a:ext cx="1655763" cy="204787"/>
          </a:xfrm>
          <a:prstGeom prst="rect">
            <a:avLst/>
          </a:prstGeom>
          <a:noFill/>
        </p:spPr>
      </p:pic>
      <p:pic>
        <p:nvPicPr>
          <p:cNvPr id="1047" name="Picture 23" descr="logo IASD pie de pagina DIA"/>
          <p:cNvPicPr>
            <a:picLocks noChangeAspect="1" noChangeArrowheads="1"/>
          </p:cNvPicPr>
          <p:nvPr userDrawn="1"/>
        </p:nvPicPr>
        <p:blipFill>
          <a:blip r:embed="rId15"/>
          <a:srcRect/>
          <a:stretch>
            <a:fillRect/>
          </a:stretch>
        </p:blipFill>
        <p:spPr bwMode="auto">
          <a:xfrm>
            <a:off x="7491413" y="5840413"/>
            <a:ext cx="1412875" cy="765175"/>
          </a:xfrm>
          <a:prstGeom prst="rect">
            <a:avLst/>
          </a:prstGeom>
          <a:noFill/>
        </p:spPr>
      </p:pic>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l" rtl="0" fontAlgn="base">
        <a:lnSpc>
          <a:spcPct val="80000"/>
        </a:lnSpc>
        <a:spcBef>
          <a:spcPct val="0"/>
        </a:spcBef>
        <a:spcAft>
          <a:spcPct val="0"/>
        </a:spcAft>
        <a:defRPr sz="5400">
          <a:solidFill>
            <a:srgbClr val="3399FF"/>
          </a:solidFill>
          <a:latin typeface="+mj-lt"/>
          <a:ea typeface="+mj-ea"/>
          <a:cs typeface="+mj-cs"/>
        </a:defRPr>
      </a:lvl1pPr>
      <a:lvl2pPr algn="l" rtl="0" fontAlgn="base">
        <a:lnSpc>
          <a:spcPct val="80000"/>
        </a:lnSpc>
        <a:spcBef>
          <a:spcPct val="0"/>
        </a:spcBef>
        <a:spcAft>
          <a:spcPct val="0"/>
        </a:spcAft>
        <a:defRPr sz="5400">
          <a:solidFill>
            <a:srgbClr val="3399FF"/>
          </a:solidFill>
          <a:latin typeface="Eras Demi ITC" pitchFamily="34" charset="0"/>
        </a:defRPr>
      </a:lvl2pPr>
      <a:lvl3pPr algn="l" rtl="0" fontAlgn="base">
        <a:lnSpc>
          <a:spcPct val="80000"/>
        </a:lnSpc>
        <a:spcBef>
          <a:spcPct val="0"/>
        </a:spcBef>
        <a:spcAft>
          <a:spcPct val="0"/>
        </a:spcAft>
        <a:defRPr sz="5400">
          <a:solidFill>
            <a:srgbClr val="3399FF"/>
          </a:solidFill>
          <a:latin typeface="Eras Demi ITC" pitchFamily="34" charset="0"/>
        </a:defRPr>
      </a:lvl3pPr>
      <a:lvl4pPr algn="l" rtl="0" fontAlgn="base">
        <a:lnSpc>
          <a:spcPct val="80000"/>
        </a:lnSpc>
        <a:spcBef>
          <a:spcPct val="0"/>
        </a:spcBef>
        <a:spcAft>
          <a:spcPct val="0"/>
        </a:spcAft>
        <a:defRPr sz="5400">
          <a:solidFill>
            <a:srgbClr val="3399FF"/>
          </a:solidFill>
          <a:latin typeface="Eras Demi ITC" pitchFamily="34" charset="0"/>
        </a:defRPr>
      </a:lvl4pPr>
      <a:lvl5pPr algn="l" rtl="0" fontAlgn="base">
        <a:lnSpc>
          <a:spcPct val="80000"/>
        </a:lnSpc>
        <a:spcBef>
          <a:spcPct val="0"/>
        </a:spcBef>
        <a:spcAft>
          <a:spcPct val="0"/>
        </a:spcAft>
        <a:defRPr sz="5400">
          <a:solidFill>
            <a:srgbClr val="3399FF"/>
          </a:solidFill>
          <a:latin typeface="Eras Demi ITC" pitchFamily="34" charset="0"/>
        </a:defRPr>
      </a:lvl5pPr>
      <a:lvl6pPr marL="457200" algn="l" rtl="0" fontAlgn="base">
        <a:lnSpc>
          <a:spcPct val="80000"/>
        </a:lnSpc>
        <a:spcBef>
          <a:spcPct val="0"/>
        </a:spcBef>
        <a:spcAft>
          <a:spcPct val="0"/>
        </a:spcAft>
        <a:defRPr sz="5400">
          <a:solidFill>
            <a:srgbClr val="3399FF"/>
          </a:solidFill>
          <a:latin typeface="Eras Demi ITC" pitchFamily="34" charset="0"/>
        </a:defRPr>
      </a:lvl6pPr>
      <a:lvl7pPr marL="914400" algn="l" rtl="0" fontAlgn="base">
        <a:lnSpc>
          <a:spcPct val="80000"/>
        </a:lnSpc>
        <a:spcBef>
          <a:spcPct val="0"/>
        </a:spcBef>
        <a:spcAft>
          <a:spcPct val="0"/>
        </a:spcAft>
        <a:defRPr sz="5400">
          <a:solidFill>
            <a:srgbClr val="3399FF"/>
          </a:solidFill>
          <a:latin typeface="Eras Demi ITC" pitchFamily="34" charset="0"/>
        </a:defRPr>
      </a:lvl7pPr>
      <a:lvl8pPr marL="1371600" algn="l" rtl="0" fontAlgn="base">
        <a:lnSpc>
          <a:spcPct val="80000"/>
        </a:lnSpc>
        <a:spcBef>
          <a:spcPct val="0"/>
        </a:spcBef>
        <a:spcAft>
          <a:spcPct val="0"/>
        </a:spcAft>
        <a:defRPr sz="5400">
          <a:solidFill>
            <a:srgbClr val="3399FF"/>
          </a:solidFill>
          <a:latin typeface="Eras Demi ITC" pitchFamily="34" charset="0"/>
        </a:defRPr>
      </a:lvl8pPr>
      <a:lvl9pPr marL="1828800" algn="l" rtl="0" fontAlgn="base">
        <a:lnSpc>
          <a:spcPct val="80000"/>
        </a:lnSpc>
        <a:spcBef>
          <a:spcPct val="0"/>
        </a:spcBef>
        <a:spcAft>
          <a:spcPct val="0"/>
        </a:spcAft>
        <a:defRPr sz="5400">
          <a:solidFill>
            <a:srgbClr val="3399FF"/>
          </a:solidFill>
          <a:latin typeface="Eras Demi ITC" pitchFamily="34" charset="0"/>
        </a:defRPr>
      </a:lvl9pPr>
    </p:titleStyle>
    <p:bodyStyle>
      <a:lvl1pPr marL="342900" indent="-342900" algn="l" rtl="0" fontAlgn="base">
        <a:spcBef>
          <a:spcPct val="20000"/>
        </a:spcBef>
        <a:spcAft>
          <a:spcPct val="0"/>
        </a:spcAft>
        <a:buSzPct val="60000"/>
        <a:buBlip>
          <a:blip r:embed="rId16"/>
        </a:buBlip>
        <a:defRPr sz="3200">
          <a:solidFill>
            <a:schemeClr val="tx1"/>
          </a:solidFill>
          <a:latin typeface="+mn-lt"/>
          <a:ea typeface="+mn-ea"/>
          <a:cs typeface="+mn-cs"/>
        </a:defRPr>
      </a:lvl1pPr>
      <a:lvl2pPr marL="742950" indent="-285750" algn="l" rtl="0" fontAlgn="base">
        <a:spcBef>
          <a:spcPct val="20000"/>
        </a:spcBef>
        <a:spcAft>
          <a:spcPct val="0"/>
        </a:spcAft>
        <a:buSzPct val="60000"/>
        <a:buChar char="–"/>
        <a:defRPr sz="2800">
          <a:solidFill>
            <a:schemeClr val="tx1"/>
          </a:solidFill>
          <a:latin typeface="Arial" charset="0"/>
          <a:ea typeface="ＭＳ Ｐゴシック" charset="-128"/>
        </a:defRPr>
      </a:lvl2pPr>
      <a:lvl3pPr marL="1143000" indent="-228600" algn="l" rtl="0" fontAlgn="base">
        <a:spcBef>
          <a:spcPct val="20000"/>
        </a:spcBef>
        <a:spcAft>
          <a:spcPct val="0"/>
        </a:spcAft>
        <a:buSzPct val="60000"/>
        <a:buChar char="•"/>
        <a:defRPr sz="2400">
          <a:solidFill>
            <a:schemeClr val="tx1"/>
          </a:solidFill>
          <a:latin typeface="Arial" charset="0"/>
          <a:ea typeface="ＭＳ Ｐゴシック" charset="-128"/>
        </a:defRPr>
      </a:lvl3pPr>
      <a:lvl4pPr marL="1600200" indent="-228600" algn="l" rtl="0" fontAlgn="base">
        <a:spcBef>
          <a:spcPct val="20000"/>
        </a:spcBef>
        <a:spcAft>
          <a:spcPct val="0"/>
        </a:spcAft>
        <a:buSzPct val="60000"/>
        <a:buChar char="–"/>
        <a:defRPr sz="2000">
          <a:solidFill>
            <a:schemeClr val="tx1"/>
          </a:solidFill>
          <a:latin typeface="Arial" charset="0"/>
          <a:ea typeface="ＭＳ Ｐゴシック" charset="-128"/>
        </a:defRPr>
      </a:lvl4pPr>
      <a:lvl5pPr marL="2057400" indent="-228600" algn="l" rtl="0" fontAlgn="base">
        <a:spcBef>
          <a:spcPct val="20000"/>
        </a:spcBef>
        <a:spcAft>
          <a:spcPct val="0"/>
        </a:spcAft>
        <a:buSzPct val="60000"/>
        <a:buChar char="»"/>
        <a:defRPr sz="2000">
          <a:solidFill>
            <a:schemeClr val="tx1"/>
          </a:solidFill>
          <a:latin typeface="Arial" charset="0"/>
          <a:ea typeface="ＭＳ Ｐゴシック" charset="-128"/>
        </a:defRPr>
      </a:lvl5pPr>
      <a:lvl6pPr marL="2514600" indent="-228600" algn="l" rtl="0" fontAlgn="base">
        <a:spcBef>
          <a:spcPct val="20000"/>
        </a:spcBef>
        <a:spcAft>
          <a:spcPct val="0"/>
        </a:spcAft>
        <a:buSzPct val="60000"/>
        <a:buChar char="»"/>
        <a:defRPr sz="2000">
          <a:solidFill>
            <a:schemeClr val="tx1"/>
          </a:solidFill>
          <a:latin typeface="Arial" charset="0"/>
          <a:ea typeface="ＭＳ Ｐゴシック" charset="-128"/>
        </a:defRPr>
      </a:lvl6pPr>
      <a:lvl7pPr marL="2971800" indent="-228600" algn="l" rtl="0" fontAlgn="base">
        <a:spcBef>
          <a:spcPct val="20000"/>
        </a:spcBef>
        <a:spcAft>
          <a:spcPct val="0"/>
        </a:spcAft>
        <a:buSzPct val="60000"/>
        <a:buChar char="»"/>
        <a:defRPr sz="2000">
          <a:solidFill>
            <a:schemeClr val="tx1"/>
          </a:solidFill>
          <a:latin typeface="Arial" charset="0"/>
          <a:ea typeface="ＭＳ Ｐゴシック" charset="-128"/>
        </a:defRPr>
      </a:lvl7pPr>
      <a:lvl8pPr marL="3429000" indent="-228600" algn="l" rtl="0" fontAlgn="base">
        <a:spcBef>
          <a:spcPct val="20000"/>
        </a:spcBef>
        <a:spcAft>
          <a:spcPct val="0"/>
        </a:spcAft>
        <a:buSzPct val="60000"/>
        <a:buChar char="»"/>
        <a:defRPr sz="2000">
          <a:solidFill>
            <a:schemeClr val="tx1"/>
          </a:solidFill>
          <a:latin typeface="Arial" charset="0"/>
          <a:ea typeface="ＭＳ Ｐゴシック" charset="-128"/>
        </a:defRPr>
      </a:lvl8pPr>
      <a:lvl9pPr marL="3886200" indent="-228600" algn="l" rtl="0" fontAlgn="base">
        <a:spcBef>
          <a:spcPct val="20000"/>
        </a:spcBef>
        <a:spcAft>
          <a:spcPct val="0"/>
        </a:spcAft>
        <a:buSzPct val="60000"/>
        <a:buChar char="»"/>
        <a:defRPr sz="2000">
          <a:solidFill>
            <a:schemeClr val="tx1"/>
          </a:solidFill>
          <a:latin typeface="Arial" charset="0"/>
          <a:ea typeface="ＭＳ Ｐゴシック"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4096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096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s-ES"/>
          </a:p>
        </p:txBody>
      </p:sp>
      <p:sp>
        <p:nvSpPr>
          <p:cNvPr id="4096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s-ES"/>
          </a:p>
        </p:txBody>
      </p:sp>
      <p:sp>
        <p:nvSpPr>
          <p:cNvPr id="4096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7DACE1A-FFC5-514B-B2C8-C64883969032}" type="slidenum">
              <a:rPr lang="es-ES"/>
              <a:pPr/>
              <a:t>‹Nº›</a:t>
            </a:fld>
            <a:endParaRPr lang="es-E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ＭＳ Ｐゴシック" charset="-128"/>
        </a:defRPr>
      </a:lvl2pPr>
      <a:lvl3pPr marL="1143000" indent="-228600" algn="l" rtl="0" fontAlgn="base">
        <a:spcBef>
          <a:spcPct val="20000"/>
        </a:spcBef>
        <a:spcAft>
          <a:spcPct val="0"/>
        </a:spcAft>
        <a:buChar char="•"/>
        <a:defRPr sz="2400">
          <a:solidFill>
            <a:schemeClr val="tx1"/>
          </a:solidFill>
          <a:latin typeface="+mn-lt"/>
          <a:ea typeface="ＭＳ Ｐゴシック" charset="-128"/>
        </a:defRPr>
      </a:lvl3pPr>
      <a:lvl4pPr marL="1600200" indent="-228600" algn="l" rtl="0" fontAlgn="base">
        <a:spcBef>
          <a:spcPct val="20000"/>
        </a:spcBef>
        <a:spcAft>
          <a:spcPct val="0"/>
        </a:spcAft>
        <a:buChar char="–"/>
        <a:defRPr sz="2000">
          <a:solidFill>
            <a:schemeClr val="tx1"/>
          </a:solidFill>
          <a:latin typeface="+mn-lt"/>
          <a:ea typeface="ＭＳ Ｐゴシック" charset="-128"/>
        </a:defRPr>
      </a:lvl4pPr>
      <a:lvl5pPr marL="2057400" indent="-228600" algn="l" rtl="0" fontAlgn="base">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9.png"/><Relationship Id="rId4" Type="http://schemas.openxmlformats.org/officeDocument/2006/relationships/image" Target="../media/image56.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58.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9.png"/><Relationship Id="rId4" Type="http://schemas.openxmlformats.org/officeDocument/2006/relationships/image" Target="../media/image59.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9.png"/><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6.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8.png"/><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18.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29.png"/><Relationship Id="rId4" Type="http://schemas.openxmlformats.org/officeDocument/2006/relationships/image" Target="../media/image39.png"/></Relationships>
</file>

<file path=ppt/slides/_rels/slide8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93.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image" Target="../media/image45.gif"/><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9" name="Picture 3" descr="fondo dos"/>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142338" name="Picture 2" descr="logo tres lineas color sin sombra fondo gris"/>
          <p:cNvPicPr>
            <a:picLocks noChangeAspect="1" noChangeArrowheads="1"/>
          </p:cNvPicPr>
          <p:nvPr/>
        </p:nvPicPr>
        <p:blipFill>
          <a:blip r:embed="rId4"/>
          <a:srcRect/>
          <a:stretch>
            <a:fillRect/>
          </a:stretch>
        </p:blipFill>
        <p:spPr bwMode="auto">
          <a:xfrm>
            <a:off x="2051050" y="908050"/>
            <a:ext cx="5041900" cy="4892675"/>
          </a:xfrm>
          <a:prstGeom prst="rect">
            <a:avLst/>
          </a:prstGeom>
          <a:noFill/>
        </p:spPr>
      </p:pic>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655638" y="228600"/>
            <a:ext cx="8031162" cy="1143000"/>
          </a:xfrm>
        </p:spPr>
        <p:txBody>
          <a:bodyPr/>
          <a:lstStyle/>
          <a:p>
            <a:r>
              <a:rPr lang="es-ES_tradnl"/>
              <a:t>Taller (Pág. 11)</a:t>
            </a:r>
            <a:endParaRPr lang="es-ES"/>
          </a:p>
        </p:txBody>
      </p:sp>
      <p:sp>
        <p:nvSpPr>
          <p:cNvPr id="46083" name="Rectangle 3"/>
          <p:cNvSpPr>
            <a:spLocks noGrp="1" noChangeArrowheads="1"/>
          </p:cNvSpPr>
          <p:nvPr>
            <p:ph type="body" idx="1"/>
          </p:nvPr>
        </p:nvSpPr>
        <p:spPr>
          <a:xfrm>
            <a:off x="1706563" y="1692275"/>
            <a:ext cx="6584950" cy="3914775"/>
          </a:xfrm>
        </p:spPr>
        <p:txBody>
          <a:bodyPr/>
          <a:lstStyle/>
          <a:p>
            <a:r>
              <a:rPr lang="es-ES_tradnl" sz="2400"/>
              <a:t>Formar equipos de tres a cinco personas</a:t>
            </a:r>
          </a:p>
          <a:p>
            <a:r>
              <a:rPr lang="es-ES_tradnl" sz="2400"/>
              <a:t>¿Qué es lo que no debería hacer y qué es lo que sí debería hacer el instructor bíblico en lo que tiene que ver con el pedido de la decisión?</a:t>
            </a:r>
          </a:p>
          <a:p>
            <a:r>
              <a:rPr lang="es-ES_tradnl" sz="2400"/>
              <a:t>Tener en cuenta los siguientes versículos:</a:t>
            </a:r>
          </a:p>
          <a:p>
            <a:pPr lvl="1"/>
            <a:r>
              <a:rPr lang="es-ES_tradnl" sz="2000"/>
              <a:t>2 Ped. 2: 1 – 3</a:t>
            </a:r>
          </a:p>
          <a:p>
            <a:pPr lvl="1"/>
            <a:r>
              <a:rPr lang="es-ES_tradnl" sz="2000"/>
              <a:t>2Cor. 5: 18 – 20</a:t>
            </a:r>
          </a:p>
          <a:p>
            <a:r>
              <a:rPr lang="es-ES_tradnl" sz="2400"/>
              <a:t>Presentar las conclusiones a través de un representante</a:t>
            </a:r>
            <a:endParaRPr lang="es-ES" sz="2400"/>
          </a:p>
        </p:txBody>
      </p:sp>
      <p:sp>
        <p:nvSpPr>
          <p:cNvPr id="46086" name="Text Box 6"/>
          <p:cNvSpPr txBox="1">
            <a:spLocks noChangeArrowheads="1"/>
          </p:cNvSpPr>
          <p:nvPr/>
        </p:nvSpPr>
        <p:spPr bwMode="auto">
          <a:xfrm>
            <a:off x="0" y="-49213"/>
            <a:ext cx="48498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a:t>
            </a:r>
            <a:endParaRPr lang="es-ES" sz="1000" b="1">
              <a:solidFill>
                <a:srgbClr val="336600"/>
              </a:solidFill>
              <a:latin typeface="BakerSignet BT" pitchFamily="34" charset="0"/>
            </a:endParaRP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ChangeArrowheads="1"/>
          </p:cNvSpPr>
          <p:nvPr>
            <p:ph type="title"/>
          </p:nvPr>
        </p:nvSpPr>
        <p:spPr>
          <a:xfrm>
            <a:off x="655638" y="307975"/>
            <a:ext cx="6461125" cy="1143000"/>
          </a:xfrm>
        </p:spPr>
        <p:txBody>
          <a:bodyPr/>
          <a:lstStyle/>
          <a:p>
            <a:r>
              <a:rPr lang="es-ES" sz="4800"/>
              <a:t>Preguntas Frecuentes…</a:t>
            </a:r>
          </a:p>
        </p:txBody>
      </p:sp>
      <p:sp>
        <p:nvSpPr>
          <p:cNvPr id="174083" name="Rectangle 3"/>
          <p:cNvSpPr>
            <a:spLocks noGrp="1" noChangeArrowheads="1"/>
          </p:cNvSpPr>
          <p:nvPr>
            <p:ph type="body" idx="1"/>
          </p:nvPr>
        </p:nvSpPr>
        <p:spPr>
          <a:xfrm>
            <a:off x="1187450" y="1974850"/>
            <a:ext cx="7499350" cy="3914775"/>
          </a:xfrm>
        </p:spPr>
        <p:txBody>
          <a:bodyPr/>
          <a:lstStyle/>
          <a:p>
            <a:pPr marL="609600" indent="-609600" algn="just">
              <a:buClr>
                <a:srgbClr val="0000FF"/>
              </a:buClr>
              <a:buSzPct val="130000"/>
              <a:buFontTx/>
              <a:buAutoNum type="alphaLcParenR"/>
            </a:pPr>
            <a:r>
              <a:rPr lang="es-ES" sz="2600" dirty="0"/>
              <a:t>Se puede pedir el asentimiento del interesado tras alguna declaración positiva que resume algún pensamiento claro</a:t>
            </a:r>
          </a:p>
        </p:txBody>
      </p:sp>
      <p:sp>
        <p:nvSpPr>
          <p:cNvPr id="174085" name="Text Box 5"/>
          <p:cNvSpPr txBox="1">
            <a:spLocks noChangeArrowheads="1"/>
          </p:cNvSpPr>
          <p:nvPr/>
        </p:nvSpPr>
        <p:spPr bwMode="auto">
          <a:xfrm>
            <a:off x="0" y="-49213"/>
            <a:ext cx="74961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 / PASOS DE LA DECISIÓN / DECISIONES DENTRO DEL ESTUDIO BIBLICO</a:t>
            </a:r>
            <a:endParaRPr lang="es-ES" sz="1000" b="1">
              <a:solidFill>
                <a:srgbClr val="336600"/>
              </a:solidFill>
              <a:latin typeface="BakerSignet BT" pitchFamily="34" charset="0"/>
            </a:endParaRPr>
          </a:p>
        </p:txBody>
      </p:sp>
    </p:spTree>
  </p:cSld>
  <p:clrMapOvr>
    <a:masterClrMapping/>
  </p:clrMapOvr>
  <p:transition spd="med">
    <p:wheel spokes="1"/>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655638" y="322263"/>
            <a:ext cx="6461125" cy="1143000"/>
          </a:xfrm>
        </p:spPr>
        <p:txBody>
          <a:bodyPr/>
          <a:lstStyle/>
          <a:p>
            <a:pPr algn="just"/>
            <a:r>
              <a:rPr lang="es-ES" sz="4800"/>
              <a:t>Preguntas Frecuentes…</a:t>
            </a:r>
          </a:p>
        </p:txBody>
      </p:sp>
      <p:sp>
        <p:nvSpPr>
          <p:cNvPr id="175107" name="Rectangle 3"/>
          <p:cNvSpPr>
            <a:spLocks noGrp="1" noChangeArrowheads="1"/>
          </p:cNvSpPr>
          <p:nvPr>
            <p:ph type="body" idx="1"/>
          </p:nvPr>
        </p:nvSpPr>
        <p:spPr>
          <a:xfrm>
            <a:off x="1187450" y="1989138"/>
            <a:ext cx="7499350" cy="1749425"/>
          </a:xfrm>
        </p:spPr>
        <p:txBody>
          <a:bodyPr/>
          <a:lstStyle/>
          <a:p>
            <a:pPr marL="609600" indent="-609600" algn="just">
              <a:buClr>
                <a:srgbClr val="0000FF"/>
              </a:buClr>
              <a:buSzPct val="130000"/>
              <a:buFontTx/>
              <a:buAutoNum type="alphaLcParenR" startAt="2"/>
            </a:pPr>
            <a:r>
              <a:rPr lang="es-ES" sz="2600"/>
              <a:t>Se puede formular preguntas de las que se responden con una sola palabra, Ej.:</a:t>
            </a:r>
          </a:p>
          <a:p>
            <a:pPr marL="990600" lvl="1" indent="-533400" algn="just"/>
            <a:r>
              <a:rPr lang="es-ES" sz="2000" i="1"/>
              <a:t>¿Estamos de acuerdo?</a:t>
            </a:r>
          </a:p>
          <a:p>
            <a:pPr marL="990600" lvl="1" indent="-533400" algn="just"/>
            <a:r>
              <a:rPr lang="es-ES" sz="2000" i="1"/>
              <a:t>Usted cree esto, ¿verdad?</a:t>
            </a:r>
          </a:p>
        </p:txBody>
      </p:sp>
      <p:sp>
        <p:nvSpPr>
          <p:cNvPr id="175108" name="Text Box 4"/>
          <p:cNvSpPr txBox="1">
            <a:spLocks noChangeArrowheads="1"/>
          </p:cNvSpPr>
          <p:nvPr/>
        </p:nvSpPr>
        <p:spPr bwMode="auto">
          <a:xfrm>
            <a:off x="1993900" y="3651250"/>
            <a:ext cx="5319713" cy="2308324"/>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pPr algn="just">
              <a:spcBef>
                <a:spcPct val="50000"/>
              </a:spcBef>
            </a:pPr>
            <a:r>
              <a:rPr lang="es-ES" sz="2400" b="1" i="1">
                <a:solidFill>
                  <a:schemeClr val="accent2"/>
                </a:solidFill>
                <a:latin typeface="Times New Roman" charset="0"/>
              </a:rPr>
              <a:t>Este tipo de preguntas se usan con cuestiones en las que estamos de acuerdo o cuando necesitamos saber el punto de vista del interesado para continuar con el tema que se está estudiando</a:t>
            </a:r>
          </a:p>
        </p:txBody>
      </p:sp>
      <p:sp>
        <p:nvSpPr>
          <p:cNvPr id="175110" name="Text Box 6"/>
          <p:cNvSpPr txBox="1">
            <a:spLocks noChangeArrowheads="1"/>
          </p:cNvSpPr>
          <p:nvPr/>
        </p:nvSpPr>
        <p:spPr bwMode="auto">
          <a:xfrm>
            <a:off x="0" y="-49213"/>
            <a:ext cx="8901796" cy="246221"/>
          </a:xfrm>
          <a:prstGeom prst="rect">
            <a:avLst/>
          </a:prstGeom>
          <a:noFill/>
          <a:ln w="9525">
            <a:noFill/>
            <a:miter lim="800000"/>
            <a:headEnd/>
            <a:tailEnd/>
          </a:ln>
          <a:effectLst/>
        </p:spPr>
        <p:txBody>
          <a:bodyPr wrap="none">
            <a:prstTxWarp prst="textNoShape">
              <a:avLst/>
            </a:prstTxWarp>
            <a:spAutoFit/>
          </a:bodyPr>
          <a:lstStyle/>
          <a:p>
            <a:pPr algn="just"/>
            <a:r>
              <a:rPr lang="es-ES_tradnl" sz="1000" b="1">
                <a:solidFill>
                  <a:srgbClr val="336600"/>
                </a:solidFill>
                <a:latin typeface="BakerSignet BT" pitchFamily="34" charset="0"/>
              </a:rPr>
              <a:t>IASD / DIA / EVANGELISMO PERSONAL / DECISIONES / LLAMADOS / PASOS DE LA DECISIÓN / DECISIONES DENTRO DEL ESTUDIO BIBLICO</a:t>
            </a:r>
            <a:endParaRPr lang="es-ES" sz="1000" b="1">
              <a:solidFill>
                <a:srgbClr val="336600"/>
              </a:solidFill>
              <a:latin typeface="BakerSignet BT" pitchFamily="34" charset="0"/>
            </a:endParaRP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75108"/>
                                        </p:tgtEl>
                                        <p:attrNameLst>
                                          <p:attrName>style.visibility</p:attrName>
                                        </p:attrNameLst>
                                      </p:cBhvr>
                                      <p:to>
                                        <p:strVal val="visible"/>
                                      </p:to>
                                    </p:set>
                                    <p:anim calcmode="discrete" valueType="clr">
                                      <p:cBhvr override="childStyle">
                                        <p:cTn id="7" dur="80"/>
                                        <p:tgtEl>
                                          <p:spTgt spid="17510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5108"/>
                                        </p:tgtEl>
                                        <p:attrNameLst>
                                          <p:attrName>fillcolor</p:attrName>
                                        </p:attrNameLst>
                                      </p:cBhvr>
                                      <p:tavLst>
                                        <p:tav tm="0">
                                          <p:val>
                                            <p:clrVal>
                                              <a:schemeClr val="accent2"/>
                                            </p:clrVal>
                                          </p:val>
                                        </p:tav>
                                        <p:tav tm="50000">
                                          <p:val>
                                            <p:clrVal>
                                              <a:schemeClr val="hlink"/>
                                            </p:clrVal>
                                          </p:val>
                                        </p:tav>
                                      </p:tavLst>
                                    </p:anim>
                                    <p:set>
                                      <p:cBhvr>
                                        <p:cTn id="9" dur="80"/>
                                        <p:tgtEl>
                                          <p:spTgt spid="17510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8"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655638" y="322263"/>
            <a:ext cx="6461125" cy="1143000"/>
          </a:xfrm>
        </p:spPr>
        <p:txBody>
          <a:bodyPr/>
          <a:lstStyle/>
          <a:p>
            <a:pPr algn="just"/>
            <a:r>
              <a:rPr lang="es-ES" sz="4800"/>
              <a:t>Preguntas Frecuentes…</a:t>
            </a:r>
          </a:p>
        </p:txBody>
      </p:sp>
      <p:sp>
        <p:nvSpPr>
          <p:cNvPr id="176131" name="Rectangle 3"/>
          <p:cNvSpPr>
            <a:spLocks noGrp="1" noChangeArrowheads="1"/>
          </p:cNvSpPr>
          <p:nvPr>
            <p:ph type="body" idx="1"/>
          </p:nvPr>
        </p:nvSpPr>
        <p:spPr>
          <a:xfrm>
            <a:off x="1187450" y="1989138"/>
            <a:ext cx="7499350" cy="1749425"/>
          </a:xfrm>
        </p:spPr>
        <p:txBody>
          <a:bodyPr/>
          <a:lstStyle/>
          <a:p>
            <a:pPr marL="609600" indent="-609600" algn="just">
              <a:buClr>
                <a:srgbClr val="0000FF"/>
              </a:buClr>
              <a:buSzPct val="130000"/>
              <a:buFontTx/>
              <a:buAutoNum type="alphaLcParenR" startAt="3"/>
            </a:pPr>
            <a:r>
              <a:rPr lang="es-ES" sz="2600"/>
              <a:t>A veces conviene hacer preguntas cuyas respuestas necesiten más elaboración, Ej.:</a:t>
            </a:r>
          </a:p>
          <a:p>
            <a:pPr marL="990600" lvl="1" indent="-533400" algn="just"/>
            <a:r>
              <a:rPr lang="es-ES" sz="2000" i="1"/>
              <a:t>¿Qué piensa usted sobre este versículo?</a:t>
            </a:r>
          </a:p>
          <a:p>
            <a:pPr marL="990600" lvl="1" indent="-533400" algn="just"/>
            <a:r>
              <a:rPr lang="es-ES" sz="2000" i="1"/>
              <a:t>¿Qué cree que deberíamos hacer con lo que acabamos de descubrir?</a:t>
            </a:r>
          </a:p>
        </p:txBody>
      </p:sp>
      <p:sp>
        <p:nvSpPr>
          <p:cNvPr id="176134" name="Text Box 6"/>
          <p:cNvSpPr txBox="1">
            <a:spLocks noChangeArrowheads="1"/>
          </p:cNvSpPr>
          <p:nvPr/>
        </p:nvSpPr>
        <p:spPr bwMode="auto">
          <a:xfrm>
            <a:off x="0" y="-49213"/>
            <a:ext cx="8901796" cy="246221"/>
          </a:xfrm>
          <a:prstGeom prst="rect">
            <a:avLst/>
          </a:prstGeom>
          <a:noFill/>
          <a:ln w="9525">
            <a:noFill/>
            <a:miter lim="800000"/>
            <a:headEnd/>
            <a:tailEnd/>
          </a:ln>
          <a:effectLst/>
        </p:spPr>
        <p:txBody>
          <a:bodyPr wrap="none">
            <a:prstTxWarp prst="textNoShape">
              <a:avLst/>
            </a:prstTxWarp>
            <a:spAutoFit/>
          </a:bodyPr>
          <a:lstStyle/>
          <a:p>
            <a:pPr algn="just"/>
            <a:r>
              <a:rPr lang="es-ES_tradnl" sz="1000" b="1">
                <a:solidFill>
                  <a:srgbClr val="336600"/>
                </a:solidFill>
                <a:latin typeface="BakerSignet BT" pitchFamily="34" charset="0"/>
              </a:rPr>
              <a:t>IASD / DIA / EVANGELISMO PERSONAL / DECISIONES / LLAMADOS / PASOS DE LA DECISIÓN / DECISIONES DENTRO DEL ESTUDIO BIBLICO</a:t>
            </a:r>
            <a:endParaRPr lang="es-ES" sz="1000" b="1">
              <a:solidFill>
                <a:srgbClr val="336600"/>
              </a:solidFill>
              <a:latin typeface="BakerSignet BT" pitchFamily="34" charset="0"/>
            </a:endParaRPr>
          </a:p>
        </p:txBody>
      </p:sp>
    </p:spTree>
  </p:cSld>
  <p:clrMapOvr>
    <a:masterClrMapping/>
  </p:clrMapOvr>
  <p:transition spd="med">
    <p:wheel spokes="1"/>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ChangeArrowheads="1"/>
          </p:cNvSpPr>
          <p:nvPr>
            <p:ph type="title"/>
          </p:nvPr>
        </p:nvSpPr>
        <p:spPr>
          <a:xfrm>
            <a:off x="655638" y="322263"/>
            <a:ext cx="6461125" cy="1143000"/>
          </a:xfrm>
        </p:spPr>
        <p:txBody>
          <a:bodyPr/>
          <a:lstStyle/>
          <a:p>
            <a:r>
              <a:rPr lang="es-ES" sz="4800"/>
              <a:t>Preguntas Frecuentes…</a:t>
            </a:r>
          </a:p>
        </p:txBody>
      </p:sp>
      <p:sp>
        <p:nvSpPr>
          <p:cNvPr id="177155" name="Rectangle 3"/>
          <p:cNvSpPr>
            <a:spLocks noGrp="1" noChangeArrowheads="1"/>
          </p:cNvSpPr>
          <p:nvPr>
            <p:ph type="body" idx="1"/>
          </p:nvPr>
        </p:nvSpPr>
        <p:spPr>
          <a:xfrm>
            <a:off x="1187450" y="1989138"/>
            <a:ext cx="7499350" cy="1749425"/>
          </a:xfrm>
        </p:spPr>
        <p:txBody>
          <a:bodyPr/>
          <a:lstStyle/>
          <a:p>
            <a:pPr marL="609600" indent="-609600" algn="just">
              <a:buClr>
                <a:srgbClr val="0000FF"/>
              </a:buClr>
              <a:buSzPct val="130000"/>
              <a:buFontTx/>
              <a:buAutoNum type="alphaLcParenR" startAt="4"/>
            </a:pPr>
            <a:r>
              <a:rPr lang="es-ES" sz="2600" dirty="0"/>
              <a:t>Especialmente cuando se intuye que podría haber alguna resistencia, se puede hacer pensar al interesado  en la decisión en tercera persona, Ej.:</a:t>
            </a:r>
          </a:p>
          <a:p>
            <a:pPr marL="990600" lvl="1" indent="-533400" algn="just"/>
            <a:r>
              <a:rPr lang="es-ES" sz="2000" i="1" dirty="0"/>
              <a:t>¿Qué cree usted que debería hacer la gente con este principio de la Palabra de Dios?</a:t>
            </a:r>
          </a:p>
          <a:p>
            <a:pPr marL="990600" lvl="1" indent="-533400" algn="just"/>
            <a:r>
              <a:rPr lang="es-ES" sz="2000" i="1" dirty="0"/>
              <a:t>¿Cómo podría un cristiano aplicar esto a su vida personal?</a:t>
            </a:r>
          </a:p>
        </p:txBody>
      </p:sp>
      <p:sp>
        <p:nvSpPr>
          <p:cNvPr id="177157" name="Text Box 5"/>
          <p:cNvSpPr txBox="1">
            <a:spLocks noChangeArrowheads="1"/>
          </p:cNvSpPr>
          <p:nvPr/>
        </p:nvSpPr>
        <p:spPr bwMode="auto">
          <a:xfrm>
            <a:off x="0" y="-49213"/>
            <a:ext cx="74961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 / PASOS DE LA DECISIÓN / DECISIONES DENTRO DEL ESTUDIO BIBLICO</a:t>
            </a:r>
            <a:endParaRPr lang="es-ES" sz="1000" b="1">
              <a:solidFill>
                <a:srgbClr val="336600"/>
              </a:solidFill>
              <a:latin typeface="BakerSignet BT" pitchFamily="34" charset="0"/>
            </a:endParaRPr>
          </a:p>
        </p:txBody>
      </p:sp>
    </p:spTree>
  </p:cSld>
  <p:clrMapOvr>
    <a:masterClrMapping/>
  </p:clrMapOvr>
  <p:transition spd="med">
    <p:wheel spokes="1"/>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a:xfrm>
            <a:off x="1584325" y="481013"/>
            <a:ext cx="7102475" cy="1143000"/>
          </a:xfrm>
        </p:spPr>
        <p:txBody>
          <a:bodyPr/>
          <a:lstStyle/>
          <a:p>
            <a:pPr>
              <a:lnSpc>
                <a:spcPct val="70000"/>
              </a:lnSpc>
            </a:pPr>
            <a:r>
              <a:rPr lang="es-ES_tradnl"/>
              <a:t>Decisiones dentro del Estudio Bíblico</a:t>
            </a:r>
            <a:endParaRPr lang="es-ES"/>
          </a:p>
        </p:txBody>
      </p:sp>
      <p:sp>
        <p:nvSpPr>
          <p:cNvPr id="178179" name="Rectangle 3"/>
          <p:cNvSpPr>
            <a:spLocks noGrp="1" noChangeArrowheads="1"/>
          </p:cNvSpPr>
          <p:nvPr>
            <p:ph type="body" idx="1"/>
          </p:nvPr>
        </p:nvSpPr>
        <p:spPr>
          <a:xfrm>
            <a:off x="1187450" y="2068513"/>
            <a:ext cx="7499350" cy="3914775"/>
          </a:xfrm>
        </p:spPr>
        <p:txBody>
          <a:bodyPr/>
          <a:lstStyle/>
          <a:p>
            <a:pPr marL="609600" indent="-609600">
              <a:buClr>
                <a:schemeClr val="accent2"/>
              </a:buClr>
              <a:buSzPct val="80000"/>
              <a:buFontTx/>
              <a:buAutoNum type="arabicPeriod"/>
            </a:pPr>
            <a:r>
              <a:rPr lang="es-ES"/>
              <a:t>Comience con aquello con lo cual estamos de acuerdo</a:t>
            </a:r>
          </a:p>
          <a:p>
            <a:pPr marL="609600" indent="-609600">
              <a:buClr>
                <a:schemeClr val="accent2"/>
              </a:buClr>
              <a:buSzPct val="80000"/>
              <a:buFontTx/>
              <a:buAutoNum type="arabicPeriod"/>
            </a:pPr>
            <a:r>
              <a:rPr lang="es-ES"/>
              <a:t>Haga preguntas frecuentes para tomar “mini decisiones”</a:t>
            </a:r>
          </a:p>
          <a:p>
            <a:pPr marL="609600" indent="-609600">
              <a:buClr>
                <a:schemeClr val="accent2"/>
              </a:buClr>
              <a:buSzPct val="80000"/>
              <a:buFontTx/>
              <a:buAutoNum type="arabicPeriod"/>
            </a:pPr>
            <a:r>
              <a:rPr lang="es-ES"/>
              <a:t>Ore pidiendo orientación divina</a:t>
            </a:r>
          </a:p>
        </p:txBody>
      </p:sp>
      <p:pic>
        <p:nvPicPr>
          <p:cNvPr id="178180" name="Picture 4" descr="a circulo verde letra blanca"/>
          <p:cNvPicPr>
            <a:picLocks noChangeAspect="1" noChangeArrowheads="1"/>
          </p:cNvPicPr>
          <p:nvPr/>
        </p:nvPicPr>
        <p:blipFill>
          <a:blip r:embed="rId2"/>
          <a:srcRect/>
          <a:stretch>
            <a:fillRect/>
          </a:stretch>
        </p:blipFill>
        <p:spPr bwMode="auto">
          <a:xfrm>
            <a:off x="136525" y="227013"/>
            <a:ext cx="1454150" cy="1454150"/>
          </a:xfrm>
          <a:prstGeom prst="rect">
            <a:avLst/>
          </a:prstGeom>
          <a:noFill/>
        </p:spPr>
      </p:pic>
      <p:sp>
        <p:nvSpPr>
          <p:cNvPr id="178181" name="Text Box 5"/>
          <p:cNvSpPr txBox="1">
            <a:spLocks noChangeArrowheads="1"/>
          </p:cNvSpPr>
          <p:nvPr/>
        </p:nvSpPr>
        <p:spPr bwMode="auto">
          <a:xfrm>
            <a:off x="0" y="-49213"/>
            <a:ext cx="503872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 / PASOS DE LA DECISIÓN</a:t>
            </a:r>
            <a:endParaRPr lang="es-ES" sz="1000" b="1">
              <a:solidFill>
                <a:srgbClr val="336600"/>
              </a:solidFill>
              <a:latin typeface="BakerSignet BT" pitchFamily="34" charset="0"/>
            </a:endParaRPr>
          </a:p>
        </p:txBody>
      </p:sp>
    </p:spTree>
  </p:cSld>
  <p:clrMapOvr>
    <a:masterClrMapping/>
  </p:clrMapOvr>
  <p:transition spd="slow">
    <p:pull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500"/>
                                  </p:stCondLst>
                                  <p:iterate type="lt">
                                    <p:tmPct val="50000"/>
                                  </p:iterate>
                                  <p:childTnLst>
                                    <p:set>
                                      <p:cBhvr>
                                        <p:cTn id="6" dur="1" fill="hold">
                                          <p:stCondLst>
                                            <p:cond delay="0"/>
                                          </p:stCondLst>
                                        </p:cTn>
                                        <p:tgtEl>
                                          <p:spTgt spid="178179">
                                            <p:txEl>
                                              <p:pRg st="2" end="2"/>
                                            </p:txEl>
                                          </p:spTgt>
                                        </p:tgtEl>
                                        <p:attrNameLst>
                                          <p:attrName>style.visibility</p:attrName>
                                        </p:attrNameLst>
                                      </p:cBhvr>
                                      <p:to>
                                        <p:strVal val="visible"/>
                                      </p:to>
                                    </p:set>
                                    <p:anim calcmode="discrete" valueType="clr">
                                      <p:cBhvr override="childStyle">
                                        <p:cTn id="7" dur="80"/>
                                        <p:tgtEl>
                                          <p:spTgt spid="17817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8179">
                                            <p:txEl>
                                              <p:pRg st="2" end="2"/>
                                            </p:txEl>
                                          </p:spTgt>
                                        </p:tgtEl>
                                        <p:attrNameLst>
                                          <p:attrName>fillcolor</p:attrName>
                                        </p:attrNameLst>
                                      </p:cBhvr>
                                      <p:tavLst>
                                        <p:tav tm="0">
                                          <p:val>
                                            <p:clrVal>
                                              <a:schemeClr val="accent2"/>
                                            </p:clrVal>
                                          </p:val>
                                        </p:tav>
                                        <p:tav tm="50000">
                                          <p:val>
                                            <p:clrVal>
                                              <a:schemeClr val="hlink"/>
                                            </p:clrVal>
                                          </p:val>
                                        </p:tav>
                                      </p:tavLst>
                                    </p:anim>
                                    <p:set>
                                      <p:cBhvr>
                                        <p:cTn id="9" dur="80"/>
                                        <p:tgtEl>
                                          <p:spTgt spid="178179">
                                            <p:txEl>
                                              <p:pRg st="2" end="2"/>
                                            </p:txEl>
                                          </p:spTgt>
                                        </p:tgtEl>
                                        <p:attrNameLst>
                                          <p:attrName>fill.type</p:attrName>
                                        </p:attrNameLst>
                                      </p:cBhvr>
                                      <p:to>
                                        <p:strVal val="solid"/>
                                      </p:to>
                                    </p:set>
                                  </p:childTnLst>
                                </p:cTn>
                              </p:par>
                            </p:childTnLst>
                          </p:cTn>
                        </p:par>
                        <p:par>
                          <p:cTn id="10" fill="hold">
                            <p:stCondLst>
                              <p:cond delay="1660"/>
                            </p:stCondLst>
                            <p:childTnLst>
                              <p:par>
                                <p:cTn id="11" presetID="26" presetClass="emph" presetSubtype="0" fill="hold" grpId="1" nodeType="afterEffect">
                                  <p:stCondLst>
                                    <p:cond delay="0"/>
                                  </p:stCondLst>
                                  <p:iterate type="lt">
                                    <p:tmPct val="0"/>
                                  </p:iterate>
                                  <p:childTnLst>
                                    <p:animEffect transition="out" filter="fade">
                                      <p:cBhvr>
                                        <p:cTn id="12" dur="500" tmFilter="0, 0; .2, .5; .8, .5; 1, 0"/>
                                        <p:tgtEl>
                                          <p:spTgt spid="178179">
                                            <p:txEl>
                                              <p:pRg st="2" end="2"/>
                                            </p:txEl>
                                          </p:spTgt>
                                        </p:tgtEl>
                                      </p:cBhvr>
                                    </p:animEffect>
                                    <p:animScale>
                                      <p:cBhvr>
                                        <p:cTn id="13" dur="250" autoRev="1" fill="hold"/>
                                        <p:tgtEl>
                                          <p:spTgt spid="178179">
                                            <p:txEl>
                                              <p:pRg st="2" end="2"/>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79" grpId="0" uiExpand="1" build="p"/>
      <p:bldP spid="178179" grpId="1" uiExpand="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655638" y="322263"/>
            <a:ext cx="8031162" cy="1143000"/>
          </a:xfrm>
        </p:spPr>
        <p:txBody>
          <a:bodyPr/>
          <a:lstStyle/>
          <a:p>
            <a:pPr>
              <a:lnSpc>
                <a:spcPct val="70000"/>
              </a:lnSpc>
            </a:pPr>
            <a:r>
              <a:rPr lang="es-ES"/>
              <a:t>Ore Pidiendo Orientación Divina</a:t>
            </a:r>
          </a:p>
        </p:txBody>
      </p:sp>
      <p:sp>
        <p:nvSpPr>
          <p:cNvPr id="179203" name="Rectangle 3"/>
          <p:cNvSpPr>
            <a:spLocks noGrp="1" noChangeArrowheads="1"/>
          </p:cNvSpPr>
          <p:nvPr>
            <p:ph type="body" idx="1"/>
          </p:nvPr>
        </p:nvSpPr>
        <p:spPr>
          <a:xfrm>
            <a:off x="1354138" y="1989138"/>
            <a:ext cx="7332662" cy="3914775"/>
          </a:xfrm>
        </p:spPr>
        <p:txBody>
          <a:bodyPr/>
          <a:lstStyle/>
          <a:p>
            <a:pPr algn="just">
              <a:lnSpc>
                <a:spcPct val="90000"/>
              </a:lnSpc>
            </a:pPr>
            <a:r>
              <a:rPr lang="es-ES" sz="2800"/>
              <a:t>No polemice</a:t>
            </a:r>
          </a:p>
          <a:p>
            <a:pPr algn="just">
              <a:lnSpc>
                <a:spcPct val="90000"/>
              </a:lnSpc>
            </a:pPr>
            <a:r>
              <a:rPr lang="es-ES" sz="2800"/>
              <a:t>Deje que la Biblia responda</a:t>
            </a:r>
          </a:p>
          <a:p>
            <a:pPr algn="just">
              <a:lnSpc>
                <a:spcPct val="90000"/>
              </a:lnSpc>
            </a:pPr>
            <a:r>
              <a:rPr lang="es-ES" sz="2800"/>
              <a:t>Pregúntele al interesado si desea que oremos a Dios para pedirle que el Espíritu Santo nos aclare lo que no alcanzamos a entender</a:t>
            </a:r>
          </a:p>
          <a:p>
            <a:pPr algn="just">
              <a:lnSpc>
                <a:spcPct val="90000"/>
              </a:lnSpc>
            </a:pPr>
            <a:r>
              <a:rPr lang="es-ES" sz="2800"/>
              <a:t>Si el interesado ora, pídale que él lo haga primero</a:t>
            </a:r>
          </a:p>
          <a:p>
            <a:pPr algn="just">
              <a:lnSpc>
                <a:spcPct val="90000"/>
              </a:lnSpc>
            </a:pPr>
            <a:r>
              <a:rPr lang="es-ES" sz="2800"/>
              <a:t>Tras su oración, ore usted, intercediendo por él frente a Dios</a:t>
            </a:r>
          </a:p>
        </p:txBody>
      </p:sp>
      <p:sp>
        <p:nvSpPr>
          <p:cNvPr id="179205" name="Text Box 5"/>
          <p:cNvSpPr txBox="1">
            <a:spLocks noChangeArrowheads="1"/>
          </p:cNvSpPr>
          <p:nvPr/>
        </p:nvSpPr>
        <p:spPr bwMode="auto">
          <a:xfrm>
            <a:off x="0" y="-49213"/>
            <a:ext cx="74961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 / PASOS DE LA DECISIÓN / DECISIONES DENTRO DEL ESTUDIO BIBLICO</a:t>
            </a:r>
            <a:endParaRPr lang="es-ES" sz="1000" b="1">
              <a:solidFill>
                <a:srgbClr val="336600"/>
              </a:solidFill>
              <a:latin typeface="BakerSignet BT" pitchFamily="34" charset="0"/>
            </a:endParaRP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9203">
                                            <p:txEl>
                                              <p:pRg st="0" end="0"/>
                                            </p:txEl>
                                          </p:spTgt>
                                        </p:tgtEl>
                                        <p:attrNameLst>
                                          <p:attrName>style.visibility</p:attrName>
                                        </p:attrNameLst>
                                      </p:cBhvr>
                                      <p:to>
                                        <p:strVal val="visible"/>
                                      </p:to>
                                    </p:set>
                                    <p:animEffect transition="in" filter="fade">
                                      <p:cBhvr>
                                        <p:cTn id="7" dur="1000"/>
                                        <p:tgtEl>
                                          <p:spTgt spid="1792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9203">
                                            <p:txEl>
                                              <p:pRg st="1" end="1"/>
                                            </p:txEl>
                                          </p:spTgt>
                                        </p:tgtEl>
                                        <p:attrNameLst>
                                          <p:attrName>style.visibility</p:attrName>
                                        </p:attrNameLst>
                                      </p:cBhvr>
                                      <p:to>
                                        <p:strVal val="visible"/>
                                      </p:to>
                                    </p:set>
                                    <p:animEffect transition="in" filter="fade">
                                      <p:cBhvr>
                                        <p:cTn id="12" dur="1000"/>
                                        <p:tgtEl>
                                          <p:spTgt spid="17920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9203">
                                            <p:txEl>
                                              <p:pRg st="2" end="2"/>
                                            </p:txEl>
                                          </p:spTgt>
                                        </p:tgtEl>
                                        <p:attrNameLst>
                                          <p:attrName>style.visibility</p:attrName>
                                        </p:attrNameLst>
                                      </p:cBhvr>
                                      <p:to>
                                        <p:strVal val="visible"/>
                                      </p:to>
                                    </p:set>
                                    <p:animEffect transition="in" filter="fade">
                                      <p:cBhvr>
                                        <p:cTn id="17" dur="1000"/>
                                        <p:tgtEl>
                                          <p:spTgt spid="17920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9203">
                                            <p:txEl>
                                              <p:pRg st="3" end="3"/>
                                            </p:txEl>
                                          </p:spTgt>
                                        </p:tgtEl>
                                        <p:attrNameLst>
                                          <p:attrName>style.visibility</p:attrName>
                                        </p:attrNameLst>
                                      </p:cBhvr>
                                      <p:to>
                                        <p:strVal val="visible"/>
                                      </p:to>
                                    </p:set>
                                    <p:animEffect transition="in" filter="fade">
                                      <p:cBhvr>
                                        <p:cTn id="22" dur="1000"/>
                                        <p:tgtEl>
                                          <p:spTgt spid="17920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9203">
                                            <p:txEl>
                                              <p:pRg st="4" end="4"/>
                                            </p:txEl>
                                          </p:spTgt>
                                        </p:tgtEl>
                                        <p:attrNameLst>
                                          <p:attrName>style.visibility</p:attrName>
                                        </p:attrNameLst>
                                      </p:cBhvr>
                                      <p:to>
                                        <p:strVal val="visible"/>
                                      </p:to>
                                    </p:set>
                                    <p:animEffect transition="in" filter="fade">
                                      <p:cBhvr>
                                        <p:cTn id="27" dur="1000"/>
                                        <p:tgtEl>
                                          <p:spTgt spid="17920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9" name="Picture 5" descr="b circulo verde letra blanca"/>
          <p:cNvPicPr>
            <a:picLocks noChangeAspect="1" noChangeArrowheads="1"/>
          </p:cNvPicPr>
          <p:nvPr/>
        </p:nvPicPr>
        <p:blipFill>
          <a:blip r:embed="rId2"/>
          <a:srcRect/>
          <a:stretch>
            <a:fillRect/>
          </a:stretch>
        </p:blipFill>
        <p:spPr bwMode="auto">
          <a:xfrm>
            <a:off x="153988" y="211138"/>
            <a:ext cx="1454150" cy="1454150"/>
          </a:xfrm>
          <a:prstGeom prst="rect">
            <a:avLst/>
          </a:prstGeom>
          <a:noFill/>
        </p:spPr>
      </p:pic>
      <p:sp>
        <p:nvSpPr>
          <p:cNvPr id="180226" name="Rectangle 2"/>
          <p:cNvSpPr>
            <a:spLocks noGrp="1" noChangeArrowheads="1"/>
          </p:cNvSpPr>
          <p:nvPr>
            <p:ph type="title"/>
          </p:nvPr>
        </p:nvSpPr>
        <p:spPr>
          <a:xfrm>
            <a:off x="1584325" y="322263"/>
            <a:ext cx="7102475" cy="1143000"/>
          </a:xfrm>
        </p:spPr>
        <p:txBody>
          <a:bodyPr/>
          <a:lstStyle/>
          <a:p>
            <a:r>
              <a:rPr lang="es-ES_tradnl" sz="4000"/>
              <a:t>Decisiones Progresivas dentro de la Serie de Estudios</a:t>
            </a:r>
            <a:endParaRPr lang="es-ES" sz="4000"/>
          </a:p>
        </p:txBody>
      </p:sp>
      <p:sp>
        <p:nvSpPr>
          <p:cNvPr id="180227" name="Rectangle 3"/>
          <p:cNvSpPr>
            <a:spLocks noGrp="1" noChangeArrowheads="1"/>
          </p:cNvSpPr>
          <p:nvPr>
            <p:ph type="body" idx="1"/>
          </p:nvPr>
        </p:nvSpPr>
        <p:spPr>
          <a:xfrm>
            <a:off x="1019175" y="2068513"/>
            <a:ext cx="7912100" cy="3914775"/>
          </a:xfrm>
        </p:spPr>
        <p:txBody>
          <a:bodyPr/>
          <a:lstStyle/>
          <a:p>
            <a:pPr marL="609600" indent="-609600" algn="just">
              <a:lnSpc>
                <a:spcPct val="90000"/>
              </a:lnSpc>
              <a:buClr>
                <a:schemeClr val="accent2"/>
              </a:buClr>
              <a:buSzPct val="80000"/>
              <a:buFontTx/>
              <a:buAutoNum type="arabicPeriod"/>
            </a:pPr>
            <a:r>
              <a:rPr lang="es-ES" sz="2800" dirty="0"/>
              <a:t>Trace un plan gradual de decisiones. Recuerde que…</a:t>
            </a:r>
          </a:p>
          <a:p>
            <a:pPr marL="990600" lvl="1" indent="-533400" algn="just">
              <a:lnSpc>
                <a:spcPct val="90000"/>
              </a:lnSpc>
              <a:buClr>
                <a:srgbClr val="FF3300"/>
              </a:buClr>
              <a:buSzPct val="80000"/>
              <a:buFont typeface="Wingdings" charset="2"/>
              <a:buNone/>
            </a:pPr>
            <a:r>
              <a:rPr lang="es-ES" sz="2400" dirty="0"/>
              <a:t>El interesado deberá</a:t>
            </a:r>
          </a:p>
          <a:p>
            <a:pPr marL="1371600" lvl="2" indent="-457200" algn="just">
              <a:lnSpc>
                <a:spcPct val="90000"/>
              </a:lnSpc>
              <a:buClr>
                <a:srgbClr val="FF3300"/>
              </a:buClr>
              <a:buSzPct val="80000"/>
              <a:buFont typeface="Wingdings" charset="2"/>
              <a:buChar char="ü"/>
            </a:pPr>
            <a:r>
              <a:rPr lang="es-ES" sz="2000" dirty="0"/>
              <a:t>Disipar dudas</a:t>
            </a:r>
          </a:p>
          <a:p>
            <a:pPr marL="1371600" lvl="2" indent="-457200" algn="just">
              <a:lnSpc>
                <a:spcPct val="90000"/>
              </a:lnSpc>
              <a:buClr>
                <a:srgbClr val="FF3300"/>
              </a:buClr>
              <a:buSzPct val="80000"/>
              <a:buFont typeface="Wingdings" charset="2"/>
              <a:buChar char="ü"/>
            </a:pPr>
            <a:r>
              <a:rPr lang="es-ES" sz="2000" dirty="0"/>
              <a:t>Resolver conflictos</a:t>
            </a:r>
          </a:p>
          <a:p>
            <a:pPr marL="1371600" lvl="2" indent="-457200" algn="just">
              <a:lnSpc>
                <a:spcPct val="90000"/>
              </a:lnSpc>
              <a:buClr>
                <a:srgbClr val="FF3300"/>
              </a:buClr>
              <a:buSzPct val="80000"/>
              <a:buFont typeface="Wingdings" charset="2"/>
              <a:buChar char="ü"/>
            </a:pPr>
            <a:r>
              <a:rPr lang="es-ES" sz="2000" dirty="0"/>
              <a:t>Reorganizar su vida</a:t>
            </a:r>
          </a:p>
          <a:p>
            <a:pPr marL="990600" lvl="1" indent="-533400" algn="just">
              <a:lnSpc>
                <a:spcPct val="90000"/>
              </a:lnSpc>
              <a:buClr>
                <a:srgbClr val="FF3300"/>
              </a:buClr>
              <a:buSzPct val="80000"/>
              <a:buFont typeface="Wingdings" charset="2"/>
              <a:buNone/>
            </a:pPr>
            <a:r>
              <a:rPr lang="es-ES" sz="2400" dirty="0"/>
              <a:t>Usted deberá: </a:t>
            </a:r>
          </a:p>
          <a:p>
            <a:pPr marL="1371600" lvl="2" indent="-457200" algn="just">
              <a:lnSpc>
                <a:spcPct val="90000"/>
              </a:lnSpc>
              <a:buClr>
                <a:srgbClr val="FF3300"/>
              </a:buClr>
              <a:buSzPct val="80000"/>
              <a:buFont typeface="Wingdings" charset="2"/>
              <a:buChar char="ü"/>
            </a:pPr>
            <a:r>
              <a:rPr lang="es-ES" sz="2000" dirty="0"/>
              <a:t>Progresar desde las decisiones más simples a las más complejas</a:t>
            </a:r>
          </a:p>
          <a:p>
            <a:pPr marL="1371600" lvl="2" indent="-457200" algn="just">
              <a:lnSpc>
                <a:spcPct val="90000"/>
              </a:lnSpc>
              <a:buClr>
                <a:srgbClr val="FF3300"/>
              </a:buClr>
              <a:buSzPct val="80000"/>
              <a:buFont typeface="Wingdings" charset="2"/>
              <a:buChar char="ü"/>
            </a:pPr>
            <a:r>
              <a:rPr lang="es-ES" sz="2000" dirty="0"/>
              <a:t>Cubrir todas las doctrinas</a:t>
            </a:r>
          </a:p>
          <a:p>
            <a:pPr marL="1371600" lvl="2" indent="-457200" algn="just">
              <a:lnSpc>
                <a:spcPct val="90000"/>
              </a:lnSpc>
              <a:buClr>
                <a:srgbClr val="FF3300"/>
              </a:buClr>
              <a:buSzPct val="80000"/>
              <a:buFont typeface="Wingdings" charset="2"/>
              <a:buChar char="ü"/>
            </a:pPr>
            <a:r>
              <a:rPr lang="es-ES" sz="2000" dirty="0"/>
              <a:t>No olvidarse de pedir las decisiones</a:t>
            </a:r>
          </a:p>
        </p:txBody>
      </p:sp>
      <p:sp>
        <p:nvSpPr>
          <p:cNvPr id="180230" name="Text Box 6"/>
          <p:cNvSpPr txBox="1">
            <a:spLocks noChangeArrowheads="1"/>
          </p:cNvSpPr>
          <p:nvPr/>
        </p:nvSpPr>
        <p:spPr bwMode="auto">
          <a:xfrm>
            <a:off x="0" y="-49213"/>
            <a:ext cx="503872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 / PASOS DE LA DECISIÓN</a:t>
            </a:r>
            <a:endParaRPr lang="es-ES" sz="1000" b="1">
              <a:solidFill>
                <a:srgbClr val="336600"/>
              </a:solidFill>
              <a:latin typeface="BakerSignet BT"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92535 -0.28426 L 0.79341 0.77986 L 0.67171 -0.02454 L 0.59497 0.76435 L 0.50504 1.11111E-6 L 0.29862 0.75787 L -4.16667E-6 1.11111E-6 " pathEditMode="relative" rAng="0" ptsTypes="AAAAAAA">
                                      <p:cBhvr>
                                        <p:cTn id="6" dur="2000" fill="hold"/>
                                        <p:tgtEl>
                                          <p:spTgt spid="180229"/>
                                        </p:tgtEl>
                                        <p:attrNameLst>
                                          <p:attrName>ppt_x</p:attrName>
                                          <p:attrName>ppt_y</p:attrName>
                                        </p:attrNameLst>
                                      </p:cBhvr>
                                      <p:rCtr x="-463" y="532"/>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80226"/>
                                        </p:tgtEl>
                                        <p:attrNameLst>
                                          <p:attrName>style.visibility</p:attrName>
                                        </p:attrNameLst>
                                      </p:cBhvr>
                                      <p:to>
                                        <p:strVal val="visible"/>
                                      </p:to>
                                    </p:set>
                                    <p:animEffect transition="in" filter="fade">
                                      <p:cBhvr>
                                        <p:cTn id="10" dur="2000"/>
                                        <p:tgtEl>
                                          <p:spTgt spid="180226"/>
                                        </p:tgtEl>
                                      </p:cBhvr>
                                    </p:animEffect>
                                  </p:childTnLst>
                                </p:cTn>
                              </p:par>
                            </p:childTnLst>
                          </p:cTn>
                        </p:par>
                      </p:childTnLst>
                    </p:cTn>
                  </p:par>
                  <p:par>
                    <p:cTn id="11" fill="hold">
                      <p:stCondLst>
                        <p:cond delay="indefinite"/>
                      </p:stCondLst>
                      <p:childTnLst>
                        <p:par>
                          <p:cTn id="12" fill="hold">
                            <p:stCondLst>
                              <p:cond delay="0"/>
                            </p:stCondLst>
                            <p:childTnLst>
                              <p:par>
                                <p:cTn id="13" presetID="27" presetClass="entr" presetSubtype="0" fill="hold" grpId="0" nodeType="clickEffect">
                                  <p:stCondLst>
                                    <p:cond delay="0"/>
                                  </p:stCondLst>
                                  <p:iterate type="lt">
                                    <p:tmPct val="50000"/>
                                  </p:iterate>
                                  <p:childTnLst>
                                    <p:set>
                                      <p:cBhvr>
                                        <p:cTn id="14" dur="1" fill="hold">
                                          <p:stCondLst>
                                            <p:cond delay="0"/>
                                          </p:stCondLst>
                                        </p:cTn>
                                        <p:tgtEl>
                                          <p:spTgt spid="180227">
                                            <p:txEl>
                                              <p:pRg st="0" end="0"/>
                                            </p:txEl>
                                          </p:spTgt>
                                        </p:tgtEl>
                                        <p:attrNameLst>
                                          <p:attrName>style.visibility</p:attrName>
                                        </p:attrNameLst>
                                      </p:cBhvr>
                                      <p:to>
                                        <p:strVal val="visible"/>
                                      </p:to>
                                    </p:set>
                                    <p:anim calcmode="discrete" valueType="clr">
                                      <p:cBhvr override="childStyle">
                                        <p:cTn id="15" dur="80"/>
                                        <p:tgtEl>
                                          <p:spTgt spid="18022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6" dur="80"/>
                                        <p:tgtEl>
                                          <p:spTgt spid="180227">
                                            <p:txEl>
                                              <p:pRg st="0" end="0"/>
                                            </p:txEl>
                                          </p:spTgt>
                                        </p:tgtEl>
                                        <p:attrNameLst>
                                          <p:attrName>fillcolor</p:attrName>
                                        </p:attrNameLst>
                                      </p:cBhvr>
                                      <p:tavLst>
                                        <p:tav tm="0">
                                          <p:val>
                                            <p:clrVal>
                                              <a:schemeClr val="accent2"/>
                                            </p:clrVal>
                                          </p:val>
                                        </p:tav>
                                        <p:tav tm="50000">
                                          <p:val>
                                            <p:clrVal>
                                              <a:schemeClr val="hlink"/>
                                            </p:clrVal>
                                          </p:val>
                                        </p:tav>
                                      </p:tavLst>
                                    </p:anim>
                                    <p:set>
                                      <p:cBhvr>
                                        <p:cTn id="17" dur="80"/>
                                        <p:tgtEl>
                                          <p:spTgt spid="180227">
                                            <p:txEl>
                                              <p:pRg st="0" end="0"/>
                                            </p:txEl>
                                          </p:spTgt>
                                        </p:tgtEl>
                                        <p:attrNameLst>
                                          <p:attrName>fill.type</p:attrName>
                                        </p:attrNameLst>
                                      </p:cBhvr>
                                      <p:to>
                                        <p:strVal val="solid"/>
                                      </p:to>
                                    </p:set>
                                  </p:childTnLst>
                                </p:cTn>
                              </p:par>
                            </p:childTnLst>
                          </p:cTn>
                        </p:par>
                        <p:par>
                          <p:cTn id="18" fill="hold">
                            <p:stCondLst>
                              <p:cond delay="1760"/>
                            </p:stCondLst>
                            <p:childTnLst>
                              <p:par>
                                <p:cTn id="19" presetID="35" presetClass="emph" presetSubtype="0" repeatCount="3000" fill="hold" grpId="1" nodeType="afterEffect">
                                  <p:stCondLst>
                                    <p:cond delay="0"/>
                                  </p:stCondLst>
                                  <p:iterate type="lt">
                                    <p:tmPct val="0"/>
                                  </p:iterate>
                                  <p:childTnLst>
                                    <p:anim calcmode="discrete" valueType="str">
                                      <p:cBhvr>
                                        <p:cTn id="20" dur="1000" fill="hold"/>
                                        <p:tgtEl>
                                          <p:spTgt spid="180227">
                                            <p:txEl>
                                              <p:pRg st="0" end="0"/>
                                            </p:txEl>
                                          </p:spTgt>
                                        </p:tgtEl>
                                        <p:attrNameLst>
                                          <p:attrName>style.visibility</p:attrName>
                                        </p:attrNameLst>
                                      </p:cBhvr>
                                      <p:tavLst>
                                        <p:tav tm="0">
                                          <p:val>
                                            <p:strVal val="hidden"/>
                                          </p:val>
                                        </p:tav>
                                        <p:tav tm="50000">
                                          <p:val>
                                            <p:strVal val="visible"/>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80227">
                                            <p:txEl>
                                              <p:pRg st="1" end="1"/>
                                            </p:txEl>
                                          </p:spTgt>
                                        </p:tgtEl>
                                        <p:attrNameLst>
                                          <p:attrName>style.visibility</p:attrName>
                                        </p:attrNameLst>
                                      </p:cBhvr>
                                      <p:to>
                                        <p:strVal val="visible"/>
                                      </p:to>
                                    </p:set>
                                    <p:anim calcmode="lin" valueType="num">
                                      <p:cBhvr additive="base">
                                        <p:cTn id="25" dur="2000" fill="hold"/>
                                        <p:tgtEl>
                                          <p:spTgt spid="180227">
                                            <p:txEl>
                                              <p:pRg st="1" end="1"/>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180227">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80227">
                                            <p:txEl>
                                              <p:pRg st="2" end="2"/>
                                            </p:txEl>
                                          </p:spTgt>
                                        </p:tgtEl>
                                        <p:attrNameLst>
                                          <p:attrName>style.visibility</p:attrName>
                                        </p:attrNameLst>
                                      </p:cBhvr>
                                      <p:to>
                                        <p:strVal val="visible"/>
                                      </p:to>
                                    </p:set>
                                    <p:anim calcmode="lin" valueType="num">
                                      <p:cBhvr additive="base">
                                        <p:cTn id="29" dur="2000" fill="hold"/>
                                        <p:tgtEl>
                                          <p:spTgt spid="180227">
                                            <p:txEl>
                                              <p:pRg st="2" end="2"/>
                                            </p:txEl>
                                          </p:spTgt>
                                        </p:tgtEl>
                                        <p:attrNameLst>
                                          <p:attrName>ppt_x</p:attrName>
                                        </p:attrNameLst>
                                      </p:cBhvr>
                                      <p:tavLst>
                                        <p:tav tm="0">
                                          <p:val>
                                            <p:strVal val="0-#ppt_w/2"/>
                                          </p:val>
                                        </p:tav>
                                        <p:tav tm="100000">
                                          <p:val>
                                            <p:strVal val="#ppt_x"/>
                                          </p:val>
                                        </p:tav>
                                      </p:tavLst>
                                    </p:anim>
                                    <p:anim calcmode="lin" valueType="num">
                                      <p:cBhvr additive="base">
                                        <p:cTn id="30" dur="2000" fill="hold"/>
                                        <p:tgtEl>
                                          <p:spTgt spid="180227">
                                            <p:txEl>
                                              <p:pRg st="2" end="2"/>
                                            </p:txEl>
                                          </p:spTgt>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80227">
                                            <p:txEl>
                                              <p:pRg st="3" end="3"/>
                                            </p:txEl>
                                          </p:spTgt>
                                        </p:tgtEl>
                                        <p:attrNameLst>
                                          <p:attrName>style.visibility</p:attrName>
                                        </p:attrNameLst>
                                      </p:cBhvr>
                                      <p:to>
                                        <p:strVal val="visible"/>
                                      </p:to>
                                    </p:set>
                                    <p:anim calcmode="lin" valueType="num">
                                      <p:cBhvr additive="base">
                                        <p:cTn id="33" dur="2000" fill="hold"/>
                                        <p:tgtEl>
                                          <p:spTgt spid="180227">
                                            <p:txEl>
                                              <p:pRg st="3" end="3"/>
                                            </p:txEl>
                                          </p:spTgt>
                                        </p:tgtEl>
                                        <p:attrNameLst>
                                          <p:attrName>ppt_x</p:attrName>
                                        </p:attrNameLst>
                                      </p:cBhvr>
                                      <p:tavLst>
                                        <p:tav tm="0">
                                          <p:val>
                                            <p:strVal val="0-#ppt_w/2"/>
                                          </p:val>
                                        </p:tav>
                                        <p:tav tm="100000">
                                          <p:val>
                                            <p:strVal val="#ppt_x"/>
                                          </p:val>
                                        </p:tav>
                                      </p:tavLst>
                                    </p:anim>
                                    <p:anim calcmode="lin" valueType="num">
                                      <p:cBhvr additive="base">
                                        <p:cTn id="34" dur="2000" fill="hold"/>
                                        <p:tgtEl>
                                          <p:spTgt spid="180227">
                                            <p:txEl>
                                              <p:pRg st="3" end="3"/>
                                            </p:txEl>
                                          </p:spTgt>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80227">
                                            <p:txEl>
                                              <p:pRg st="4" end="4"/>
                                            </p:txEl>
                                          </p:spTgt>
                                        </p:tgtEl>
                                        <p:attrNameLst>
                                          <p:attrName>style.visibility</p:attrName>
                                        </p:attrNameLst>
                                      </p:cBhvr>
                                      <p:to>
                                        <p:strVal val="visible"/>
                                      </p:to>
                                    </p:set>
                                    <p:anim calcmode="lin" valueType="num">
                                      <p:cBhvr additive="base">
                                        <p:cTn id="37" dur="2000" fill="hold"/>
                                        <p:tgtEl>
                                          <p:spTgt spid="180227">
                                            <p:txEl>
                                              <p:pRg st="4" end="4"/>
                                            </p:txEl>
                                          </p:spTgt>
                                        </p:tgtEl>
                                        <p:attrNameLst>
                                          <p:attrName>ppt_x</p:attrName>
                                        </p:attrNameLst>
                                      </p:cBhvr>
                                      <p:tavLst>
                                        <p:tav tm="0">
                                          <p:val>
                                            <p:strVal val="0-#ppt_w/2"/>
                                          </p:val>
                                        </p:tav>
                                        <p:tav tm="100000">
                                          <p:val>
                                            <p:strVal val="#ppt_x"/>
                                          </p:val>
                                        </p:tav>
                                      </p:tavLst>
                                    </p:anim>
                                    <p:anim calcmode="lin" valueType="num">
                                      <p:cBhvr additive="base">
                                        <p:cTn id="38" dur="2000" fill="hold"/>
                                        <p:tgtEl>
                                          <p:spTgt spid="18022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180227">
                                            <p:txEl>
                                              <p:pRg st="5" end="5"/>
                                            </p:txEl>
                                          </p:spTgt>
                                        </p:tgtEl>
                                        <p:attrNameLst>
                                          <p:attrName>style.visibility</p:attrName>
                                        </p:attrNameLst>
                                      </p:cBhvr>
                                      <p:to>
                                        <p:strVal val="visible"/>
                                      </p:to>
                                    </p:set>
                                    <p:anim calcmode="lin" valueType="num">
                                      <p:cBhvr additive="base">
                                        <p:cTn id="43" dur="2000" fill="hold"/>
                                        <p:tgtEl>
                                          <p:spTgt spid="180227">
                                            <p:txEl>
                                              <p:pRg st="5" end="5"/>
                                            </p:txEl>
                                          </p:spTgt>
                                        </p:tgtEl>
                                        <p:attrNameLst>
                                          <p:attrName>ppt_x</p:attrName>
                                        </p:attrNameLst>
                                      </p:cBhvr>
                                      <p:tavLst>
                                        <p:tav tm="0">
                                          <p:val>
                                            <p:strVal val="0-#ppt_w/2"/>
                                          </p:val>
                                        </p:tav>
                                        <p:tav tm="100000">
                                          <p:val>
                                            <p:strVal val="#ppt_x"/>
                                          </p:val>
                                        </p:tav>
                                      </p:tavLst>
                                    </p:anim>
                                    <p:anim calcmode="lin" valueType="num">
                                      <p:cBhvr additive="base">
                                        <p:cTn id="44" dur="2000" fill="hold"/>
                                        <p:tgtEl>
                                          <p:spTgt spid="180227">
                                            <p:txEl>
                                              <p:pRg st="5" end="5"/>
                                            </p:txEl>
                                          </p:spTgt>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180227">
                                            <p:txEl>
                                              <p:pRg st="6" end="6"/>
                                            </p:txEl>
                                          </p:spTgt>
                                        </p:tgtEl>
                                        <p:attrNameLst>
                                          <p:attrName>style.visibility</p:attrName>
                                        </p:attrNameLst>
                                      </p:cBhvr>
                                      <p:to>
                                        <p:strVal val="visible"/>
                                      </p:to>
                                    </p:set>
                                    <p:anim calcmode="lin" valueType="num">
                                      <p:cBhvr additive="base">
                                        <p:cTn id="47" dur="2000" fill="hold"/>
                                        <p:tgtEl>
                                          <p:spTgt spid="180227">
                                            <p:txEl>
                                              <p:pRg st="6" end="6"/>
                                            </p:txEl>
                                          </p:spTgt>
                                        </p:tgtEl>
                                        <p:attrNameLst>
                                          <p:attrName>ppt_x</p:attrName>
                                        </p:attrNameLst>
                                      </p:cBhvr>
                                      <p:tavLst>
                                        <p:tav tm="0">
                                          <p:val>
                                            <p:strVal val="0-#ppt_w/2"/>
                                          </p:val>
                                        </p:tav>
                                        <p:tav tm="100000">
                                          <p:val>
                                            <p:strVal val="#ppt_x"/>
                                          </p:val>
                                        </p:tav>
                                      </p:tavLst>
                                    </p:anim>
                                    <p:anim calcmode="lin" valueType="num">
                                      <p:cBhvr additive="base">
                                        <p:cTn id="48" dur="2000" fill="hold"/>
                                        <p:tgtEl>
                                          <p:spTgt spid="180227">
                                            <p:txEl>
                                              <p:pRg st="6" end="6"/>
                                            </p:txEl>
                                          </p:spTgt>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180227">
                                            <p:txEl>
                                              <p:pRg st="7" end="7"/>
                                            </p:txEl>
                                          </p:spTgt>
                                        </p:tgtEl>
                                        <p:attrNameLst>
                                          <p:attrName>style.visibility</p:attrName>
                                        </p:attrNameLst>
                                      </p:cBhvr>
                                      <p:to>
                                        <p:strVal val="visible"/>
                                      </p:to>
                                    </p:set>
                                    <p:anim calcmode="lin" valueType="num">
                                      <p:cBhvr additive="base">
                                        <p:cTn id="51" dur="2000" fill="hold"/>
                                        <p:tgtEl>
                                          <p:spTgt spid="180227">
                                            <p:txEl>
                                              <p:pRg st="7" end="7"/>
                                            </p:txEl>
                                          </p:spTgt>
                                        </p:tgtEl>
                                        <p:attrNameLst>
                                          <p:attrName>ppt_x</p:attrName>
                                        </p:attrNameLst>
                                      </p:cBhvr>
                                      <p:tavLst>
                                        <p:tav tm="0">
                                          <p:val>
                                            <p:strVal val="0-#ppt_w/2"/>
                                          </p:val>
                                        </p:tav>
                                        <p:tav tm="100000">
                                          <p:val>
                                            <p:strVal val="#ppt_x"/>
                                          </p:val>
                                        </p:tav>
                                      </p:tavLst>
                                    </p:anim>
                                    <p:anim calcmode="lin" valueType="num">
                                      <p:cBhvr additive="base">
                                        <p:cTn id="52" dur="2000" fill="hold"/>
                                        <p:tgtEl>
                                          <p:spTgt spid="180227">
                                            <p:txEl>
                                              <p:pRg st="7" end="7"/>
                                            </p:txEl>
                                          </p:spTgt>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180227">
                                            <p:txEl>
                                              <p:pRg st="8" end="8"/>
                                            </p:txEl>
                                          </p:spTgt>
                                        </p:tgtEl>
                                        <p:attrNameLst>
                                          <p:attrName>style.visibility</p:attrName>
                                        </p:attrNameLst>
                                      </p:cBhvr>
                                      <p:to>
                                        <p:strVal val="visible"/>
                                      </p:to>
                                    </p:set>
                                    <p:anim calcmode="lin" valueType="num">
                                      <p:cBhvr additive="base">
                                        <p:cTn id="55" dur="2000" fill="hold"/>
                                        <p:tgtEl>
                                          <p:spTgt spid="180227">
                                            <p:txEl>
                                              <p:pRg st="8" end="8"/>
                                            </p:txEl>
                                          </p:spTgt>
                                        </p:tgtEl>
                                        <p:attrNameLst>
                                          <p:attrName>ppt_x</p:attrName>
                                        </p:attrNameLst>
                                      </p:cBhvr>
                                      <p:tavLst>
                                        <p:tav tm="0">
                                          <p:val>
                                            <p:strVal val="0-#ppt_w/2"/>
                                          </p:val>
                                        </p:tav>
                                        <p:tav tm="100000">
                                          <p:val>
                                            <p:strVal val="#ppt_x"/>
                                          </p:val>
                                        </p:tav>
                                      </p:tavLst>
                                    </p:anim>
                                    <p:anim calcmode="lin" valueType="num">
                                      <p:cBhvr additive="base">
                                        <p:cTn id="56" dur="2000" fill="hold"/>
                                        <p:tgtEl>
                                          <p:spTgt spid="180227">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6" grpId="0"/>
      <p:bldP spid="180227" grpId="0" uiExpand="1" build="p"/>
      <p:bldP spid="180227" grpId="1" uiExpand="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1259" name="Picture 11" descr="j0337277"/>
          <p:cNvPicPr>
            <a:picLocks noChangeAspect="1" noChangeArrowheads="1"/>
          </p:cNvPicPr>
          <p:nvPr/>
        </p:nvPicPr>
        <p:blipFill>
          <a:blip r:embed="rId2">
            <a:clrChange>
              <a:clrFrom>
                <a:srgbClr val="FCFCFC"/>
              </a:clrFrom>
              <a:clrTo>
                <a:srgbClr val="FCFCFC">
                  <a:alpha val="0"/>
                </a:srgbClr>
              </a:clrTo>
            </a:clrChange>
          </a:blip>
          <a:srcRect r="27808"/>
          <a:stretch>
            <a:fillRect/>
          </a:stretch>
        </p:blipFill>
        <p:spPr bwMode="auto">
          <a:xfrm>
            <a:off x="4940300" y="1585913"/>
            <a:ext cx="4203700" cy="4154487"/>
          </a:xfrm>
          <a:prstGeom prst="rect">
            <a:avLst/>
          </a:prstGeom>
          <a:noFill/>
        </p:spPr>
      </p:pic>
      <p:sp>
        <p:nvSpPr>
          <p:cNvPr id="181250" name="Rectangle 2"/>
          <p:cNvSpPr>
            <a:spLocks noGrp="1" noChangeArrowheads="1"/>
          </p:cNvSpPr>
          <p:nvPr>
            <p:ph type="title"/>
          </p:nvPr>
        </p:nvSpPr>
        <p:spPr>
          <a:xfrm>
            <a:off x="655638" y="242888"/>
            <a:ext cx="8031162" cy="1143000"/>
          </a:xfrm>
        </p:spPr>
        <p:txBody>
          <a:bodyPr/>
          <a:lstStyle/>
          <a:p>
            <a:pPr>
              <a:lnSpc>
                <a:spcPct val="70000"/>
              </a:lnSpc>
            </a:pPr>
            <a:r>
              <a:rPr lang="es-ES" sz="4800"/>
              <a:t>Secuencia Psicológica de los Llamados</a:t>
            </a:r>
          </a:p>
        </p:txBody>
      </p:sp>
      <p:sp>
        <p:nvSpPr>
          <p:cNvPr id="181251" name="Rectangle 3"/>
          <p:cNvSpPr>
            <a:spLocks noGrp="1" noChangeArrowheads="1"/>
          </p:cNvSpPr>
          <p:nvPr>
            <p:ph type="body" idx="1"/>
          </p:nvPr>
        </p:nvSpPr>
        <p:spPr>
          <a:xfrm>
            <a:off x="458952" y="1464004"/>
            <a:ext cx="5500414" cy="3186824"/>
          </a:xfrm>
        </p:spPr>
        <p:txBody>
          <a:bodyPr/>
          <a:lstStyle/>
          <a:p>
            <a:pPr algn="just"/>
            <a:r>
              <a:rPr lang="es-ES" sz="3000" dirty="0"/>
              <a:t>Saber: Conocimiento – razonar</a:t>
            </a:r>
          </a:p>
          <a:p>
            <a:pPr algn="just"/>
            <a:r>
              <a:rPr lang="es-ES" sz="3000" dirty="0"/>
              <a:t>Creer: Corazón - sentir</a:t>
            </a:r>
          </a:p>
          <a:p>
            <a:pPr algn="just"/>
            <a:r>
              <a:rPr lang="es-ES" sz="3000" dirty="0"/>
              <a:t>Hacer: Decisión - actuar</a:t>
            </a:r>
          </a:p>
        </p:txBody>
      </p:sp>
      <p:sp>
        <p:nvSpPr>
          <p:cNvPr id="181253" name="Text Box 5"/>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1250"/>
                                        </p:tgtEl>
                                        <p:attrNameLst>
                                          <p:attrName>style.visibility</p:attrName>
                                        </p:attrNameLst>
                                      </p:cBhvr>
                                      <p:to>
                                        <p:strVal val="visible"/>
                                      </p:to>
                                    </p:set>
                                    <p:anim calcmode="discrete" valueType="clr">
                                      <p:cBhvr override="childStyle">
                                        <p:cTn id="7" dur="80"/>
                                        <p:tgtEl>
                                          <p:spTgt spid="18125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1250"/>
                                        </p:tgtEl>
                                        <p:attrNameLst>
                                          <p:attrName>fillcolor</p:attrName>
                                        </p:attrNameLst>
                                      </p:cBhvr>
                                      <p:tavLst>
                                        <p:tav tm="0">
                                          <p:val>
                                            <p:clrVal>
                                              <a:schemeClr val="accent2"/>
                                            </p:clrVal>
                                          </p:val>
                                        </p:tav>
                                        <p:tav tm="50000">
                                          <p:val>
                                            <p:clrVal>
                                              <a:schemeClr val="hlink"/>
                                            </p:clrVal>
                                          </p:val>
                                        </p:tav>
                                      </p:tavLst>
                                    </p:anim>
                                    <p:set>
                                      <p:cBhvr>
                                        <p:cTn id="9" dur="80"/>
                                        <p:tgtEl>
                                          <p:spTgt spid="181250"/>
                                        </p:tgtEl>
                                        <p:attrNameLst>
                                          <p:attrName>fill.type</p:attrName>
                                        </p:attrNameLst>
                                      </p:cBhvr>
                                      <p:to>
                                        <p:strVal val="solid"/>
                                      </p:to>
                                    </p:set>
                                  </p:childTnLst>
                                </p:cTn>
                              </p:par>
                            </p:childTnLst>
                          </p:cTn>
                        </p:par>
                        <p:par>
                          <p:cTn id="10" fill="hold">
                            <p:stCondLst>
                              <p:cond delay="1360"/>
                            </p:stCondLst>
                            <p:childTnLst>
                              <p:par>
                                <p:cTn id="11" presetID="10" presetClass="entr" presetSubtype="0" fill="hold" nodeType="afterEffect">
                                  <p:stCondLst>
                                    <p:cond delay="0"/>
                                  </p:stCondLst>
                                  <p:childTnLst>
                                    <p:set>
                                      <p:cBhvr>
                                        <p:cTn id="12" dur="1" fill="hold">
                                          <p:stCondLst>
                                            <p:cond delay="0"/>
                                          </p:stCondLst>
                                        </p:cTn>
                                        <p:tgtEl>
                                          <p:spTgt spid="181259"/>
                                        </p:tgtEl>
                                        <p:attrNameLst>
                                          <p:attrName>style.visibility</p:attrName>
                                        </p:attrNameLst>
                                      </p:cBhvr>
                                      <p:to>
                                        <p:strVal val="visible"/>
                                      </p:to>
                                    </p:set>
                                    <p:animEffect transition="in" filter="fade">
                                      <p:cBhvr>
                                        <p:cTn id="13" dur="2000"/>
                                        <p:tgtEl>
                                          <p:spTgt spid="181259"/>
                                        </p:tgtEl>
                                      </p:cBhvr>
                                    </p:animEffect>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181251">
                                            <p:txEl>
                                              <p:pRg st="0" end="0"/>
                                            </p:txEl>
                                          </p:spTgt>
                                        </p:tgtEl>
                                        <p:attrNameLst>
                                          <p:attrName>style.visibility</p:attrName>
                                        </p:attrNameLst>
                                      </p:cBhvr>
                                      <p:to>
                                        <p:strVal val="visible"/>
                                      </p:to>
                                    </p:set>
                                    <p:anim calcmode="lin" valueType="num">
                                      <p:cBhvr>
                                        <p:cTn id="18" dur="1000" fill="hold"/>
                                        <p:tgtEl>
                                          <p:spTgt spid="181251">
                                            <p:txEl>
                                              <p:pRg st="0" end="0"/>
                                            </p:txEl>
                                          </p:spTgt>
                                        </p:tgtEl>
                                        <p:attrNameLst>
                                          <p:attrName>ppt_w</p:attrName>
                                        </p:attrNameLst>
                                      </p:cBhvr>
                                      <p:tavLst>
                                        <p:tav tm="0">
                                          <p:val>
                                            <p:fltVal val="0"/>
                                          </p:val>
                                        </p:tav>
                                        <p:tav tm="100000">
                                          <p:val>
                                            <p:strVal val="#ppt_w"/>
                                          </p:val>
                                        </p:tav>
                                      </p:tavLst>
                                    </p:anim>
                                    <p:anim calcmode="lin" valueType="num">
                                      <p:cBhvr>
                                        <p:cTn id="19" dur="1000" fill="hold"/>
                                        <p:tgtEl>
                                          <p:spTgt spid="181251">
                                            <p:txEl>
                                              <p:pRg st="0" end="0"/>
                                            </p:txEl>
                                          </p:spTgt>
                                        </p:tgtEl>
                                        <p:attrNameLst>
                                          <p:attrName>ppt_h</p:attrName>
                                        </p:attrNameLst>
                                      </p:cBhvr>
                                      <p:tavLst>
                                        <p:tav tm="0">
                                          <p:val>
                                            <p:fltVal val="0"/>
                                          </p:val>
                                        </p:tav>
                                        <p:tav tm="100000">
                                          <p:val>
                                            <p:strVal val="#ppt_h"/>
                                          </p:val>
                                        </p:tav>
                                      </p:tavLst>
                                    </p:anim>
                                    <p:anim calcmode="lin" valueType="num">
                                      <p:cBhvr>
                                        <p:cTn id="20" dur="1000" fill="hold"/>
                                        <p:tgtEl>
                                          <p:spTgt spid="18125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8125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2" fill="hold">
                      <p:stCondLst>
                        <p:cond delay="indefinite"/>
                      </p:stCondLst>
                      <p:childTnLst>
                        <p:par>
                          <p:cTn id="23" fill="hold">
                            <p:stCondLst>
                              <p:cond delay="0"/>
                            </p:stCondLst>
                            <p:childTnLst>
                              <p:par>
                                <p:cTn id="24" presetID="15" presetClass="entr" presetSubtype="0" fill="hold" grpId="0" nodeType="clickEffect">
                                  <p:stCondLst>
                                    <p:cond delay="0"/>
                                  </p:stCondLst>
                                  <p:childTnLst>
                                    <p:set>
                                      <p:cBhvr>
                                        <p:cTn id="25" dur="1" fill="hold">
                                          <p:stCondLst>
                                            <p:cond delay="0"/>
                                          </p:stCondLst>
                                        </p:cTn>
                                        <p:tgtEl>
                                          <p:spTgt spid="181251">
                                            <p:txEl>
                                              <p:pRg st="1" end="1"/>
                                            </p:txEl>
                                          </p:spTgt>
                                        </p:tgtEl>
                                        <p:attrNameLst>
                                          <p:attrName>style.visibility</p:attrName>
                                        </p:attrNameLst>
                                      </p:cBhvr>
                                      <p:to>
                                        <p:strVal val="visible"/>
                                      </p:to>
                                    </p:set>
                                    <p:anim calcmode="lin" valueType="num">
                                      <p:cBhvr>
                                        <p:cTn id="26" dur="1000" fill="hold"/>
                                        <p:tgtEl>
                                          <p:spTgt spid="181251">
                                            <p:txEl>
                                              <p:pRg st="1" end="1"/>
                                            </p:txEl>
                                          </p:spTgt>
                                        </p:tgtEl>
                                        <p:attrNameLst>
                                          <p:attrName>ppt_w</p:attrName>
                                        </p:attrNameLst>
                                      </p:cBhvr>
                                      <p:tavLst>
                                        <p:tav tm="0">
                                          <p:val>
                                            <p:fltVal val="0"/>
                                          </p:val>
                                        </p:tav>
                                        <p:tav tm="100000">
                                          <p:val>
                                            <p:strVal val="#ppt_w"/>
                                          </p:val>
                                        </p:tav>
                                      </p:tavLst>
                                    </p:anim>
                                    <p:anim calcmode="lin" valueType="num">
                                      <p:cBhvr>
                                        <p:cTn id="27" dur="1000" fill="hold"/>
                                        <p:tgtEl>
                                          <p:spTgt spid="181251">
                                            <p:txEl>
                                              <p:pRg st="1" end="1"/>
                                            </p:txEl>
                                          </p:spTgt>
                                        </p:tgtEl>
                                        <p:attrNameLst>
                                          <p:attrName>ppt_h</p:attrName>
                                        </p:attrNameLst>
                                      </p:cBhvr>
                                      <p:tavLst>
                                        <p:tav tm="0">
                                          <p:val>
                                            <p:fltVal val="0"/>
                                          </p:val>
                                        </p:tav>
                                        <p:tav tm="100000">
                                          <p:val>
                                            <p:strVal val="#ppt_h"/>
                                          </p:val>
                                        </p:tav>
                                      </p:tavLst>
                                    </p:anim>
                                    <p:anim calcmode="lin" valueType="num">
                                      <p:cBhvr>
                                        <p:cTn id="28" dur="1000" fill="hold"/>
                                        <p:tgtEl>
                                          <p:spTgt spid="181251">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181251">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0" fill="hold">
                      <p:stCondLst>
                        <p:cond delay="indefinite"/>
                      </p:stCondLst>
                      <p:childTnLst>
                        <p:par>
                          <p:cTn id="31" fill="hold">
                            <p:stCondLst>
                              <p:cond delay="0"/>
                            </p:stCondLst>
                            <p:childTnLst>
                              <p:par>
                                <p:cTn id="32" presetID="15" presetClass="entr" presetSubtype="0" fill="hold" grpId="0" nodeType="clickEffect">
                                  <p:stCondLst>
                                    <p:cond delay="0"/>
                                  </p:stCondLst>
                                  <p:childTnLst>
                                    <p:set>
                                      <p:cBhvr>
                                        <p:cTn id="33" dur="1" fill="hold">
                                          <p:stCondLst>
                                            <p:cond delay="0"/>
                                          </p:stCondLst>
                                        </p:cTn>
                                        <p:tgtEl>
                                          <p:spTgt spid="181251">
                                            <p:txEl>
                                              <p:pRg st="2" end="2"/>
                                            </p:txEl>
                                          </p:spTgt>
                                        </p:tgtEl>
                                        <p:attrNameLst>
                                          <p:attrName>style.visibility</p:attrName>
                                        </p:attrNameLst>
                                      </p:cBhvr>
                                      <p:to>
                                        <p:strVal val="visible"/>
                                      </p:to>
                                    </p:set>
                                    <p:anim calcmode="lin" valueType="num">
                                      <p:cBhvr>
                                        <p:cTn id="34" dur="1000" fill="hold"/>
                                        <p:tgtEl>
                                          <p:spTgt spid="181251">
                                            <p:txEl>
                                              <p:pRg st="2" end="2"/>
                                            </p:txEl>
                                          </p:spTgt>
                                        </p:tgtEl>
                                        <p:attrNameLst>
                                          <p:attrName>ppt_w</p:attrName>
                                        </p:attrNameLst>
                                      </p:cBhvr>
                                      <p:tavLst>
                                        <p:tav tm="0">
                                          <p:val>
                                            <p:fltVal val="0"/>
                                          </p:val>
                                        </p:tav>
                                        <p:tav tm="100000">
                                          <p:val>
                                            <p:strVal val="#ppt_w"/>
                                          </p:val>
                                        </p:tav>
                                      </p:tavLst>
                                    </p:anim>
                                    <p:anim calcmode="lin" valueType="num">
                                      <p:cBhvr>
                                        <p:cTn id="35" dur="1000" fill="hold"/>
                                        <p:tgtEl>
                                          <p:spTgt spid="181251">
                                            <p:txEl>
                                              <p:pRg st="2" end="2"/>
                                            </p:txEl>
                                          </p:spTgt>
                                        </p:tgtEl>
                                        <p:attrNameLst>
                                          <p:attrName>ppt_h</p:attrName>
                                        </p:attrNameLst>
                                      </p:cBhvr>
                                      <p:tavLst>
                                        <p:tav tm="0">
                                          <p:val>
                                            <p:fltVal val="0"/>
                                          </p:val>
                                        </p:tav>
                                        <p:tav tm="100000">
                                          <p:val>
                                            <p:strVal val="#ppt_h"/>
                                          </p:val>
                                        </p:tav>
                                      </p:tavLst>
                                    </p:anim>
                                    <p:anim calcmode="lin" valueType="num">
                                      <p:cBhvr>
                                        <p:cTn id="36" dur="1000" fill="hold"/>
                                        <p:tgtEl>
                                          <p:spTgt spid="181251">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181251">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0" grpId="0"/>
      <p:bldP spid="181251"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302" name="Picture 6" descr="Conversion"/>
          <p:cNvPicPr>
            <a:picLocks noChangeAspect="1" noChangeArrowheads="1"/>
          </p:cNvPicPr>
          <p:nvPr/>
        </p:nvPicPr>
        <p:blipFill>
          <a:blip r:embed="rId2"/>
          <a:srcRect/>
          <a:stretch>
            <a:fillRect/>
          </a:stretch>
        </p:blipFill>
        <p:spPr bwMode="auto">
          <a:xfrm>
            <a:off x="5080000" y="1773238"/>
            <a:ext cx="3835400" cy="4192587"/>
          </a:xfrm>
          <a:prstGeom prst="rect">
            <a:avLst/>
          </a:prstGeom>
          <a:noFill/>
        </p:spPr>
      </p:pic>
      <p:sp>
        <p:nvSpPr>
          <p:cNvPr id="183298" name="Rectangle 2"/>
          <p:cNvSpPr>
            <a:spLocks noGrp="1" noChangeArrowheads="1"/>
          </p:cNvSpPr>
          <p:nvPr>
            <p:ph type="title"/>
          </p:nvPr>
        </p:nvSpPr>
        <p:spPr>
          <a:xfrm>
            <a:off x="655638" y="214313"/>
            <a:ext cx="8031162" cy="1143000"/>
          </a:xfrm>
        </p:spPr>
        <p:txBody>
          <a:bodyPr/>
          <a:lstStyle/>
          <a:p>
            <a:pPr>
              <a:lnSpc>
                <a:spcPct val="70000"/>
              </a:lnSpc>
            </a:pPr>
            <a:r>
              <a:rPr lang="es-ES" sz="4800"/>
              <a:t>Secuencia Temática de los Llamados</a:t>
            </a:r>
          </a:p>
        </p:txBody>
      </p:sp>
      <p:sp>
        <p:nvSpPr>
          <p:cNvPr id="183299" name="Rectangle 3"/>
          <p:cNvSpPr>
            <a:spLocks noGrp="1" noChangeArrowheads="1"/>
          </p:cNvSpPr>
          <p:nvPr>
            <p:ph type="body" idx="1"/>
          </p:nvPr>
        </p:nvSpPr>
        <p:spPr>
          <a:xfrm>
            <a:off x="1061327" y="1208799"/>
            <a:ext cx="4093998" cy="3914775"/>
          </a:xfrm>
        </p:spPr>
        <p:txBody>
          <a:bodyPr/>
          <a:lstStyle/>
          <a:p>
            <a:pPr algn="just"/>
            <a:r>
              <a:rPr lang="es-ES" sz="4000" dirty="0"/>
              <a:t>Conversión a Cristo</a:t>
            </a:r>
          </a:p>
          <a:p>
            <a:pPr algn="just">
              <a:buFontTx/>
              <a:buNone/>
            </a:pPr>
            <a:r>
              <a:rPr lang="es-ES_tradnl" sz="3600" b="1" i="1" dirty="0">
                <a:solidFill>
                  <a:schemeClr val="accent2"/>
                </a:solidFill>
                <a:latin typeface="Times New Roman" charset="0"/>
              </a:rPr>
              <a:t>	“Dame, hijo </a:t>
            </a:r>
            <a:r>
              <a:rPr lang="es-ES_tradnl" sz="3600" b="1" i="1" dirty="0" err="1">
                <a:solidFill>
                  <a:schemeClr val="accent2"/>
                </a:solidFill>
                <a:latin typeface="Times New Roman" charset="0"/>
              </a:rPr>
              <a:t>mio</a:t>
            </a:r>
            <a:r>
              <a:rPr lang="es-ES_tradnl" sz="3600" b="1" i="1" dirty="0">
                <a:solidFill>
                  <a:schemeClr val="accent2"/>
                </a:solidFill>
                <a:latin typeface="Times New Roman" charset="0"/>
              </a:rPr>
              <a:t>, tu corazón, y miren tus ojos por mis caminos” Prov. 23: 26</a:t>
            </a:r>
            <a:endParaRPr lang="es-ES" sz="4000" dirty="0"/>
          </a:p>
        </p:txBody>
      </p:sp>
      <p:sp>
        <p:nvSpPr>
          <p:cNvPr id="183301" name="Text Box 5"/>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83298"/>
                                        </p:tgtEl>
                                        <p:attrNameLst>
                                          <p:attrName>style.visibility</p:attrName>
                                        </p:attrNameLst>
                                      </p:cBhvr>
                                      <p:to>
                                        <p:strVal val="visible"/>
                                      </p:to>
                                    </p:set>
                                    <p:anim calcmode="discrete" valueType="clr">
                                      <p:cBhvr override="childStyle">
                                        <p:cTn id="7" dur="80"/>
                                        <p:tgtEl>
                                          <p:spTgt spid="183298"/>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3298"/>
                                        </p:tgtEl>
                                        <p:attrNameLst>
                                          <p:attrName>fillcolor</p:attrName>
                                        </p:attrNameLst>
                                      </p:cBhvr>
                                      <p:tavLst>
                                        <p:tav tm="0">
                                          <p:val>
                                            <p:clrVal>
                                              <a:schemeClr val="accent2"/>
                                            </p:clrVal>
                                          </p:val>
                                        </p:tav>
                                        <p:tav tm="50000">
                                          <p:val>
                                            <p:clrVal>
                                              <a:schemeClr val="hlink"/>
                                            </p:clrVal>
                                          </p:val>
                                        </p:tav>
                                      </p:tavLst>
                                    </p:anim>
                                    <p:set>
                                      <p:cBhvr>
                                        <p:cTn id="9" dur="80"/>
                                        <p:tgtEl>
                                          <p:spTgt spid="183298"/>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183299">
                                            <p:txEl>
                                              <p:pRg st="0" end="0"/>
                                            </p:txEl>
                                          </p:spTgt>
                                        </p:tgtEl>
                                        <p:attrNameLst>
                                          <p:attrName>style.visibility</p:attrName>
                                        </p:attrNameLst>
                                      </p:cBhvr>
                                      <p:to>
                                        <p:strVal val="visible"/>
                                      </p:to>
                                    </p:set>
                                    <p:anim calcmode="lin" valueType="num">
                                      <p:cBhvr additive="base">
                                        <p:cTn id="14" dur="500" fill="hold"/>
                                        <p:tgtEl>
                                          <p:spTgt spid="183299">
                                            <p:txEl>
                                              <p:pRg st="0" end="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183299">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183302"/>
                                        </p:tgtEl>
                                        <p:attrNameLst>
                                          <p:attrName>style.visibility</p:attrName>
                                        </p:attrNameLst>
                                      </p:cBhvr>
                                      <p:to>
                                        <p:strVal val="visible"/>
                                      </p:to>
                                    </p:set>
                                    <p:animEffect transition="in" filter="fade">
                                      <p:cBhvr>
                                        <p:cTn id="19" dur="2000"/>
                                        <p:tgtEl>
                                          <p:spTgt spid="183302"/>
                                        </p:tgtEl>
                                      </p:cBhvr>
                                    </p:animEffect>
                                  </p:childTnLst>
                                </p:cTn>
                              </p:par>
                            </p:childTnLst>
                          </p:cTn>
                        </p:par>
                        <p:par>
                          <p:cTn id="20" fill="hold">
                            <p:stCondLst>
                              <p:cond delay="2500"/>
                            </p:stCondLst>
                            <p:childTnLst>
                              <p:par>
                                <p:cTn id="21" presetID="37" presetClass="entr" presetSubtype="0" fill="hold" grpId="0" nodeType="afterEffect">
                                  <p:stCondLst>
                                    <p:cond delay="0"/>
                                  </p:stCondLst>
                                  <p:childTnLst>
                                    <p:set>
                                      <p:cBhvr>
                                        <p:cTn id="22" dur="1" fill="hold">
                                          <p:stCondLst>
                                            <p:cond delay="0"/>
                                          </p:stCondLst>
                                        </p:cTn>
                                        <p:tgtEl>
                                          <p:spTgt spid="183299">
                                            <p:txEl>
                                              <p:pRg st="1" end="1"/>
                                            </p:txEl>
                                          </p:spTgt>
                                        </p:tgtEl>
                                        <p:attrNameLst>
                                          <p:attrName>style.visibility</p:attrName>
                                        </p:attrNameLst>
                                      </p:cBhvr>
                                      <p:to>
                                        <p:strVal val="visible"/>
                                      </p:to>
                                    </p:set>
                                    <p:animEffect transition="in" filter="fade">
                                      <p:cBhvr>
                                        <p:cTn id="23" dur="2000"/>
                                        <p:tgtEl>
                                          <p:spTgt spid="183299">
                                            <p:txEl>
                                              <p:pRg st="1" end="1"/>
                                            </p:txEl>
                                          </p:spTgt>
                                        </p:tgtEl>
                                      </p:cBhvr>
                                    </p:animEffect>
                                    <p:anim calcmode="lin" valueType="num">
                                      <p:cBhvr>
                                        <p:cTn id="24" dur="2000" fill="hold"/>
                                        <p:tgtEl>
                                          <p:spTgt spid="183299">
                                            <p:txEl>
                                              <p:pRg st="1" end="1"/>
                                            </p:txEl>
                                          </p:spTgt>
                                        </p:tgtEl>
                                        <p:attrNameLst>
                                          <p:attrName>ppt_x</p:attrName>
                                        </p:attrNameLst>
                                      </p:cBhvr>
                                      <p:tavLst>
                                        <p:tav tm="0">
                                          <p:val>
                                            <p:strVal val="#ppt_x"/>
                                          </p:val>
                                        </p:tav>
                                        <p:tav tm="100000">
                                          <p:val>
                                            <p:strVal val="#ppt_x"/>
                                          </p:val>
                                        </p:tav>
                                      </p:tavLst>
                                    </p:anim>
                                    <p:anim calcmode="lin" valueType="num">
                                      <p:cBhvr>
                                        <p:cTn id="25" dur="1800" decel="100000" fill="hold"/>
                                        <p:tgtEl>
                                          <p:spTgt spid="183299">
                                            <p:txEl>
                                              <p:pRg st="1" end="1"/>
                                            </p:txEl>
                                          </p:spTgt>
                                        </p:tgtEl>
                                        <p:attrNameLst>
                                          <p:attrName>ppt_y</p:attrName>
                                        </p:attrNameLst>
                                      </p:cBhvr>
                                      <p:tavLst>
                                        <p:tav tm="0">
                                          <p:val>
                                            <p:strVal val="#ppt_y+1"/>
                                          </p:val>
                                        </p:tav>
                                        <p:tav tm="100000">
                                          <p:val>
                                            <p:strVal val="#ppt_y-.03"/>
                                          </p:val>
                                        </p:tav>
                                      </p:tavLst>
                                    </p:anim>
                                    <p:anim calcmode="lin" valueType="num">
                                      <p:cBhvr>
                                        <p:cTn id="26" dur="200" accel="100000" fill="hold">
                                          <p:stCondLst>
                                            <p:cond delay="1800"/>
                                          </p:stCondLst>
                                        </p:cTn>
                                        <p:tgtEl>
                                          <p:spTgt spid="183299">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8" grpId="0"/>
      <p:bldP spid="183299" grpId="0" uiExpand="1"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74" name="Picture 6" descr="Jesus amigo"/>
          <p:cNvPicPr>
            <a:picLocks noChangeAspect="1" noChangeArrowheads="1"/>
          </p:cNvPicPr>
          <p:nvPr/>
        </p:nvPicPr>
        <p:blipFill>
          <a:blip r:embed="rId2"/>
          <a:srcRect/>
          <a:stretch>
            <a:fillRect/>
          </a:stretch>
        </p:blipFill>
        <p:spPr bwMode="auto">
          <a:xfrm>
            <a:off x="4708525" y="1749316"/>
            <a:ext cx="4435475" cy="4168775"/>
          </a:xfrm>
          <a:prstGeom prst="rect">
            <a:avLst/>
          </a:prstGeom>
          <a:noFill/>
        </p:spPr>
      </p:pic>
      <p:sp>
        <p:nvSpPr>
          <p:cNvPr id="186370" name="Rectangle 2"/>
          <p:cNvSpPr>
            <a:spLocks noGrp="1" noChangeArrowheads="1"/>
          </p:cNvSpPr>
          <p:nvPr>
            <p:ph type="title"/>
          </p:nvPr>
        </p:nvSpPr>
        <p:spPr>
          <a:xfrm>
            <a:off x="655638" y="214313"/>
            <a:ext cx="8031162" cy="1143000"/>
          </a:xfrm>
        </p:spPr>
        <p:txBody>
          <a:bodyPr/>
          <a:lstStyle/>
          <a:p>
            <a:pPr>
              <a:lnSpc>
                <a:spcPct val="70000"/>
              </a:lnSpc>
            </a:pPr>
            <a:r>
              <a:rPr lang="es-ES" sz="4800"/>
              <a:t>Secuencia Temática de los Llamados</a:t>
            </a:r>
          </a:p>
        </p:txBody>
      </p:sp>
      <p:sp>
        <p:nvSpPr>
          <p:cNvPr id="186371" name="Rectangle 3"/>
          <p:cNvSpPr>
            <a:spLocks noGrp="1" noChangeArrowheads="1"/>
          </p:cNvSpPr>
          <p:nvPr>
            <p:ph type="body" idx="1"/>
          </p:nvPr>
        </p:nvSpPr>
        <p:spPr>
          <a:xfrm>
            <a:off x="730249" y="1314724"/>
            <a:ext cx="4425075" cy="3914775"/>
          </a:xfrm>
        </p:spPr>
        <p:txBody>
          <a:bodyPr/>
          <a:lstStyle/>
          <a:p>
            <a:r>
              <a:rPr lang="es-ES" dirty="0"/>
              <a:t>Conversión a Cristo</a:t>
            </a:r>
          </a:p>
          <a:p>
            <a:r>
              <a:rPr lang="es-ES" dirty="0"/>
              <a:t>Obediencia a Cristo</a:t>
            </a:r>
          </a:p>
          <a:p>
            <a:pPr>
              <a:buFontTx/>
              <a:buNone/>
            </a:pPr>
            <a:r>
              <a:rPr lang="es-ES_tradnl" sz="2400" b="1" i="1" dirty="0">
                <a:solidFill>
                  <a:schemeClr val="accent2"/>
                </a:solidFill>
                <a:latin typeface="Times New Roman" charset="0"/>
              </a:rPr>
              <a:t>“Si me </a:t>
            </a:r>
            <a:r>
              <a:rPr lang="es-ES_tradnl" sz="2400" b="1" i="1" dirty="0" smtClean="0">
                <a:solidFill>
                  <a:schemeClr val="accent2"/>
                </a:solidFill>
                <a:latin typeface="Times New Roman" charset="0"/>
              </a:rPr>
              <a:t>amáis </a:t>
            </a:r>
            <a:r>
              <a:rPr lang="es-ES_tradnl" sz="2000" dirty="0">
                <a:solidFill>
                  <a:srgbClr val="336600"/>
                </a:solidFill>
                <a:latin typeface="Verdana" charset="0"/>
              </a:rPr>
              <a:t>(conversión a Cristo)</a:t>
            </a:r>
            <a:r>
              <a:rPr lang="es-ES_tradnl" sz="2400" b="1" i="1" dirty="0">
                <a:solidFill>
                  <a:schemeClr val="accent2"/>
                </a:solidFill>
                <a:latin typeface="Times New Roman" charset="0"/>
              </a:rPr>
              <a:t> guardaréis mis mandamientos </a:t>
            </a:r>
            <a:r>
              <a:rPr lang="es-ES_tradnl" sz="2000" dirty="0">
                <a:solidFill>
                  <a:srgbClr val="336600"/>
                </a:solidFill>
                <a:latin typeface="Verdana" charset="0"/>
              </a:rPr>
              <a:t>(obediencia a Cristo como fruto de la conversión)</a:t>
            </a:r>
            <a:r>
              <a:rPr lang="es-ES_tradnl" sz="2400" b="1" i="1" dirty="0">
                <a:solidFill>
                  <a:schemeClr val="accent2"/>
                </a:solidFill>
                <a:latin typeface="Times New Roman" charset="0"/>
              </a:rPr>
              <a:t>” </a:t>
            </a:r>
            <a:r>
              <a:rPr lang="es-ES_tradnl" sz="2400" b="1" i="1" dirty="0" err="1">
                <a:solidFill>
                  <a:schemeClr val="accent2"/>
                </a:solidFill>
                <a:latin typeface="Times New Roman" charset="0"/>
              </a:rPr>
              <a:t>Jn.</a:t>
            </a:r>
            <a:r>
              <a:rPr lang="es-ES_tradnl" sz="2400" b="1" i="1" dirty="0">
                <a:solidFill>
                  <a:schemeClr val="accent2"/>
                </a:solidFill>
                <a:latin typeface="Times New Roman" charset="0"/>
              </a:rPr>
              <a:t> 14: 15</a:t>
            </a:r>
            <a:endParaRPr lang="es-ES" sz="2800" dirty="0"/>
          </a:p>
        </p:txBody>
      </p:sp>
      <p:sp>
        <p:nvSpPr>
          <p:cNvPr id="186373" name="Text Box 5"/>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6371">
                                            <p:txEl>
                                              <p:pRg st="1" end="1"/>
                                            </p:txEl>
                                          </p:spTgt>
                                        </p:tgtEl>
                                        <p:attrNameLst>
                                          <p:attrName>style.visibility</p:attrName>
                                        </p:attrNameLst>
                                      </p:cBhvr>
                                      <p:to>
                                        <p:strVal val="visible"/>
                                      </p:to>
                                    </p:set>
                                    <p:anim calcmode="lin" valueType="num">
                                      <p:cBhvr additive="base">
                                        <p:cTn id="7" dur="500" fill="hold"/>
                                        <p:tgtEl>
                                          <p:spTgt spid="186371">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6371">
                                            <p:txEl>
                                              <p:pRg st="1" end="1"/>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86374"/>
                                        </p:tgtEl>
                                        <p:attrNameLst>
                                          <p:attrName>style.visibility</p:attrName>
                                        </p:attrNameLst>
                                      </p:cBhvr>
                                      <p:to>
                                        <p:strVal val="visible"/>
                                      </p:to>
                                    </p:set>
                                    <p:animEffect transition="in" filter="fade">
                                      <p:cBhvr>
                                        <p:cTn id="12" dur="2000"/>
                                        <p:tgtEl>
                                          <p:spTgt spid="186374"/>
                                        </p:tgtEl>
                                      </p:cBhvr>
                                    </p:animEffect>
                                  </p:childTnLst>
                                </p:cTn>
                              </p:par>
                            </p:childTnLst>
                          </p:cTn>
                        </p:par>
                        <p:par>
                          <p:cTn id="13" fill="hold">
                            <p:stCondLst>
                              <p:cond delay="2500"/>
                            </p:stCondLst>
                            <p:childTnLst>
                              <p:par>
                                <p:cTn id="14" presetID="37" presetClass="entr" presetSubtype="0" fill="hold" grpId="0" nodeType="afterEffect">
                                  <p:stCondLst>
                                    <p:cond delay="0"/>
                                  </p:stCondLst>
                                  <p:childTnLst>
                                    <p:set>
                                      <p:cBhvr>
                                        <p:cTn id="15" dur="1" fill="hold">
                                          <p:stCondLst>
                                            <p:cond delay="0"/>
                                          </p:stCondLst>
                                        </p:cTn>
                                        <p:tgtEl>
                                          <p:spTgt spid="186371">
                                            <p:txEl>
                                              <p:pRg st="2" end="2"/>
                                            </p:txEl>
                                          </p:spTgt>
                                        </p:tgtEl>
                                        <p:attrNameLst>
                                          <p:attrName>style.visibility</p:attrName>
                                        </p:attrNameLst>
                                      </p:cBhvr>
                                      <p:to>
                                        <p:strVal val="visible"/>
                                      </p:to>
                                    </p:set>
                                    <p:animEffect transition="in" filter="fade">
                                      <p:cBhvr>
                                        <p:cTn id="16" dur="2000"/>
                                        <p:tgtEl>
                                          <p:spTgt spid="186371">
                                            <p:txEl>
                                              <p:pRg st="2" end="2"/>
                                            </p:txEl>
                                          </p:spTgt>
                                        </p:tgtEl>
                                      </p:cBhvr>
                                    </p:animEffect>
                                    <p:anim calcmode="lin" valueType="num">
                                      <p:cBhvr>
                                        <p:cTn id="17" dur="2000" fill="hold"/>
                                        <p:tgtEl>
                                          <p:spTgt spid="186371">
                                            <p:txEl>
                                              <p:pRg st="2" end="2"/>
                                            </p:txEl>
                                          </p:spTgt>
                                        </p:tgtEl>
                                        <p:attrNameLst>
                                          <p:attrName>ppt_x</p:attrName>
                                        </p:attrNameLst>
                                      </p:cBhvr>
                                      <p:tavLst>
                                        <p:tav tm="0">
                                          <p:val>
                                            <p:strVal val="#ppt_x"/>
                                          </p:val>
                                        </p:tav>
                                        <p:tav tm="100000">
                                          <p:val>
                                            <p:strVal val="#ppt_x"/>
                                          </p:val>
                                        </p:tav>
                                      </p:tavLst>
                                    </p:anim>
                                    <p:anim calcmode="lin" valueType="num">
                                      <p:cBhvr>
                                        <p:cTn id="18" dur="1800" decel="100000" fill="hold"/>
                                        <p:tgtEl>
                                          <p:spTgt spid="186371">
                                            <p:txEl>
                                              <p:pRg st="2" end="2"/>
                                            </p:txEl>
                                          </p:spTgt>
                                        </p:tgtEl>
                                        <p:attrNameLst>
                                          <p:attrName>ppt_y</p:attrName>
                                        </p:attrNameLst>
                                      </p:cBhvr>
                                      <p:tavLst>
                                        <p:tav tm="0">
                                          <p:val>
                                            <p:strVal val="#ppt_y+1"/>
                                          </p:val>
                                        </p:tav>
                                        <p:tav tm="100000">
                                          <p:val>
                                            <p:strVal val="#ppt_y-.03"/>
                                          </p:val>
                                        </p:tav>
                                      </p:tavLst>
                                    </p:anim>
                                    <p:anim calcmode="lin" valueType="num">
                                      <p:cBhvr>
                                        <p:cTn id="19" dur="200" accel="100000" fill="hold">
                                          <p:stCondLst>
                                            <p:cond delay="1800"/>
                                          </p:stCondLst>
                                        </p:cTn>
                                        <p:tgtEl>
                                          <p:spTgt spid="186371">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1"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4" name="Picture 4" descr="Fondo Biblia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5843" name="Rectangle 3"/>
          <p:cNvSpPr>
            <a:spLocks noGrp="1" noChangeArrowheads="1"/>
          </p:cNvSpPr>
          <p:nvPr>
            <p:ph type="body" idx="1"/>
          </p:nvPr>
        </p:nvSpPr>
        <p:spPr>
          <a:xfrm>
            <a:off x="1157288" y="1652588"/>
            <a:ext cx="7148512" cy="4814887"/>
          </a:xfrm>
          <a:effectLst>
            <a:outerShdw blurRad="63500" dist="17961" dir="2700000" algn="ctr" rotWithShape="0">
              <a:schemeClr val="tx1">
                <a:alpha val="74998"/>
              </a:schemeClr>
            </a:outerShdw>
          </a:effectLst>
        </p:spPr>
        <p:txBody>
          <a:bodyPr/>
          <a:lstStyle/>
          <a:p>
            <a:pPr>
              <a:buFontTx/>
              <a:buNone/>
            </a:pPr>
            <a:r>
              <a:rPr lang="es-ES_tradnl" sz="2800" b="1">
                <a:solidFill>
                  <a:srgbClr val="0000FF"/>
                </a:solidFill>
              </a:rPr>
              <a:t>CONVERSIÓN:</a:t>
            </a:r>
            <a:r>
              <a:rPr lang="es-ES_tradnl" sz="2400">
                <a:solidFill>
                  <a:srgbClr val="339933"/>
                </a:solidFill>
                <a:latin typeface="Dutch801 XBdIt BT" pitchFamily="18" charset="0"/>
              </a:rPr>
              <a:t>es la experiencia de fe que se produce en aquel que abandona el pecado y se vuelve hacia Dios. Es un proceso generado por la gracia de Dios que incluye el reconocimiento de la culpa, el arrepentimiento, la renuncia al pecado y la aceptación de Jesucristo como Salvador</a:t>
            </a:r>
          </a:p>
          <a:p>
            <a:pPr>
              <a:buFontTx/>
              <a:buNone/>
            </a:pPr>
            <a:r>
              <a:rPr lang="es-ES_tradnl" sz="2800" b="1">
                <a:solidFill>
                  <a:srgbClr val="0000FF"/>
                </a:solidFill>
              </a:rPr>
              <a:t>EVANGELIZAR:</a:t>
            </a:r>
            <a:r>
              <a:rPr lang="es-ES_tradnl" sz="2400">
                <a:solidFill>
                  <a:srgbClr val="339933"/>
                </a:solidFill>
                <a:latin typeface="Dutch801 XBdIt BT" pitchFamily="18" charset="0"/>
              </a:rPr>
              <a:t>comunicar el evangelio de Cristo por diversos métodos y siguiendo diferentes estrategias</a:t>
            </a:r>
            <a:endParaRPr lang="es-ES" sz="2400">
              <a:solidFill>
                <a:srgbClr val="339933"/>
              </a:solidFill>
              <a:latin typeface="Dutch801 XBdIt BT" pitchFamily="18" charset="0"/>
            </a:endParaRPr>
          </a:p>
        </p:txBody>
      </p:sp>
      <p:sp>
        <p:nvSpPr>
          <p:cNvPr id="35845" name="Rectangle 5"/>
          <p:cNvSpPr>
            <a:spLocks noGrp="1" noChangeArrowheads="1"/>
          </p:cNvSpPr>
          <p:nvPr>
            <p:ph type="title"/>
          </p:nvPr>
        </p:nvSpPr>
        <p:spPr/>
        <p:txBody>
          <a:bodyPr/>
          <a:lstStyle/>
          <a:p>
            <a:r>
              <a:rPr lang="es-ES_tradnl"/>
              <a:t>Definiendo</a:t>
            </a:r>
            <a:endParaRPr lang="es-ES"/>
          </a:p>
        </p:txBody>
      </p:sp>
    </p:spTree>
  </p:cSld>
  <p:clrMapOvr>
    <a:masterClrMapping/>
  </p:clrMapOvr>
  <p:transition spd="slow">
    <p:cover dir="rd"/>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655638" y="214313"/>
            <a:ext cx="8031162" cy="1143000"/>
          </a:xfrm>
        </p:spPr>
        <p:txBody>
          <a:bodyPr/>
          <a:lstStyle/>
          <a:p>
            <a:pPr>
              <a:lnSpc>
                <a:spcPct val="70000"/>
              </a:lnSpc>
            </a:pPr>
            <a:r>
              <a:rPr lang="es-ES" sz="4800"/>
              <a:t>Secuencia Temática de los Llamados</a:t>
            </a:r>
          </a:p>
        </p:txBody>
      </p:sp>
      <p:sp>
        <p:nvSpPr>
          <p:cNvPr id="187395" name="Rectangle 3"/>
          <p:cNvSpPr>
            <a:spLocks noGrp="1" noChangeArrowheads="1"/>
          </p:cNvSpPr>
          <p:nvPr>
            <p:ph type="body" idx="1"/>
          </p:nvPr>
        </p:nvSpPr>
        <p:spPr>
          <a:xfrm>
            <a:off x="1187450" y="2039938"/>
            <a:ext cx="7499350" cy="3914775"/>
          </a:xfrm>
        </p:spPr>
        <p:txBody>
          <a:bodyPr/>
          <a:lstStyle/>
          <a:p>
            <a:r>
              <a:rPr lang="es-ES"/>
              <a:t>Conversión a Cristo</a:t>
            </a:r>
          </a:p>
          <a:p>
            <a:r>
              <a:rPr lang="es-ES"/>
              <a:t>Obediencia a Cristo</a:t>
            </a:r>
          </a:p>
          <a:p>
            <a:r>
              <a:rPr lang="es-ES"/>
              <a:t>Unión a la iglesia de Cristo</a:t>
            </a:r>
          </a:p>
          <a:p>
            <a:pPr>
              <a:buFontTx/>
              <a:buNone/>
            </a:pPr>
            <a:r>
              <a:rPr lang="es-ES_tradnl" sz="3100" b="1" i="1">
                <a:solidFill>
                  <a:schemeClr val="accent2"/>
                </a:solidFill>
                <a:latin typeface="Times New Roman" charset="0"/>
              </a:rPr>
              <a:t>	Es la culminación del proceso</a:t>
            </a:r>
            <a:endParaRPr lang="es-ES"/>
          </a:p>
        </p:txBody>
      </p:sp>
      <p:sp>
        <p:nvSpPr>
          <p:cNvPr id="187397" name="Text Box 5"/>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pic>
        <p:nvPicPr>
          <p:cNvPr id="187399" name="Picture 7" descr="Iglesia en las manos de Jesus"/>
          <p:cNvPicPr>
            <a:picLocks noChangeAspect="1" noChangeArrowheads="1"/>
          </p:cNvPicPr>
          <p:nvPr/>
        </p:nvPicPr>
        <p:blipFill>
          <a:blip r:embed="rId2"/>
          <a:srcRect/>
          <a:stretch>
            <a:fillRect/>
          </a:stretch>
        </p:blipFill>
        <p:spPr bwMode="auto">
          <a:xfrm>
            <a:off x="3332163" y="4452938"/>
            <a:ext cx="4208462" cy="1819275"/>
          </a:xfrm>
          <a:prstGeom prst="rect">
            <a:avLst/>
          </a:prstGeom>
          <a:noFill/>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7395">
                                            <p:txEl>
                                              <p:pRg st="2" end="2"/>
                                            </p:txEl>
                                          </p:spTgt>
                                        </p:tgtEl>
                                        <p:attrNameLst>
                                          <p:attrName>style.visibility</p:attrName>
                                        </p:attrNameLst>
                                      </p:cBhvr>
                                      <p:to>
                                        <p:strVal val="visible"/>
                                      </p:to>
                                    </p:set>
                                    <p:anim calcmode="lin" valueType="num">
                                      <p:cBhvr additive="base">
                                        <p:cTn id="7" dur="500" fill="hold"/>
                                        <p:tgtEl>
                                          <p:spTgt spid="187395">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7395">
                                            <p:txEl>
                                              <p:pRg st="2" end="2"/>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500"/>
                                  </p:stCondLst>
                                  <p:childTnLst>
                                    <p:set>
                                      <p:cBhvr>
                                        <p:cTn id="11" dur="1" fill="hold">
                                          <p:stCondLst>
                                            <p:cond delay="0"/>
                                          </p:stCondLst>
                                        </p:cTn>
                                        <p:tgtEl>
                                          <p:spTgt spid="187395">
                                            <p:txEl>
                                              <p:pRg st="3" end="3"/>
                                            </p:txEl>
                                          </p:spTgt>
                                        </p:tgtEl>
                                        <p:attrNameLst>
                                          <p:attrName>style.visibility</p:attrName>
                                        </p:attrNameLst>
                                      </p:cBhvr>
                                      <p:to>
                                        <p:strVal val="visible"/>
                                      </p:to>
                                    </p:set>
                                    <p:anim calcmode="lin" valueType="num">
                                      <p:cBhvr additive="base">
                                        <p:cTn id="12" dur="500" fill="hold"/>
                                        <p:tgtEl>
                                          <p:spTgt spid="187395">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8739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5" grpId="0" uiExpand="1"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4" name="Picture 4"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189443" name="Rectangle 3"/>
          <p:cNvSpPr>
            <a:spLocks noGrp="1" noChangeArrowheads="1"/>
          </p:cNvSpPr>
          <p:nvPr>
            <p:ph type="body" idx="1"/>
          </p:nvPr>
        </p:nvSpPr>
        <p:spPr>
          <a:xfrm>
            <a:off x="1335745" y="197015"/>
            <a:ext cx="6648450" cy="4371975"/>
          </a:xfrm>
          <a:effectLst>
            <a:outerShdw blurRad="63500" dist="17961" dir="2700000" algn="ctr" rotWithShape="0">
              <a:schemeClr val="tx1">
                <a:alpha val="74998"/>
              </a:schemeClr>
            </a:outerShdw>
          </a:effectLst>
        </p:spPr>
        <p:txBody>
          <a:bodyPr/>
          <a:lstStyle/>
          <a:p>
            <a:pPr marL="0" indent="0" algn="just">
              <a:buFontTx/>
              <a:buNone/>
            </a:pPr>
            <a:r>
              <a:rPr lang="es-ES" sz="4000" i="1" dirty="0">
                <a:solidFill>
                  <a:schemeClr val="accent2"/>
                </a:solidFill>
                <a:latin typeface="Times New Roman" charset="0"/>
              </a:rPr>
              <a:t>“Al oír esto, se dolieron de corazón, y preguntaron a Pedro y a los otros apóstoles: ´Hermanos, ¿qué haremos?´ Pedro contestó: ´Arrepentíos, y sed bautizados cada uno de vosotros en el Nombre de Jesucristo para perdón de vuestros pecados…´”</a:t>
            </a:r>
          </a:p>
          <a:p>
            <a:pPr marL="0" indent="0" algn="just">
              <a:buFontTx/>
              <a:buNone/>
            </a:pPr>
            <a:r>
              <a:rPr lang="es-ES_tradnl" sz="3600" i="1" dirty="0" err="1">
                <a:solidFill>
                  <a:schemeClr val="accent2"/>
                </a:solidFill>
                <a:latin typeface="Times New Roman" charset="0"/>
              </a:rPr>
              <a:t>Hch.</a:t>
            </a:r>
            <a:r>
              <a:rPr lang="es-ES_tradnl" sz="3600" i="1" dirty="0">
                <a:solidFill>
                  <a:schemeClr val="accent2"/>
                </a:solidFill>
                <a:latin typeface="Times New Roman" charset="0"/>
              </a:rPr>
              <a:t> 2: 37 - 38</a:t>
            </a:r>
          </a:p>
        </p:txBody>
      </p:sp>
    </p:spTree>
  </p:cSld>
  <p:clrMapOvr>
    <a:masterClrMapping/>
  </p:clrMapOvr>
  <p:transition>
    <p:randomBa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0468" name="Picture 4"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190467" name="Rectangle 3"/>
          <p:cNvSpPr>
            <a:spLocks noGrp="1" noChangeArrowheads="1"/>
          </p:cNvSpPr>
          <p:nvPr>
            <p:ph type="body" idx="1"/>
          </p:nvPr>
        </p:nvSpPr>
        <p:spPr>
          <a:xfrm>
            <a:off x="1288449" y="260076"/>
            <a:ext cx="6648450" cy="4371975"/>
          </a:xfrm>
          <a:effectLst>
            <a:outerShdw blurRad="63500" dist="17961" dir="2700000" algn="ctr" rotWithShape="0">
              <a:schemeClr val="tx1">
                <a:alpha val="74998"/>
              </a:schemeClr>
            </a:outerShdw>
          </a:effectLst>
        </p:spPr>
        <p:txBody>
          <a:bodyPr/>
          <a:lstStyle/>
          <a:p>
            <a:pPr marL="0" indent="0" algn="just">
              <a:buFontTx/>
              <a:buNone/>
            </a:pPr>
            <a:r>
              <a:rPr lang="es-ES" sz="3600" i="1">
                <a:solidFill>
                  <a:schemeClr val="accent2"/>
                </a:solidFill>
                <a:latin typeface="Times New Roman" charset="0"/>
              </a:rPr>
              <a:t>“Al oír esto, se dolieron de corazón </a:t>
            </a:r>
            <a:r>
              <a:rPr lang="es-ES" sz="2800">
                <a:solidFill>
                  <a:srgbClr val="336600"/>
                </a:solidFill>
                <a:latin typeface="Verdana" charset="0"/>
              </a:rPr>
              <a:t>(conversión)</a:t>
            </a:r>
            <a:r>
              <a:rPr lang="es-ES" sz="3600" i="1">
                <a:solidFill>
                  <a:schemeClr val="accent2"/>
                </a:solidFill>
                <a:latin typeface="Times New Roman" charset="0"/>
              </a:rPr>
              <a:t>, y preguntaron a Pedro y a los otros apóstoles: ´Hermanos, ¿qué haremos?</a:t>
            </a:r>
            <a:r>
              <a:rPr lang="es-ES" sz="2800">
                <a:solidFill>
                  <a:srgbClr val="336600"/>
                </a:solidFill>
                <a:latin typeface="Verdana" charset="0"/>
              </a:rPr>
              <a:t>(obediencia)</a:t>
            </a:r>
            <a:r>
              <a:rPr lang="es-ES" sz="3600" i="1">
                <a:solidFill>
                  <a:schemeClr val="accent2"/>
                </a:solidFill>
                <a:latin typeface="Times New Roman" charset="0"/>
              </a:rPr>
              <a:t>´ Pedro contestó: ´Arrepentíos, y sed bautizados cada uno de vosotros en el Nombre de Jesucristo para perdón de vuestros pecados </a:t>
            </a:r>
            <a:r>
              <a:rPr lang="es-ES" sz="2800">
                <a:solidFill>
                  <a:srgbClr val="336600"/>
                </a:solidFill>
                <a:latin typeface="Verdana" charset="0"/>
              </a:rPr>
              <a:t>(Unión a la iglesia)</a:t>
            </a:r>
            <a:r>
              <a:rPr lang="es-ES" sz="3600" i="1">
                <a:solidFill>
                  <a:schemeClr val="accent2"/>
                </a:solidFill>
                <a:latin typeface="Times New Roman" charset="0"/>
              </a:rPr>
              <a:t>…´”</a:t>
            </a:r>
          </a:p>
          <a:p>
            <a:pPr marL="0" indent="0" algn="just">
              <a:buFontTx/>
              <a:buNone/>
            </a:pPr>
            <a:r>
              <a:rPr lang="es-ES_tradnl" i="1">
                <a:solidFill>
                  <a:schemeClr val="accent2"/>
                </a:solidFill>
                <a:latin typeface="Times New Roman" charset="0"/>
              </a:rPr>
              <a:t>Hch. 2: 37 - 38</a:t>
            </a:r>
          </a:p>
        </p:txBody>
      </p:sp>
    </p:spTree>
  </p:cSld>
  <p:clrMapOvr>
    <a:masterClrMapping/>
  </p:clrMapOvr>
  <p:transition>
    <p:randomBa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pPr>
              <a:lnSpc>
                <a:spcPct val="70000"/>
              </a:lnSpc>
            </a:pPr>
            <a:r>
              <a:rPr lang="es-ES" sz="4800"/>
              <a:t>Secuencia Temática en al Conversión de Saulo</a:t>
            </a:r>
          </a:p>
        </p:txBody>
      </p:sp>
      <p:sp>
        <p:nvSpPr>
          <p:cNvPr id="192515" name="Rectangle 3"/>
          <p:cNvSpPr>
            <a:spLocks noGrp="1" noChangeArrowheads="1"/>
          </p:cNvSpPr>
          <p:nvPr>
            <p:ph type="body" idx="1"/>
          </p:nvPr>
        </p:nvSpPr>
        <p:spPr/>
        <p:txBody>
          <a:bodyPr/>
          <a:lstStyle/>
          <a:p>
            <a:pPr marL="812800" indent="-812800" algn="just">
              <a:buClr>
                <a:schemeClr val="accent2"/>
              </a:buClr>
              <a:buSzTx/>
              <a:buFontTx/>
              <a:buAutoNum type="romanUcPeriod"/>
            </a:pPr>
            <a:r>
              <a:rPr lang="es-ES" sz="2400" dirty="0"/>
              <a:t>“¿Quién eres señor?” (</a:t>
            </a:r>
            <a:r>
              <a:rPr lang="es-ES" sz="2400" dirty="0" err="1"/>
              <a:t>Hch.</a:t>
            </a:r>
            <a:r>
              <a:rPr lang="es-ES" sz="2400" dirty="0"/>
              <a:t> 22: 8): </a:t>
            </a:r>
            <a:r>
              <a:rPr lang="es-ES" sz="2400" b="1" dirty="0">
                <a:solidFill>
                  <a:schemeClr val="accent2"/>
                </a:solidFill>
              </a:rPr>
              <a:t>Conoció a Jesús y cambió la dirección de su vida. Se convirtió a Cristo</a:t>
            </a:r>
          </a:p>
          <a:p>
            <a:pPr marL="812800" indent="-812800" algn="just">
              <a:buClr>
                <a:schemeClr val="accent2"/>
              </a:buClr>
              <a:buSzTx/>
              <a:buFontTx/>
              <a:buAutoNum type="romanUcPeriod"/>
            </a:pPr>
            <a:r>
              <a:rPr lang="es-ES" sz="2400" dirty="0"/>
              <a:t>“¿Qué quieres que yo haga?” (9: 6; 22: 10): </a:t>
            </a:r>
            <a:r>
              <a:rPr lang="es-ES" sz="2400" b="1" dirty="0">
                <a:solidFill>
                  <a:schemeClr val="accent2"/>
                </a:solidFill>
              </a:rPr>
              <a:t>Pablo sintió el deseo natural de obedecer a Cristo (el Señor mandó al laico Ananías para que lo adoctrinara)</a:t>
            </a:r>
          </a:p>
          <a:p>
            <a:pPr marL="812800" indent="-812800" algn="just">
              <a:buClr>
                <a:schemeClr val="accent2"/>
              </a:buClr>
              <a:buSzTx/>
              <a:buFontTx/>
              <a:buAutoNum type="romanUcPeriod"/>
            </a:pPr>
            <a:r>
              <a:rPr lang="es-ES" sz="2400" dirty="0"/>
              <a:t>“Levántate y </a:t>
            </a:r>
            <a:r>
              <a:rPr lang="es-ES" sz="2400" dirty="0" err="1"/>
              <a:t>bautizate</a:t>
            </a:r>
            <a:r>
              <a:rPr lang="es-ES" sz="2400" dirty="0"/>
              <a:t>” (v. 16): </a:t>
            </a:r>
            <a:r>
              <a:rPr lang="es-ES" sz="2400" b="1" dirty="0">
                <a:solidFill>
                  <a:schemeClr val="accent2"/>
                </a:solidFill>
              </a:rPr>
              <a:t>Saulo decidió unirse a la iglesia de </a:t>
            </a:r>
            <a:r>
              <a:rPr lang="es-ES" sz="2400" b="1" dirty="0" err="1">
                <a:solidFill>
                  <a:schemeClr val="accent2"/>
                </a:solidFill>
              </a:rPr>
              <a:t>Crristo</a:t>
            </a:r>
            <a:endParaRPr lang="es-ES" sz="2400" b="1" dirty="0">
              <a:solidFill>
                <a:schemeClr val="accent2"/>
              </a:solidFill>
            </a:endParaRPr>
          </a:p>
        </p:txBody>
      </p:sp>
      <p:sp>
        <p:nvSpPr>
          <p:cNvPr id="192517" name="Text Box 5"/>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2515">
                                            <p:txEl>
                                              <p:pRg st="0" end="0"/>
                                            </p:txEl>
                                          </p:spTgt>
                                        </p:tgtEl>
                                        <p:attrNameLst>
                                          <p:attrName>style.visibility</p:attrName>
                                        </p:attrNameLst>
                                      </p:cBhvr>
                                      <p:to>
                                        <p:strVal val="visible"/>
                                      </p:to>
                                    </p:set>
                                    <p:animEffect transition="in" filter="blinds(horizontal)">
                                      <p:cBhvr>
                                        <p:cTn id="7" dur="500"/>
                                        <p:tgtEl>
                                          <p:spTgt spid="192515">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2515">
                                            <p:txEl>
                                              <p:pRg st="1" end="1"/>
                                            </p:txEl>
                                          </p:spTgt>
                                        </p:tgtEl>
                                        <p:attrNameLst>
                                          <p:attrName>style.visibility</p:attrName>
                                        </p:attrNameLst>
                                      </p:cBhvr>
                                      <p:to>
                                        <p:strVal val="visible"/>
                                      </p:to>
                                    </p:set>
                                    <p:animEffect transition="in" filter="blinds(horizontal)">
                                      <p:cBhvr>
                                        <p:cTn id="10" dur="500"/>
                                        <p:tgtEl>
                                          <p:spTgt spid="192515">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92515">
                                            <p:txEl>
                                              <p:pRg st="2" end="2"/>
                                            </p:txEl>
                                          </p:spTgt>
                                        </p:tgtEl>
                                        <p:attrNameLst>
                                          <p:attrName>style.visibility</p:attrName>
                                        </p:attrNameLst>
                                      </p:cBhvr>
                                      <p:to>
                                        <p:strVal val="visible"/>
                                      </p:to>
                                    </p:set>
                                    <p:animEffect transition="in" filter="blinds(horizontal)">
                                      <p:cBhvr>
                                        <p:cTn id="13" dur="500"/>
                                        <p:tgtEl>
                                          <p:spTgt spid="1925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5" grpId="0" build="allAtOnce"/>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ChangeArrowheads="1"/>
          </p:cNvSpPr>
          <p:nvPr/>
        </p:nvSpPr>
        <p:spPr bwMode="auto">
          <a:xfrm>
            <a:off x="15875"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sp>
        <p:nvSpPr>
          <p:cNvPr id="191491" name="Rectangle 3"/>
          <p:cNvSpPr>
            <a:spLocks noGrp="1" noChangeArrowheads="1"/>
          </p:cNvSpPr>
          <p:nvPr>
            <p:ph type="body" idx="1"/>
          </p:nvPr>
        </p:nvSpPr>
        <p:spPr>
          <a:xfrm>
            <a:off x="3767138" y="1439863"/>
            <a:ext cx="4846637" cy="4003675"/>
          </a:xfrm>
          <a:effectLst>
            <a:outerShdw blurRad="63500" dist="38099" dir="2700000" algn="ctr" rotWithShape="0">
              <a:schemeClr val="bg1">
                <a:alpha val="74998"/>
              </a:schemeClr>
            </a:outerShdw>
          </a:effectLst>
        </p:spPr>
        <p:txBody>
          <a:bodyPr/>
          <a:lstStyle/>
          <a:p>
            <a:pPr marL="0" indent="0" algn="just">
              <a:lnSpc>
                <a:spcPct val="110000"/>
              </a:lnSpc>
              <a:buFontTx/>
              <a:buNone/>
            </a:pPr>
            <a:r>
              <a:rPr lang="es-ES_tradnl" sz="2400" dirty="0">
                <a:latin typeface="Futura XBlkCnIt BT" pitchFamily="34" charset="0"/>
              </a:rPr>
              <a:t>¡El estudio bíblico debe dar prioridad a las necesidades del interesado, por lo que deberíamos ver las cosas desde su perspectiva. ¿Qué piensa sobre la Biblia? ¿Cuál es su conocimiento del Evangelio? ¿Qué tipo de relación tiene con Cristo?</a:t>
            </a:r>
          </a:p>
          <a:p>
            <a:pPr marL="0" indent="0" algn="just">
              <a:lnSpc>
                <a:spcPct val="110000"/>
              </a:lnSpc>
              <a:buFontTx/>
              <a:buNone/>
            </a:pPr>
            <a:r>
              <a:rPr lang="es-ES_tradnl" sz="2400" dirty="0">
                <a:latin typeface="Futura XBlkCnIt BT" pitchFamily="34" charset="0"/>
              </a:rPr>
              <a:t>Debemos llevarlo paso a paso, hasta completar el proceso!</a:t>
            </a:r>
            <a:endParaRPr lang="es-ES" sz="1600" dirty="0">
              <a:latin typeface="Futura XBlkCnIt BT" pitchFamily="34" charset="0"/>
            </a:endParaRPr>
          </a:p>
        </p:txBody>
      </p:sp>
      <p:pic>
        <p:nvPicPr>
          <p:cNvPr id="191519" name="Picture 31" descr="j0285159"/>
          <p:cNvPicPr>
            <a:picLocks noChangeAspect="1" noChangeArrowheads="1"/>
          </p:cNvPicPr>
          <p:nvPr/>
        </p:nvPicPr>
        <p:blipFill>
          <a:blip r:embed="rId2"/>
          <a:srcRect l="32947" r="29611"/>
          <a:stretch>
            <a:fillRect/>
          </a:stretch>
        </p:blipFill>
        <p:spPr bwMode="auto">
          <a:xfrm>
            <a:off x="319088" y="493713"/>
            <a:ext cx="3295650" cy="5819775"/>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p:txBody>
          <a:bodyPr/>
          <a:lstStyle/>
          <a:p>
            <a:pPr>
              <a:lnSpc>
                <a:spcPct val="70000"/>
              </a:lnSpc>
            </a:pPr>
            <a:r>
              <a:rPr lang="es-ES" sz="4800"/>
              <a:t>El Contenido Teológico de los Llamados</a:t>
            </a:r>
          </a:p>
        </p:txBody>
      </p:sp>
      <p:sp>
        <p:nvSpPr>
          <p:cNvPr id="193539" name="Rectangle 3"/>
          <p:cNvSpPr>
            <a:spLocks noGrp="1" noChangeArrowheads="1"/>
          </p:cNvSpPr>
          <p:nvPr>
            <p:ph type="body" idx="1"/>
          </p:nvPr>
        </p:nvSpPr>
        <p:spPr/>
        <p:txBody>
          <a:bodyPr/>
          <a:lstStyle/>
          <a:p>
            <a:endParaRPr lang="es-CO"/>
          </a:p>
        </p:txBody>
      </p:sp>
      <p:sp>
        <p:nvSpPr>
          <p:cNvPr id="193541" name="Text Box 5"/>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spd="slow">
    <p:fade thruBlk="1"/>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descr="Fondo Esp Profeci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94563" name="Rectangle 3"/>
          <p:cNvSpPr>
            <a:spLocks noGrp="1" noChangeArrowheads="1"/>
          </p:cNvSpPr>
          <p:nvPr>
            <p:ph type="body" idx="1"/>
          </p:nvPr>
        </p:nvSpPr>
        <p:spPr>
          <a:xfrm>
            <a:off x="1381782" y="451015"/>
            <a:ext cx="6492875" cy="4005262"/>
          </a:xfrm>
          <a:effectLst>
            <a:outerShdw blurRad="63500" dist="17961" dir="2700000" algn="ctr" rotWithShape="0">
              <a:schemeClr val="tx1">
                <a:alpha val="74998"/>
              </a:schemeClr>
            </a:outerShdw>
          </a:effectLst>
        </p:spPr>
        <p:txBody>
          <a:bodyPr/>
          <a:lstStyle/>
          <a:p>
            <a:pPr marL="0" indent="0" algn="just">
              <a:lnSpc>
                <a:spcPct val="90000"/>
              </a:lnSpc>
              <a:buFontTx/>
              <a:buNone/>
              <a:tabLst>
                <a:tab pos="0" algn="l"/>
              </a:tabLst>
            </a:pPr>
            <a:r>
              <a:rPr lang="es-ES_tradnl" sz="4400" i="1" dirty="0">
                <a:solidFill>
                  <a:schemeClr val="accent2"/>
                </a:solidFill>
                <a:latin typeface="Times New Roman" charset="0"/>
              </a:rPr>
              <a:t>“El mensaje que el pecador debe oír es: ´De tal manera amó Dios al mundo que ha dado su Hijo unigénito, para que todo aquel que en él cree, no se pierda, mas tenga vida eterna´”</a:t>
            </a:r>
          </a:p>
          <a:p>
            <a:pPr marL="0" indent="0" algn="just">
              <a:lnSpc>
                <a:spcPct val="90000"/>
              </a:lnSpc>
              <a:buFontTx/>
              <a:buNone/>
              <a:tabLst>
                <a:tab pos="0" algn="l"/>
              </a:tabLst>
            </a:pPr>
            <a:r>
              <a:rPr lang="es-ES_tradnl" sz="3600" i="1" dirty="0">
                <a:solidFill>
                  <a:schemeClr val="accent2"/>
                </a:solidFill>
                <a:latin typeface="Times New Roman" charset="0"/>
              </a:rPr>
              <a:t>OE., 161, 162</a:t>
            </a:r>
            <a:endParaRPr lang="es-ES" sz="3600" i="1" dirty="0">
              <a:solidFill>
                <a:schemeClr val="accent2"/>
              </a:solidFill>
              <a:latin typeface="Times New Roman" charset="0"/>
            </a:endParaRPr>
          </a:p>
        </p:txBody>
      </p:sp>
    </p:spTree>
  </p:cSld>
  <p:clrMapOvr>
    <a:masterClrMapping/>
  </p:clrMapOvr>
  <p:transition spd="slow">
    <p:comb/>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pPr>
              <a:lnSpc>
                <a:spcPct val="70000"/>
              </a:lnSpc>
            </a:pPr>
            <a:r>
              <a:rPr lang="es-ES" sz="4800"/>
              <a:t>El Contenido Teológico de los Llamados</a:t>
            </a:r>
          </a:p>
        </p:txBody>
      </p:sp>
      <p:sp>
        <p:nvSpPr>
          <p:cNvPr id="195587" name="Rectangle 3"/>
          <p:cNvSpPr>
            <a:spLocks noGrp="1" noChangeArrowheads="1"/>
          </p:cNvSpPr>
          <p:nvPr>
            <p:ph type="body" idx="1"/>
          </p:nvPr>
        </p:nvSpPr>
        <p:spPr>
          <a:xfrm>
            <a:off x="1187450" y="2211388"/>
            <a:ext cx="7499350" cy="2284412"/>
          </a:xfrm>
        </p:spPr>
        <p:txBody>
          <a:bodyPr/>
          <a:lstStyle/>
          <a:p>
            <a:pPr>
              <a:buFontTx/>
              <a:buNone/>
            </a:pPr>
            <a:r>
              <a:rPr lang="es-ES" sz="2800"/>
              <a:t>DIOS QUIERE SALVAR:</a:t>
            </a:r>
          </a:p>
          <a:p>
            <a:pPr lvl="1"/>
            <a:r>
              <a:rPr lang="es-ES" sz="2400"/>
              <a:t>Él lo declaró (Ez. 18: 30 – 32)</a:t>
            </a:r>
          </a:p>
          <a:p>
            <a:pPr lvl="1"/>
            <a:r>
              <a:rPr lang="es-ES" sz="2400"/>
              <a:t>La encarnación lo demuestra (Jn. 10: 10)</a:t>
            </a:r>
          </a:p>
          <a:p>
            <a:pPr lvl="1"/>
            <a:r>
              <a:rPr lang="es-ES" sz="2400"/>
              <a:t>La cruz lo expone (Jn. 3: 16, 17)</a:t>
            </a:r>
          </a:p>
        </p:txBody>
      </p:sp>
      <p:pic>
        <p:nvPicPr>
          <p:cNvPr id="195589" name="Picture 5" descr="1 amarillo"/>
          <p:cNvPicPr>
            <a:picLocks noChangeAspect="1" noChangeArrowheads="1"/>
          </p:cNvPicPr>
          <p:nvPr/>
        </p:nvPicPr>
        <p:blipFill>
          <a:blip r:embed="rId2"/>
          <a:srcRect/>
          <a:stretch>
            <a:fillRect/>
          </a:stretch>
        </p:blipFill>
        <p:spPr bwMode="auto">
          <a:xfrm>
            <a:off x="469900" y="1909763"/>
            <a:ext cx="1016000" cy="1289050"/>
          </a:xfrm>
          <a:prstGeom prst="rect">
            <a:avLst/>
          </a:prstGeom>
          <a:noFill/>
        </p:spPr>
      </p:pic>
      <p:sp>
        <p:nvSpPr>
          <p:cNvPr id="195591" name="Text Box 7"/>
          <p:cNvSpPr txBox="1">
            <a:spLocks noChangeArrowheads="1"/>
          </p:cNvSpPr>
          <p:nvPr/>
        </p:nvSpPr>
        <p:spPr bwMode="auto">
          <a:xfrm>
            <a:off x="1993900" y="4176713"/>
            <a:ext cx="5564188" cy="1800225"/>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pPr>
              <a:spcBef>
                <a:spcPct val="50000"/>
              </a:spcBef>
            </a:pPr>
            <a:r>
              <a:rPr lang="es-ES" sz="2800" b="1" i="1">
                <a:solidFill>
                  <a:srgbClr val="FF3300"/>
                </a:solidFill>
                <a:latin typeface="Times New Roman" charset="0"/>
              </a:rPr>
              <a:t>¡Fiel a esta realidad, el instructor bíblico debe mostrarle al interesado la </a:t>
            </a:r>
            <a:r>
              <a:rPr lang="es-ES" sz="2800" b="1" i="1">
                <a:solidFill>
                  <a:srgbClr val="339933"/>
                </a:solidFill>
                <a:latin typeface="Times New Roman" charset="0"/>
              </a:rPr>
              <a:t>disposición</a:t>
            </a:r>
            <a:r>
              <a:rPr lang="es-ES" sz="2800" b="1" i="1">
                <a:solidFill>
                  <a:srgbClr val="FF3300"/>
                </a:solidFill>
                <a:latin typeface="Times New Roman" charset="0"/>
              </a:rPr>
              <a:t> de Dios de salvar a los pecadores!</a:t>
            </a:r>
          </a:p>
        </p:txBody>
      </p:sp>
      <p:sp>
        <p:nvSpPr>
          <p:cNvPr id="195593" name="Text Box 9"/>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95589"/>
                                        </p:tgtEl>
                                        <p:attrNameLst>
                                          <p:attrName>style.visibility</p:attrName>
                                        </p:attrNameLst>
                                      </p:cBhvr>
                                      <p:to>
                                        <p:strVal val="visible"/>
                                      </p:to>
                                    </p:set>
                                    <p:anim calcmode="lin" valueType="num">
                                      <p:cBhvr>
                                        <p:cTn id="7" dur="1000" fill="hold"/>
                                        <p:tgtEl>
                                          <p:spTgt spid="195589"/>
                                        </p:tgtEl>
                                        <p:attrNameLst>
                                          <p:attrName>ppt_w</p:attrName>
                                        </p:attrNameLst>
                                      </p:cBhvr>
                                      <p:tavLst>
                                        <p:tav tm="0">
                                          <p:val>
                                            <p:fltVal val="0"/>
                                          </p:val>
                                        </p:tav>
                                        <p:tav tm="100000">
                                          <p:val>
                                            <p:strVal val="#ppt_w"/>
                                          </p:val>
                                        </p:tav>
                                      </p:tavLst>
                                    </p:anim>
                                    <p:anim calcmode="lin" valueType="num">
                                      <p:cBhvr>
                                        <p:cTn id="8" dur="1000" fill="hold"/>
                                        <p:tgtEl>
                                          <p:spTgt spid="195589"/>
                                        </p:tgtEl>
                                        <p:attrNameLst>
                                          <p:attrName>ppt_h</p:attrName>
                                        </p:attrNameLst>
                                      </p:cBhvr>
                                      <p:tavLst>
                                        <p:tav tm="0">
                                          <p:val>
                                            <p:fltVal val="0"/>
                                          </p:val>
                                        </p:tav>
                                        <p:tav tm="100000">
                                          <p:val>
                                            <p:strVal val="#ppt_h"/>
                                          </p:val>
                                        </p:tav>
                                      </p:tavLst>
                                    </p:anim>
                                    <p:anim calcmode="lin" valueType="num">
                                      <p:cBhvr>
                                        <p:cTn id="9" dur="1000" fill="hold"/>
                                        <p:tgtEl>
                                          <p:spTgt spid="19558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95589"/>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195587">
                                            <p:txEl>
                                              <p:pRg st="0" end="0"/>
                                            </p:txEl>
                                          </p:spTgt>
                                        </p:tgtEl>
                                        <p:attrNameLst>
                                          <p:attrName>style.visibility</p:attrName>
                                        </p:attrNameLst>
                                      </p:cBhvr>
                                      <p:to>
                                        <p:strVal val="visible"/>
                                      </p:to>
                                    </p:set>
                                    <p:anim calcmode="discrete" valueType="clr">
                                      <p:cBhvr override="childStyle">
                                        <p:cTn id="14" dur="80"/>
                                        <p:tgtEl>
                                          <p:spTgt spid="19558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95587">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95587">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95587">
                                            <p:txEl>
                                              <p:pRg st="1" end="1"/>
                                            </p:txEl>
                                          </p:spTgt>
                                        </p:tgtEl>
                                        <p:attrNameLst>
                                          <p:attrName>style.visibility</p:attrName>
                                        </p:attrNameLst>
                                      </p:cBhvr>
                                      <p:to>
                                        <p:strVal val="visible"/>
                                      </p:to>
                                    </p:set>
                                    <p:anim calcmode="lin" valueType="num">
                                      <p:cBhvr additive="base">
                                        <p:cTn id="21" dur="2000" fill="hold"/>
                                        <p:tgtEl>
                                          <p:spTgt spid="195587">
                                            <p:txEl>
                                              <p:pRg st="1" end="1"/>
                                            </p:txEl>
                                          </p:spTgt>
                                        </p:tgtEl>
                                        <p:attrNameLst>
                                          <p:attrName>ppt_x</p:attrName>
                                        </p:attrNameLst>
                                      </p:cBhvr>
                                      <p:tavLst>
                                        <p:tav tm="0">
                                          <p:val>
                                            <p:strVal val="0-#ppt_w/2"/>
                                          </p:val>
                                        </p:tav>
                                        <p:tav tm="100000">
                                          <p:val>
                                            <p:strVal val="#ppt_x"/>
                                          </p:val>
                                        </p:tav>
                                      </p:tavLst>
                                    </p:anim>
                                    <p:anim calcmode="lin" valueType="num">
                                      <p:cBhvr additive="base">
                                        <p:cTn id="22" dur="2000" fill="hold"/>
                                        <p:tgtEl>
                                          <p:spTgt spid="195587">
                                            <p:txEl>
                                              <p:pRg st="1" end="1"/>
                                            </p:txEl>
                                          </p:spTgt>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95587">
                                            <p:txEl>
                                              <p:pRg st="2" end="2"/>
                                            </p:txEl>
                                          </p:spTgt>
                                        </p:tgtEl>
                                        <p:attrNameLst>
                                          <p:attrName>style.visibility</p:attrName>
                                        </p:attrNameLst>
                                      </p:cBhvr>
                                      <p:to>
                                        <p:strVal val="visible"/>
                                      </p:to>
                                    </p:set>
                                    <p:anim calcmode="lin" valueType="num">
                                      <p:cBhvr additive="base">
                                        <p:cTn id="25" dur="2000" fill="hold"/>
                                        <p:tgtEl>
                                          <p:spTgt spid="195587">
                                            <p:txEl>
                                              <p:pRg st="2" end="2"/>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195587">
                                            <p:txEl>
                                              <p:pRg st="2" end="2"/>
                                            </p:txEl>
                                          </p:spTgt>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95587">
                                            <p:txEl>
                                              <p:pRg st="3" end="3"/>
                                            </p:txEl>
                                          </p:spTgt>
                                        </p:tgtEl>
                                        <p:attrNameLst>
                                          <p:attrName>style.visibility</p:attrName>
                                        </p:attrNameLst>
                                      </p:cBhvr>
                                      <p:to>
                                        <p:strVal val="visible"/>
                                      </p:to>
                                    </p:set>
                                    <p:anim calcmode="lin" valueType="num">
                                      <p:cBhvr additive="base">
                                        <p:cTn id="29" dur="2000" fill="hold"/>
                                        <p:tgtEl>
                                          <p:spTgt spid="195587">
                                            <p:txEl>
                                              <p:pRg st="3" end="3"/>
                                            </p:txEl>
                                          </p:spTgt>
                                        </p:tgtEl>
                                        <p:attrNameLst>
                                          <p:attrName>ppt_x</p:attrName>
                                        </p:attrNameLst>
                                      </p:cBhvr>
                                      <p:tavLst>
                                        <p:tav tm="0">
                                          <p:val>
                                            <p:strVal val="0-#ppt_w/2"/>
                                          </p:val>
                                        </p:tav>
                                        <p:tav tm="100000">
                                          <p:val>
                                            <p:strVal val="#ppt_x"/>
                                          </p:val>
                                        </p:tav>
                                      </p:tavLst>
                                    </p:anim>
                                    <p:anim calcmode="lin" valueType="num">
                                      <p:cBhvr additive="base">
                                        <p:cTn id="30" dur="2000" fill="hold"/>
                                        <p:tgtEl>
                                          <p:spTgt spid="19558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5" presetClass="entr" presetSubtype="0" fill="hold" grpId="0" nodeType="clickEffect">
                                  <p:stCondLst>
                                    <p:cond delay="0"/>
                                  </p:stCondLst>
                                  <p:childTnLst>
                                    <p:set>
                                      <p:cBhvr>
                                        <p:cTn id="34" dur="1" fill="hold">
                                          <p:stCondLst>
                                            <p:cond delay="0"/>
                                          </p:stCondLst>
                                        </p:cTn>
                                        <p:tgtEl>
                                          <p:spTgt spid="195591"/>
                                        </p:tgtEl>
                                        <p:attrNameLst>
                                          <p:attrName>style.visibility</p:attrName>
                                        </p:attrNameLst>
                                      </p:cBhvr>
                                      <p:to>
                                        <p:strVal val="visible"/>
                                      </p:to>
                                    </p:set>
                                    <p:anim calcmode="lin" valueType="num">
                                      <p:cBhvr>
                                        <p:cTn id="35" dur="1000" fill="hold"/>
                                        <p:tgtEl>
                                          <p:spTgt spid="195591"/>
                                        </p:tgtEl>
                                        <p:attrNameLst>
                                          <p:attrName>ppt_w</p:attrName>
                                        </p:attrNameLst>
                                      </p:cBhvr>
                                      <p:tavLst>
                                        <p:tav tm="0">
                                          <p:val>
                                            <p:fltVal val="0"/>
                                          </p:val>
                                        </p:tav>
                                        <p:tav tm="100000">
                                          <p:val>
                                            <p:strVal val="#ppt_w"/>
                                          </p:val>
                                        </p:tav>
                                      </p:tavLst>
                                    </p:anim>
                                    <p:anim calcmode="lin" valueType="num">
                                      <p:cBhvr>
                                        <p:cTn id="36" dur="1000" fill="hold"/>
                                        <p:tgtEl>
                                          <p:spTgt spid="195591"/>
                                        </p:tgtEl>
                                        <p:attrNameLst>
                                          <p:attrName>ppt_h</p:attrName>
                                        </p:attrNameLst>
                                      </p:cBhvr>
                                      <p:tavLst>
                                        <p:tav tm="0">
                                          <p:val>
                                            <p:fltVal val="0"/>
                                          </p:val>
                                        </p:tav>
                                        <p:tav tm="100000">
                                          <p:val>
                                            <p:strVal val="#ppt_h"/>
                                          </p:val>
                                        </p:tav>
                                      </p:tavLst>
                                    </p:anim>
                                    <p:anim calcmode="lin" valueType="num">
                                      <p:cBhvr>
                                        <p:cTn id="37" dur="1000" fill="hold"/>
                                        <p:tgtEl>
                                          <p:spTgt spid="195591"/>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95591"/>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1000"/>
                            </p:stCondLst>
                            <p:childTnLst>
                              <p:par>
                                <p:cTn id="40" presetID="19" presetClass="entr" presetSubtype="10" fill="hold" grpId="1" nodeType="afterEffect">
                                  <p:stCondLst>
                                    <p:cond delay="0"/>
                                  </p:stCondLst>
                                  <p:childTnLst>
                                    <p:set>
                                      <p:cBhvr>
                                        <p:cTn id="41" dur="1" fill="hold">
                                          <p:stCondLst>
                                            <p:cond delay="0"/>
                                          </p:stCondLst>
                                        </p:cTn>
                                        <p:tgtEl>
                                          <p:spTgt spid="195591"/>
                                        </p:tgtEl>
                                        <p:attrNameLst>
                                          <p:attrName>style.visibility</p:attrName>
                                        </p:attrNameLst>
                                      </p:cBhvr>
                                      <p:to>
                                        <p:strVal val="visible"/>
                                      </p:to>
                                    </p:set>
                                    <p:anim calcmode="lin" valueType="num">
                                      <p:cBhvr>
                                        <p:cTn id="42" dur="5000" fill="hold"/>
                                        <p:tgtEl>
                                          <p:spTgt spid="195591"/>
                                        </p:tgtEl>
                                        <p:attrNameLst>
                                          <p:attrName>ppt_w</p:attrName>
                                        </p:attrNameLst>
                                      </p:cBhvr>
                                      <p:tavLst>
                                        <p:tav tm="0" fmla="#ppt_w*sin(2.5*pi*$)">
                                          <p:val>
                                            <p:fltVal val="0"/>
                                          </p:val>
                                        </p:tav>
                                        <p:tav tm="100000">
                                          <p:val>
                                            <p:fltVal val="1"/>
                                          </p:val>
                                        </p:tav>
                                      </p:tavLst>
                                    </p:anim>
                                    <p:anim calcmode="lin" valueType="num">
                                      <p:cBhvr>
                                        <p:cTn id="43" dur="5000" fill="hold"/>
                                        <p:tgtEl>
                                          <p:spTgt spid="19559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7" grpId="0" uiExpand="1" build="p"/>
      <p:bldP spid="195591" grpId="0"/>
      <p:bldP spid="195591" grpId="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4" name="Picture 6" descr="2 rosa"/>
          <p:cNvPicPr>
            <a:picLocks noChangeAspect="1" noChangeArrowheads="1"/>
          </p:cNvPicPr>
          <p:nvPr/>
        </p:nvPicPr>
        <p:blipFill>
          <a:blip r:embed="rId2"/>
          <a:srcRect/>
          <a:stretch>
            <a:fillRect/>
          </a:stretch>
        </p:blipFill>
        <p:spPr bwMode="auto">
          <a:xfrm>
            <a:off x="420688" y="1908175"/>
            <a:ext cx="952500" cy="1209675"/>
          </a:xfrm>
          <a:prstGeom prst="rect">
            <a:avLst/>
          </a:prstGeom>
          <a:noFill/>
        </p:spPr>
      </p:pic>
      <p:sp>
        <p:nvSpPr>
          <p:cNvPr id="196610" name="Rectangle 2"/>
          <p:cNvSpPr>
            <a:spLocks noGrp="1" noChangeArrowheads="1"/>
          </p:cNvSpPr>
          <p:nvPr>
            <p:ph type="title"/>
          </p:nvPr>
        </p:nvSpPr>
        <p:spPr/>
        <p:txBody>
          <a:bodyPr/>
          <a:lstStyle/>
          <a:p>
            <a:pPr>
              <a:lnSpc>
                <a:spcPct val="70000"/>
              </a:lnSpc>
            </a:pPr>
            <a:r>
              <a:rPr lang="es-ES" sz="4800"/>
              <a:t>El Contenido Teológico de los Llamados</a:t>
            </a:r>
          </a:p>
        </p:txBody>
      </p:sp>
      <p:sp>
        <p:nvSpPr>
          <p:cNvPr id="196611" name="Rectangle 3"/>
          <p:cNvSpPr>
            <a:spLocks noGrp="1" noChangeArrowheads="1"/>
          </p:cNvSpPr>
          <p:nvPr>
            <p:ph type="body" idx="1"/>
          </p:nvPr>
        </p:nvSpPr>
        <p:spPr>
          <a:xfrm>
            <a:off x="1187450" y="2211388"/>
            <a:ext cx="7499350" cy="2284412"/>
          </a:xfrm>
        </p:spPr>
        <p:txBody>
          <a:bodyPr/>
          <a:lstStyle/>
          <a:p>
            <a:pPr>
              <a:buFontTx/>
              <a:buNone/>
            </a:pPr>
            <a:r>
              <a:rPr lang="es-ES" sz="2800"/>
              <a:t>DIOS PUEDE SALVAR:</a:t>
            </a:r>
          </a:p>
          <a:p>
            <a:pPr lvl="1"/>
            <a:r>
              <a:rPr lang="es-ES" sz="2400"/>
              <a:t>Él es Todopoderoso (Ap. 1:8)</a:t>
            </a:r>
          </a:p>
          <a:p>
            <a:pPr lvl="1"/>
            <a:r>
              <a:rPr lang="es-ES" sz="2400"/>
              <a:t>Tiene poder para salvar (Heb. 7: 25)</a:t>
            </a:r>
          </a:p>
          <a:p>
            <a:pPr lvl="1"/>
            <a:r>
              <a:rPr lang="es-ES" sz="2400"/>
              <a:t>Hasta al peor de los pecadores (1Tim. 1: 15)</a:t>
            </a:r>
          </a:p>
          <a:p>
            <a:pPr lvl="1"/>
            <a:r>
              <a:rPr lang="es-ES" sz="2400"/>
              <a:t>Es el único que puede salvar (Hech. 4: 12)</a:t>
            </a:r>
          </a:p>
        </p:txBody>
      </p:sp>
      <p:sp>
        <p:nvSpPr>
          <p:cNvPr id="196613" name="Text Box 5"/>
          <p:cNvSpPr txBox="1">
            <a:spLocks noChangeArrowheads="1"/>
          </p:cNvSpPr>
          <p:nvPr/>
        </p:nvSpPr>
        <p:spPr bwMode="auto">
          <a:xfrm>
            <a:off x="1993900" y="4525963"/>
            <a:ext cx="5564188" cy="1373187"/>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pPr>
              <a:spcBef>
                <a:spcPct val="50000"/>
              </a:spcBef>
            </a:pPr>
            <a:r>
              <a:rPr lang="es-ES" sz="2800" b="1" i="1">
                <a:solidFill>
                  <a:srgbClr val="FF3300"/>
                </a:solidFill>
                <a:latin typeface="Times New Roman" charset="0"/>
              </a:rPr>
              <a:t>¡El instructor bíblico debe mostrarle al interesado la </a:t>
            </a:r>
            <a:r>
              <a:rPr lang="es-ES" sz="2800" b="1" i="1">
                <a:solidFill>
                  <a:srgbClr val="339933"/>
                </a:solidFill>
                <a:latin typeface="Times New Roman" charset="0"/>
              </a:rPr>
              <a:t>capacidad</a:t>
            </a:r>
            <a:r>
              <a:rPr lang="es-ES" sz="2800" b="1" i="1">
                <a:solidFill>
                  <a:srgbClr val="FF3300"/>
                </a:solidFill>
                <a:latin typeface="Times New Roman" charset="0"/>
              </a:rPr>
              <a:t> de Dios de salvar a los pecadores!</a:t>
            </a:r>
          </a:p>
        </p:txBody>
      </p:sp>
      <p:sp>
        <p:nvSpPr>
          <p:cNvPr id="196616" name="Text Box 8"/>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96614"/>
                                        </p:tgtEl>
                                        <p:attrNameLst>
                                          <p:attrName>style.visibility</p:attrName>
                                        </p:attrNameLst>
                                      </p:cBhvr>
                                      <p:to>
                                        <p:strVal val="visible"/>
                                      </p:to>
                                    </p:set>
                                    <p:anim calcmode="lin" valueType="num">
                                      <p:cBhvr>
                                        <p:cTn id="7" dur="1000" fill="hold"/>
                                        <p:tgtEl>
                                          <p:spTgt spid="196614"/>
                                        </p:tgtEl>
                                        <p:attrNameLst>
                                          <p:attrName>ppt_w</p:attrName>
                                        </p:attrNameLst>
                                      </p:cBhvr>
                                      <p:tavLst>
                                        <p:tav tm="0">
                                          <p:val>
                                            <p:fltVal val="0"/>
                                          </p:val>
                                        </p:tav>
                                        <p:tav tm="100000">
                                          <p:val>
                                            <p:strVal val="#ppt_w"/>
                                          </p:val>
                                        </p:tav>
                                      </p:tavLst>
                                    </p:anim>
                                    <p:anim calcmode="lin" valueType="num">
                                      <p:cBhvr>
                                        <p:cTn id="8" dur="1000" fill="hold"/>
                                        <p:tgtEl>
                                          <p:spTgt spid="196614"/>
                                        </p:tgtEl>
                                        <p:attrNameLst>
                                          <p:attrName>ppt_h</p:attrName>
                                        </p:attrNameLst>
                                      </p:cBhvr>
                                      <p:tavLst>
                                        <p:tav tm="0">
                                          <p:val>
                                            <p:fltVal val="0"/>
                                          </p:val>
                                        </p:tav>
                                        <p:tav tm="100000">
                                          <p:val>
                                            <p:strVal val="#ppt_h"/>
                                          </p:val>
                                        </p:tav>
                                      </p:tavLst>
                                    </p:anim>
                                    <p:anim calcmode="lin" valueType="num">
                                      <p:cBhvr>
                                        <p:cTn id="9" dur="1000" fill="hold"/>
                                        <p:tgtEl>
                                          <p:spTgt spid="19661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96614"/>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196611">
                                            <p:txEl>
                                              <p:pRg st="0" end="0"/>
                                            </p:txEl>
                                          </p:spTgt>
                                        </p:tgtEl>
                                        <p:attrNameLst>
                                          <p:attrName>style.visibility</p:attrName>
                                        </p:attrNameLst>
                                      </p:cBhvr>
                                      <p:to>
                                        <p:strVal val="visible"/>
                                      </p:to>
                                    </p:set>
                                    <p:anim calcmode="discrete" valueType="clr">
                                      <p:cBhvr override="childStyle">
                                        <p:cTn id="14" dur="80"/>
                                        <p:tgtEl>
                                          <p:spTgt spid="19661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96611">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96611">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96611">
                                            <p:txEl>
                                              <p:pRg st="1" end="1"/>
                                            </p:txEl>
                                          </p:spTgt>
                                        </p:tgtEl>
                                        <p:attrNameLst>
                                          <p:attrName>style.visibility</p:attrName>
                                        </p:attrNameLst>
                                      </p:cBhvr>
                                      <p:to>
                                        <p:strVal val="visible"/>
                                      </p:to>
                                    </p:set>
                                    <p:anim calcmode="lin" valueType="num">
                                      <p:cBhvr additive="base">
                                        <p:cTn id="21" dur="2000" fill="hold"/>
                                        <p:tgtEl>
                                          <p:spTgt spid="196611">
                                            <p:txEl>
                                              <p:pRg st="1" end="1"/>
                                            </p:txEl>
                                          </p:spTgt>
                                        </p:tgtEl>
                                        <p:attrNameLst>
                                          <p:attrName>ppt_x</p:attrName>
                                        </p:attrNameLst>
                                      </p:cBhvr>
                                      <p:tavLst>
                                        <p:tav tm="0">
                                          <p:val>
                                            <p:strVal val="0-#ppt_w/2"/>
                                          </p:val>
                                        </p:tav>
                                        <p:tav tm="100000">
                                          <p:val>
                                            <p:strVal val="#ppt_x"/>
                                          </p:val>
                                        </p:tav>
                                      </p:tavLst>
                                    </p:anim>
                                    <p:anim calcmode="lin" valueType="num">
                                      <p:cBhvr additive="base">
                                        <p:cTn id="22" dur="2000" fill="hold"/>
                                        <p:tgtEl>
                                          <p:spTgt spid="196611">
                                            <p:txEl>
                                              <p:pRg st="1" end="1"/>
                                            </p:txEl>
                                          </p:spTgt>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96611">
                                            <p:txEl>
                                              <p:pRg st="2" end="2"/>
                                            </p:txEl>
                                          </p:spTgt>
                                        </p:tgtEl>
                                        <p:attrNameLst>
                                          <p:attrName>style.visibility</p:attrName>
                                        </p:attrNameLst>
                                      </p:cBhvr>
                                      <p:to>
                                        <p:strVal val="visible"/>
                                      </p:to>
                                    </p:set>
                                    <p:anim calcmode="lin" valueType="num">
                                      <p:cBhvr additive="base">
                                        <p:cTn id="25" dur="2000" fill="hold"/>
                                        <p:tgtEl>
                                          <p:spTgt spid="196611">
                                            <p:txEl>
                                              <p:pRg st="2" end="2"/>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196611">
                                            <p:txEl>
                                              <p:pRg st="2" end="2"/>
                                            </p:txEl>
                                          </p:spTgt>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96611">
                                            <p:txEl>
                                              <p:pRg st="3" end="3"/>
                                            </p:txEl>
                                          </p:spTgt>
                                        </p:tgtEl>
                                        <p:attrNameLst>
                                          <p:attrName>style.visibility</p:attrName>
                                        </p:attrNameLst>
                                      </p:cBhvr>
                                      <p:to>
                                        <p:strVal val="visible"/>
                                      </p:to>
                                    </p:set>
                                    <p:anim calcmode="lin" valueType="num">
                                      <p:cBhvr additive="base">
                                        <p:cTn id="29" dur="2000" fill="hold"/>
                                        <p:tgtEl>
                                          <p:spTgt spid="196611">
                                            <p:txEl>
                                              <p:pRg st="3" end="3"/>
                                            </p:txEl>
                                          </p:spTgt>
                                        </p:tgtEl>
                                        <p:attrNameLst>
                                          <p:attrName>ppt_x</p:attrName>
                                        </p:attrNameLst>
                                      </p:cBhvr>
                                      <p:tavLst>
                                        <p:tav tm="0">
                                          <p:val>
                                            <p:strVal val="0-#ppt_w/2"/>
                                          </p:val>
                                        </p:tav>
                                        <p:tav tm="100000">
                                          <p:val>
                                            <p:strVal val="#ppt_x"/>
                                          </p:val>
                                        </p:tav>
                                      </p:tavLst>
                                    </p:anim>
                                    <p:anim calcmode="lin" valueType="num">
                                      <p:cBhvr additive="base">
                                        <p:cTn id="30" dur="2000" fill="hold"/>
                                        <p:tgtEl>
                                          <p:spTgt spid="196611">
                                            <p:txEl>
                                              <p:pRg st="3" end="3"/>
                                            </p:txEl>
                                          </p:spTgt>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196611">
                                            <p:txEl>
                                              <p:pRg st="4" end="4"/>
                                            </p:txEl>
                                          </p:spTgt>
                                        </p:tgtEl>
                                        <p:attrNameLst>
                                          <p:attrName>style.visibility</p:attrName>
                                        </p:attrNameLst>
                                      </p:cBhvr>
                                      <p:to>
                                        <p:strVal val="visible"/>
                                      </p:to>
                                    </p:set>
                                    <p:anim calcmode="lin" valueType="num">
                                      <p:cBhvr additive="base">
                                        <p:cTn id="33" dur="2000" fill="hold"/>
                                        <p:tgtEl>
                                          <p:spTgt spid="196611">
                                            <p:txEl>
                                              <p:pRg st="4" end="4"/>
                                            </p:txEl>
                                          </p:spTgt>
                                        </p:tgtEl>
                                        <p:attrNameLst>
                                          <p:attrName>ppt_x</p:attrName>
                                        </p:attrNameLst>
                                      </p:cBhvr>
                                      <p:tavLst>
                                        <p:tav tm="0">
                                          <p:val>
                                            <p:strVal val="0-#ppt_w/2"/>
                                          </p:val>
                                        </p:tav>
                                        <p:tav tm="100000">
                                          <p:val>
                                            <p:strVal val="#ppt_x"/>
                                          </p:val>
                                        </p:tav>
                                      </p:tavLst>
                                    </p:anim>
                                    <p:anim calcmode="lin" valueType="num">
                                      <p:cBhvr additive="base">
                                        <p:cTn id="34" dur="2000" fill="hold"/>
                                        <p:tgtEl>
                                          <p:spTgt spid="196611">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196613"/>
                                        </p:tgtEl>
                                        <p:attrNameLst>
                                          <p:attrName>style.visibility</p:attrName>
                                        </p:attrNameLst>
                                      </p:cBhvr>
                                      <p:to>
                                        <p:strVal val="visible"/>
                                      </p:to>
                                    </p:set>
                                    <p:anim calcmode="lin" valueType="num">
                                      <p:cBhvr>
                                        <p:cTn id="39" dur="1000" fill="hold"/>
                                        <p:tgtEl>
                                          <p:spTgt spid="196613"/>
                                        </p:tgtEl>
                                        <p:attrNameLst>
                                          <p:attrName>ppt_w</p:attrName>
                                        </p:attrNameLst>
                                      </p:cBhvr>
                                      <p:tavLst>
                                        <p:tav tm="0">
                                          <p:val>
                                            <p:fltVal val="0"/>
                                          </p:val>
                                        </p:tav>
                                        <p:tav tm="100000">
                                          <p:val>
                                            <p:strVal val="#ppt_w"/>
                                          </p:val>
                                        </p:tav>
                                      </p:tavLst>
                                    </p:anim>
                                    <p:anim calcmode="lin" valueType="num">
                                      <p:cBhvr>
                                        <p:cTn id="40" dur="1000" fill="hold"/>
                                        <p:tgtEl>
                                          <p:spTgt spid="196613"/>
                                        </p:tgtEl>
                                        <p:attrNameLst>
                                          <p:attrName>ppt_h</p:attrName>
                                        </p:attrNameLst>
                                      </p:cBhvr>
                                      <p:tavLst>
                                        <p:tav tm="0">
                                          <p:val>
                                            <p:fltVal val="0"/>
                                          </p:val>
                                        </p:tav>
                                        <p:tav tm="100000">
                                          <p:val>
                                            <p:strVal val="#ppt_h"/>
                                          </p:val>
                                        </p:tav>
                                      </p:tavLst>
                                    </p:anim>
                                    <p:anim calcmode="lin" valueType="num">
                                      <p:cBhvr>
                                        <p:cTn id="41" dur="1000" fill="hold"/>
                                        <p:tgtEl>
                                          <p:spTgt spid="196613"/>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96613"/>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1000"/>
                            </p:stCondLst>
                            <p:childTnLst>
                              <p:par>
                                <p:cTn id="44" presetID="19" presetClass="entr" presetSubtype="10" fill="hold" grpId="1" nodeType="afterEffect">
                                  <p:stCondLst>
                                    <p:cond delay="0"/>
                                  </p:stCondLst>
                                  <p:childTnLst>
                                    <p:set>
                                      <p:cBhvr>
                                        <p:cTn id="45" dur="1" fill="hold">
                                          <p:stCondLst>
                                            <p:cond delay="0"/>
                                          </p:stCondLst>
                                        </p:cTn>
                                        <p:tgtEl>
                                          <p:spTgt spid="196613"/>
                                        </p:tgtEl>
                                        <p:attrNameLst>
                                          <p:attrName>style.visibility</p:attrName>
                                        </p:attrNameLst>
                                      </p:cBhvr>
                                      <p:to>
                                        <p:strVal val="visible"/>
                                      </p:to>
                                    </p:set>
                                    <p:anim calcmode="lin" valueType="num">
                                      <p:cBhvr>
                                        <p:cTn id="46" dur="5000" fill="hold"/>
                                        <p:tgtEl>
                                          <p:spTgt spid="196613"/>
                                        </p:tgtEl>
                                        <p:attrNameLst>
                                          <p:attrName>ppt_w</p:attrName>
                                        </p:attrNameLst>
                                      </p:cBhvr>
                                      <p:tavLst>
                                        <p:tav tm="0" fmla="#ppt_w*sin(2.5*pi*$)">
                                          <p:val>
                                            <p:fltVal val="0"/>
                                          </p:val>
                                        </p:tav>
                                        <p:tav tm="100000">
                                          <p:val>
                                            <p:fltVal val="1"/>
                                          </p:val>
                                        </p:tav>
                                      </p:tavLst>
                                    </p:anim>
                                    <p:anim calcmode="lin" valueType="num">
                                      <p:cBhvr>
                                        <p:cTn id="47" dur="5000" fill="hold"/>
                                        <p:tgtEl>
                                          <p:spTgt spid="1966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1" grpId="0" uiExpand="1" build="p"/>
      <p:bldP spid="196613" grpId="0"/>
      <p:bldP spid="196613" grpId="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8" name="Picture 6" descr="3 rojo"/>
          <p:cNvPicPr>
            <a:picLocks noChangeAspect="1" noChangeArrowheads="1"/>
          </p:cNvPicPr>
          <p:nvPr/>
        </p:nvPicPr>
        <p:blipFill>
          <a:blip r:embed="rId2"/>
          <a:srcRect/>
          <a:stretch>
            <a:fillRect/>
          </a:stretch>
        </p:blipFill>
        <p:spPr bwMode="auto">
          <a:xfrm>
            <a:off x="496888" y="1954213"/>
            <a:ext cx="890587" cy="1131887"/>
          </a:xfrm>
          <a:prstGeom prst="rect">
            <a:avLst/>
          </a:prstGeom>
          <a:noFill/>
        </p:spPr>
      </p:pic>
      <p:sp>
        <p:nvSpPr>
          <p:cNvPr id="197635" name="Rectangle 3"/>
          <p:cNvSpPr>
            <a:spLocks noGrp="1" noChangeArrowheads="1"/>
          </p:cNvSpPr>
          <p:nvPr>
            <p:ph type="title"/>
          </p:nvPr>
        </p:nvSpPr>
        <p:spPr/>
        <p:txBody>
          <a:bodyPr/>
          <a:lstStyle/>
          <a:p>
            <a:pPr>
              <a:lnSpc>
                <a:spcPct val="70000"/>
              </a:lnSpc>
            </a:pPr>
            <a:r>
              <a:rPr lang="es-ES" sz="4800"/>
              <a:t>El Contenido Teológico de los Llamados</a:t>
            </a:r>
          </a:p>
        </p:txBody>
      </p:sp>
      <p:sp>
        <p:nvSpPr>
          <p:cNvPr id="197636" name="Rectangle 4"/>
          <p:cNvSpPr>
            <a:spLocks noGrp="1" noChangeArrowheads="1"/>
          </p:cNvSpPr>
          <p:nvPr>
            <p:ph type="body" idx="1"/>
          </p:nvPr>
        </p:nvSpPr>
        <p:spPr>
          <a:xfrm>
            <a:off x="1187450" y="2211388"/>
            <a:ext cx="7499350" cy="2284412"/>
          </a:xfrm>
        </p:spPr>
        <p:txBody>
          <a:bodyPr/>
          <a:lstStyle/>
          <a:p>
            <a:pPr>
              <a:buFontTx/>
              <a:buNone/>
            </a:pPr>
            <a:r>
              <a:rPr lang="es-ES" sz="2800"/>
              <a:t>DIOS QUIERE Y PUEDE SALVAR AHORA:</a:t>
            </a:r>
          </a:p>
          <a:p>
            <a:pPr lvl="1"/>
            <a:r>
              <a:rPr lang="es-ES" sz="2400"/>
              <a:t>El ladrón en la cruz lo experimentó ((Lc. 23: 40 – 43)</a:t>
            </a:r>
          </a:p>
          <a:p>
            <a:pPr lvl="1"/>
            <a:r>
              <a:rPr lang="es-ES" sz="2400"/>
              <a:t>Ahora es la oportunidad del interesado</a:t>
            </a:r>
          </a:p>
        </p:txBody>
      </p:sp>
      <p:sp>
        <p:nvSpPr>
          <p:cNvPr id="197637" name="Text Box 5"/>
          <p:cNvSpPr txBox="1">
            <a:spLocks noChangeArrowheads="1"/>
          </p:cNvSpPr>
          <p:nvPr/>
        </p:nvSpPr>
        <p:spPr bwMode="auto">
          <a:xfrm>
            <a:off x="2089150" y="4160838"/>
            <a:ext cx="6067425" cy="2078037"/>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pPr>
              <a:spcBef>
                <a:spcPct val="50000"/>
              </a:spcBef>
            </a:pPr>
            <a:r>
              <a:rPr lang="es-ES" sz="2900" b="1" i="1">
                <a:solidFill>
                  <a:schemeClr val="accent2"/>
                </a:solidFill>
                <a:latin typeface="Times New Roman" charset="0"/>
              </a:rPr>
              <a:t>“Si oyereis hoy su voz, no endurezcáis vuestros corazones” Heb. 3: 7, 8</a:t>
            </a:r>
          </a:p>
          <a:p>
            <a:pPr>
              <a:spcBef>
                <a:spcPct val="50000"/>
              </a:spcBef>
            </a:pPr>
            <a:r>
              <a:rPr lang="es-ES" sz="2900" b="1" i="1">
                <a:solidFill>
                  <a:schemeClr val="accent2"/>
                </a:solidFill>
                <a:latin typeface="Times New Roman" charset="0"/>
              </a:rPr>
              <a:t>“Hoy es el día de la salvación” 2Cor. 6: 2</a:t>
            </a:r>
          </a:p>
        </p:txBody>
      </p:sp>
      <p:sp>
        <p:nvSpPr>
          <p:cNvPr id="197640" name="Text Box 8"/>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97638"/>
                                        </p:tgtEl>
                                        <p:attrNameLst>
                                          <p:attrName>style.visibility</p:attrName>
                                        </p:attrNameLst>
                                      </p:cBhvr>
                                      <p:to>
                                        <p:strVal val="visible"/>
                                      </p:to>
                                    </p:set>
                                    <p:anim calcmode="lin" valueType="num">
                                      <p:cBhvr>
                                        <p:cTn id="7" dur="1000" fill="hold"/>
                                        <p:tgtEl>
                                          <p:spTgt spid="197638"/>
                                        </p:tgtEl>
                                        <p:attrNameLst>
                                          <p:attrName>ppt_w</p:attrName>
                                        </p:attrNameLst>
                                      </p:cBhvr>
                                      <p:tavLst>
                                        <p:tav tm="0">
                                          <p:val>
                                            <p:fltVal val="0"/>
                                          </p:val>
                                        </p:tav>
                                        <p:tav tm="100000">
                                          <p:val>
                                            <p:strVal val="#ppt_w"/>
                                          </p:val>
                                        </p:tav>
                                      </p:tavLst>
                                    </p:anim>
                                    <p:anim calcmode="lin" valueType="num">
                                      <p:cBhvr>
                                        <p:cTn id="8" dur="1000" fill="hold"/>
                                        <p:tgtEl>
                                          <p:spTgt spid="197638"/>
                                        </p:tgtEl>
                                        <p:attrNameLst>
                                          <p:attrName>ppt_h</p:attrName>
                                        </p:attrNameLst>
                                      </p:cBhvr>
                                      <p:tavLst>
                                        <p:tav tm="0">
                                          <p:val>
                                            <p:fltVal val="0"/>
                                          </p:val>
                                        </p:tav>
                                        <p:tav tm="100000">
                                          <p:val>
                                            <p:strVal val="#ppt_h"/>
                                          </p:val>
                                        </p:tav>
                                      </p:tavLst>
                                    </p:anim>
                                    <p:anim calcmode="lin" valueType="num">
                                      <p:cBhvr>
                                        <p:cTn id="9" dur="1000" fill="hold"/>
                                        <p:tgtEl>
                                          <p:spTgt spid="19763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9763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197636">
                                            <p:txEl>
                                              <p:pRg st="0" end="0"/>
                                            </p:txEl>
                                          </p:spTgt>
                                        </p:tgtEl>
                                        <p:attrNameLst>
                                          <p:attrName>style.visibility</p:attrName>
                                        </p:attrNameLst>
                                      </p:cBhvr>
                                      <p:to>
                                        <p:strVal val="visible"/>
                                      </p:to>
                                    </p:set>
                                    <p:anim calcmode="discrete" valueType="clr">
                                      <p:cBhvr override="childStyle">
                                        <p:cTn id="14" dur="80"/>
                                        <p:tgtEl>
                                          <p:spTgt spid="19763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97636">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97636">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97636">
                                            <p:txEl>
                                              <p:pRg st="1" end="1"/>
                                            </p:txEl>
                                          </p:spTgt>
                                        </p:tgtEl>
                                        <p:attrNameLst>
                                          <p:attrName>style.visibility</p:attrName>
                                        </p:attrNameLst>
                                      </p:cBhvr>
                                      <p:to>
                                        <p:strVal val="visible"/>
                                      </p:to>
                                    </p:set>
                                    <p:anim calcmode="lin" valueType="num">
                                      <p:cBhvr additive="base">
                                        <p:cTn id="21" dur="2000" fill="hold"/>
                                        <p:tgtEl>
                                          <p:spTgt spid="197636">
                                            <p:txEl>
                                              <p:pRg st="1" end="1"/>
                                            </p:txEl>
                                          </p:spTgt>
                                        </p:tgtEl>
                                        <p:attrNameLst>
                                          <p:attrName>ppt_x</p:attrName>
                                        </p:attrNameLst>
                                      </p:cBhvr>
                                      <p:tavLst>
                                        <p:tav tm="0">
                                          <p:val>
                                            <p:strVal val="0-#ppt_w/2"/>
                                          </p:val>
                                        </p:tav>
                                        <p:tav tm="100000">
                                          <p:val>
                                            <p:strVal val="#ppt_x"/>
                                          </p:val>
                                        </p:tav>
                                      </p:tavLst>
                                    </p:anim>
                                    <p:anim calcmode="lin" valueType="num">
                                      <p:cBhvr additive="base">
                                        <p:cTn id="22" dur="2000" fill="hold"/>
                                        <p:tgtEl>
                                          <p:spTgt spid="197636">
                                            <p:txEl>
                                              <p:pRg st="1" end="1"/>
                                            </p:txEl>
                                          </p:spTgt>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97636">
                                            <p:txEl>
                                              <p:pRg st="2" end="2"/>
                                            </p:txEl>
                                          </p:spTgt>
                                        </p:tgtEl>
                                        <p:attrNameLst>
                                          <p:attrName>style.visibility</p:attrName>
                                        </p:attrNameLst>
                                      </p:cBhvr>
                                      <p:to>
                                        <p:strVal val="visible"/>
                                      </p:to>
                                    </p:set>
                                    <p:anim calcmode="lin" valueType="num">
                                      <p:cBhvr additive="base">
                                        <p:cTn id="25" dur="2000" fill="hold"/>
                                        <p:tgtEl>
                                          <p:spTgt spid="197636">
                                            <p:txEl>
                                              <p:pRg st="2" end="2"/>
                                            </p:txEl>
                                          </p:spTgt>
                                        </p:tgtEl>
                                        <p:attrNameLst>
                                          <p:attrName>ppt_x</p:attrName>
                                        </p:attrNameLst>
                                      </p:cBhvr>
                                      <p:tavLst>
                                        <p:tav tm="0">
                                          <p:val>
                                            <p:strVal val="0-#ppt_w/2"/>
                                          </p:val>
                                        </p:tav>
                                        <p:tav tm="100000">
                                          <p:val>
                                            <p:strVal val="#ppt_x"/>
                                          </p:val>
                                        </p:tav>
                                      </p:tavLst>
                                    </p:anim>
                                    <p:anim calcmode="lin" valueType="num">
                                      <p:cBhvr additive="base">
                                        <p:cTn id="26" dur="2000" fill="hold"/>
                                        <p:tgtEl>
                                          <p:spTgt spid="19763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7" presetClass="entr" presetSubtype="0" fill="hold" grpId="0" nodeType="clickEffect">
                                  <p:stCondLst>
                                    <p:cond delay="0"/>
                                  </p:stCondLst>
                                  <p:iterate type="lt">
                                    <p:tmPct val="50000"/>
                                  </p:iterate>
                                  <p:childTnLst>
                                    <p:set>
                                      <p:cBhvr>
                                        <p:cTn id="30" dur="1" fill="hold">
                                          <p:stCondLst>
                                            <p:cond delay="0"/>
                                          </p:stCondLst>
                                        </p:cTn>
                                        <p:tgtEl>
                                          <p:spTgt spid="197637"/>
                                        </p:tgtEl>
                                        <p:attrNameLst>
                                          <p:attrName>style.visibility</p:attrName>
                                        </p:attrNameLst>
                                      </p:cBhvr>
                                      <p:to>
                                        <p:strVal val="visible"/>
                                      </p:to>
                                    </p:set>
                                    <p:anim calcmode="discrete" valueType="clr">
                                      <p:cBhvr override="childStyle">
                                        <p:cTn id="31" dur="80"/>
                                        <p:tgtEl>
                                          <p:spTgt spid="197637"/>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197637"/>
                                        </p:tgtEl>
                                        <p:attrNameLst>
                                          <p:attrName>fillcolor</p:attrName>
                                        </p:attrNameLst>
                                      </p:cBhvr>
                                      <p:tavLst>
                                        <p:tav tm="0">
                                          <p:val>
                                            <p:clrVal>
                                              <a:schemeClr val="accent2"/>
                                            </p:clrVal>
                                          </p:val>
                                        </p:tav>
                                        <p:tav tm="50000">
                                          <p:val>
                                            <p:clrVal>
                                              <a:schemeClr val="hlink"/>
                                            </p:clrVal>
                                          </p:val>
                                        </p:tav>
                                      </p:tavLst>
                                    </p:anim>
                                    <p:set>
                                      <p:cBhvr>
                                        <p:cTn id="33" dur="80"/>
                                        <p:tgtEl>
                                          <p:spTgt spid="1976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6" grpId="0" uiExpand="1" build="p"/>
      <p:bldP spid="1976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Fondo Biblia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7107" name="Rectangle 3"/>
          <p:cNvSpPr>
            <a:spLocks noGrp="1" noChangeArrowheads="1"/>
          </p:cNvSpPr>
          <p:nvPr>
            <p:ph type="body" idx="1"/>
          </p:nvPr>
        </p:nvSpPr>
        <p:spPr>
          <a:xfrm>
            <a:off x="1157288" y="1652588"/>
            <a:ext cx="7148512" cy="4814887"/>
          </a:xfrm>
          <a:effectLst>
            <a:outerShdw blurRad="63500" dist="17961" dir="2700000" algn="ctr" rotWithShape="0">
              <a:schemeClr val="tx1">
                <a:alpha val="74998"/>
              </a:schemeClr>
            </a:outerShdw>
          </a:effectLst>
        </p:spPr>
        <p:txBody>
          <a:bodyPr/>
          <a:lstStyle/>
          <a:p>
            <a:pPr>
              <a:buFontTx/>
              <a:buNone/>
            </a:pPr>
            <a:r>
              <a:rPr lang="es-ES_tradnl" sz="2800" b="1">
                <a:solidFill>
                  <a:srgbClr val="0000FF"/>
                </a:solidFill>
              </a:rPr>
              <a:t>MANIPULAR:</a:t>
            </a:r>
            <a:r>
              <a:rPr lang="es-ES_tradnl" sz="2400">
                <a:solidFill>
                  <a:srgbClr val="339933"/>
                </a:solidFill>
                <a:latin typeface="Dutch801 XBdIt BT" pitchFamily="18" charset="0"/>
              </a:rPr>
              <a:t>es manejar, controlar o usar de manera astuta y arpía la influencia para conseguir los objetivos del manipulador, aunque para ello mueva a las personas a actuar contra los deseos y convicciones de ellas…</a:t>
            </a:r>
          </a:p>
        </p:txBody>
      </p:sp>
      <p:sp>
        <p:nvSpPr>
          <p:cNvPr id="47108" name="Rectangle 4"/>
          <p:cNvSpPr>
            <a:spLocks noGrp="1" noChangeArrowheads="1"/>
          </p:cNvSpPr>
          <p:nvPr>
            <p:ph type="title"/>
          </p:nvPr>
        </p:nvSpPr>
        <p:spPr/>
        <p:txBody>
          <a:bodyPr/>
          <a:lstStyle/>
          <a:p>
            <a:r>
              <a:rPr lang="es-ES_tradnl"/>
              <a:t>Definiendo</a:t>
            </a:r>
            <a:endParaRPr lang="es-ES"/>
          </a:p>
        </p:txBody>
      </p:sp>
    </p:spTree>
  </p:cSld>
  <p:clrMapOvr>
    <a:masterClrMapping/>
  </p:clrMapOvr>
  <p:transition spd="slow">
    <p:pull dir="rd"/>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ChangeArrowheads="1"/>
          </p:cNvSpPr>
          <p:nvPr/>
        </p:nvSpPr>
        <p:spPr bwMode="auto">
          <a:xfrm>
            <a:off x="15875"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pic>
        <p:nvPicPr>
          <p:cNvPr id="200708" name="Picture 4" descr="Jesús Cruz"/>
          <p:cNvPicPr>
            <a:picLocks noChangeAspect="1" noChangeArrowheads="1"/>
          </p:cNvPicPr>
          <p:nvPr/>
        </p:nvPicPr>
        <p:blipFill>
          <a:blip r:embed="rId2"/>
          <a:srcRect b="9923"/>
          <a:stretch>
            <a:fillRect/>
          </a:stretch>
        </p:blipFill>
        <p:spPr bwMode="auto">
          <a:xfrm>
            <a:off x="433388" y="747713"/>
            <a:ext cx="4875212" cy="5403850"/>
          </a:xfrm>
          <a:prstGeom prst="rect">
            <a:avLst/>
          </a:prstGeom>
          <a:noFill/>
        </p:spPr>
      </p:pic>
      <p:sp>
        <p:nvSpPr>
          <p:cNvPr id="200707" name="Rectangle 3"/>
          <p:cNvSpPr>
            <a:spLocks noGrp="1" noChangeArrowheads="1"/>
          </p:cNvSpPr>
          <p:nvPr>
            <p:ph type="body" idx="1"/>
          </p:nvPr>
        </p:nvSpPr>
        <p:spPr>
          <a:xfrm>
            <a:off x="3531476" y="1132271"/>
            <a:ext cx="5297214" cy="4448722"/>
          </a:xfrm>
          <a:effectLst>
            <a:outerShdw blurRad="63500" dist="38099" dir="2700000" algn="ctr" rotWithShape="0">
              <a:schemeClr val="bg1">
                <a:alpha val="74998"/>
              </a:schemeClr>
            </a:outerShdw>
          </a:effectLst>
        </p:spPr>
        <p:txBody>
          <a:bodyPr/>
          <a:lstStyle/>
          <a:p>
            <a:pPr marL="0" indent="0" algn="just">
              <a:lnSpc>
                <a:spcPct val="110000"/>
              </a:lnSpc>
              <a:buFontTx/>
              <a:buNone/>
            </a:pPr>
            <a:r>
              <a:rPr lang="es-ES" sz="3600" dirty="0">
                <a:latin typeface="Futura XBlkCnIt BT" pitchFamily="34" charset="0"/>
              </a:rPr>
              <a:t>¡El instructor bíblico debe mostrarle al interesado la </a:t>
            </a:r>
            <a:r>
              <a:rPr lang="es-ES" sz="3600" dirty="0">
                <a:solidFill>
                  <a:srgbClr val="FF3300"/>
                </a:solidFill>
                <a:latin typeface="Futura XBlkCnIt BT" pitchFamily="34" charset="0"/>
              </a:rPr>
              <a:t>disponibilidad</a:t>
            </a:r>
            <a:r>
              <a:rPr lang="es-ES" sz="3600" dirty="0">
                <a:latin typeface="Futura XBlkCnIt BT" pitchFamily="34" charset="0"/>
              </a:rPr>
              <a:t> inmediata de la salvación, y en armonía con esa verdad le hará el llamado al aceptar a Jesús como su salvador!</a:t>
            </a:r>
          </a:p>
        </p:txBody>
      </p:sp>
    </p:spTree>
  </p:cSld>
  <p:clrMapOvr>
    <a:masterClrMapping/>
  </p:clrMapOvr>
  <p:transition spd="slow">
    <p:dissolv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1730" name="Group 2"/>
          <p:cNvGrpSpPr>
            <a:grpSpLocks/>
          </p:cNvGrpSpPr>
          <p:nvPr/>
        </p:nvGrpSpPr>
        <p:grpSpPr bwMode="auto">
          <a:xfrm>
            <a:off x="0" y="0"/>
            <a:ext cx="9144000" cy="6858000"/>
            <a:chOff x="0" y="0"/>
            <a:chExt cx="5760" cy="4320"/>
          </a:xfrm>
        </p:grpSpPr>
        <p:pic>
          <p:nvPicPr>
            <p:cNvPr id="201731" name="Picture 3" descr="MC contenido opcion dos"/>
            <p:cNvPicPr>
              <a:picLocks noChangeAspect="1" noChangeArrowheads="1"/>
            </p:cNvPicPr>
            <p:nvPr/>
          </p:nvPicPr>
          <p:blipFill>
            <a:blip r:embed="rId2"/>
            <a:srcRect/>
            <a:stretch>
              <a:fillRect/>
            </a:stretch>
          </p:blipFill>
          <p:spPr bwMode="auto">
            <a:xfrm>
              <a:off x="0" y="0"/>
              <a:ext cx="5760" cy="4320"/>
            </a:xfrm>
            <a:prstGeom prst="rect">
              <a:avLst/>
            </a:prstGeom>
            <a:noFill/>
          </p:spPr>
        </p:pic>
        <p:sp>
          <p:nvSpPr>
            <p:cNvPr id="201732" name="Rectangle 4"/>
            <p:cNvSpPr>
              <a:spLocks noChangeArrowheads="1"/>
            </p:cNvSpPr>
            <p:nvPr/>
          </p:nvSpPr>
          <p:spPr bwMode="auto">
            <a:xfrm>
              <a:off x="4022" y="1565"/>
              <a:ext cx="797" cy="605"/>
            </a:xfrm>
            <a:prstGeom prst="rect">
              <a:avLst/>
            </a:prstGeom>
            <a:solidFill>
              <a:schemeClr val="bg1"/>
            </a:solidFill>
            <a:ln w="9525">
              <a:noFill/>
              <a:miter lim="800000"/>
              <a:headEnd/>
              <a:tailEnd/>
            </a:ln>
            <a:effectLst/>
          </p:spPr>
          <p:txBody>
            <a:bodyPr wrap="none" anchor="ctr">
              <a:prstTxWarp prst="textNoShape">
                <a:avLst/>
              </a:prstTxWarp>
            </a:bodyPr>
            <a:lstStyle/>
            <a:p>
              <a:endParaRPr lang="es-MX"/>
            </a:p>
          </p:txBody>
        </p:sp>
        <p:pic>
          <p:nvPicPr>
            <p:cNvPr id="201733" name="Picture 5" descr="mc logo sin animacion"/>
            <p:cNvPicPr>
              <a:picLocks noChangeAspect="1" noChangeArrowheads="1"/>
            </p:cNvPicPr>
            <p:nvPr/>
          </p:nvPicPr>
          <p:blipFill>
            <a:blip r:embed="rId3"/>
            <a:srcRect/>
            <a:stretch>
              <a:fillRect/>
            </a:stretch>
          </p:blipFill>
          <p:spPr bwMode="auto">
            <a:xfrm>
              <a:off x="4015" y="1445"/>
              <a:ext cx="768" cy="922"/>
            </a:xfrm>
            <a:prstGeom prst="rect">
              <a:avLst/>
            </a:prstGeom>
            <a:noFill/>
          </p:spPr>
        </p:pic>
      </p:grpSp>
      <p:pic>
        <p:nvPicPr>
          <p:cNvPr id="201739" name="Picture 11" descr="d circulo verde letra blanca"/>
          <p:cNvPicPr>
            <a:picLocks noChangeAspect="1" noChangeArrowheads="1"/>
          </p:cNvPicPr>
          <p:nvPr/>
        </p:nvPicPr>
        <p:blipFill>
          <a:blip r:embed="rId4"/>
          <a:srcRect/>
          <a:stretch>
            <a:fillRect/>
          </a:stretch>
        </p:blipFill>
        <p:spPr bwMode="auto">
          <a:xfrm>
            <a:off x="277813" y="2335213"/>
            <a:ext cx="1743075" cy="1743075"/>
          </a:xfrm>
          <a:prstGeom prst="rect">
            <a:avLst/>
          </a:prstGeom>
          <a:noFill/>
        </p:spPr>
      </p:pic>
      <p:pic>
        <p:nvPicPr>
          <p:cNvPr id="201735" name="Picture 7" descr="Logo Min personal gris todo"/>
          <p:cNvPicPr>
            <a:picLocks noChangeAspect="1" noChangeArrowheads="1"/>
          </p:cNvPicPr>
          <p:nvPr/>
        </p:nvPicPr>
        <p:blipFill>
          <a:blip r:embed="rId5"/>
          <a:srcRect/>
          <a:stretch>
            <a:fillRect/>
          </a:stretch>
        </p:blipFill>
        <p:spPr bwMode="auto">
          <a:xfrm>
            <a:off x="7327900" y="5737225"/>
            <a:ext cx="1549400" cy="906463"/>
          </a:xfrm>
          <a:prstGeom prst="rect">
            <a:avLst/>
          </a:prstGeom>
          <a:noFill/>
        </p:spPr>
      </p:pic>
      <p:sp>
        <p:nvSpPr>
          <p:cNvPr id="201736" name="Text Box 8"/>
          <p:cNvSpPr txBox="1">
            <a:spLocks noChangeArrowheads="1"/>
          </p:cNvSpPr>
          <p:nvPr/>
        </p:nvSpPr>
        <p:spPr bwMode="auto">
          <a:xfrm>
            <a:off x="2039938" y="2032000"/>
            <a:ext cx="3922712" cy="2608263"/>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_tradnl" sz="3300">
                <a:solidFill>
                  <a:srgbClr val="FF3300"/>
                </a:solidFill>
                <a:latin typeface="Futura XBlkCnIt BT" pitchFamily="34" charset="0"/>
              </a:rPr>
              <a:t>Ejemplos sobre la Secuencia Psicológica, temática y el contenido Teológico de los llamados</a:t>
            </a:r>
            <a:endParaRPr lang="es-ES" sz="3300">
              <a:solidFill>
                <a:srgbClr val="FF3300"/>
              </a:solidFill>
              <a:latin typeface="Futura XBlkCnIt BT" pitchFamily="34" charset="0"/>
            </a:endParaRPr>
          </a:p>
        </p:txBody>
      </p:sp>
      <p:pic>
        <p:nvPicPr>
          <p:cNvPr id="201737" name="Picture 9" descr="logo tres lineas color sin sombra fondo gris"/>
          <p:cNvPicPr>
            <a:picLocks noChangeAspect="1" noChangeArrowheads="1"/>
          </p:cNvPicPr>
          <p:nvPr/>
        </p:nvPicPr>
        <p:blipFill>
          <a:blip r:embed="rId6"/>
          <a:srcRect/>
          <a:stretch>
            <a:fillRect/>
          </a:stretch>
        </p:blipFill>
        <p:spPr bwMode="auto">
          <a:xfrm>
            <a:off x="190500" y="5032375"/>
            <a:ext cx="1727200" cy="1674813"/>
          </a:xfrm>
          <a:prstGeom prst="rect">
            <a:avLst/>
          </a:prstGeom>
          <a:noFill/>
        </p:spPr>
      </p:pic>
      <p:sp>
        <p:nvSpPr>
          <p:cNvPr id="201738" name="Text Box 10"/>
          <p:cNvSpPr txBox="1">
            <a:spLocks noChangeArrowheads="1"/>
          </p:cNvSpPr>
          <p:nvPr/>
        </p:nvSpPr>
        <p:spPr bwMode="auto">
          <a:xfrm>
            <a:off x="0" y="-49213"/>
            <a:ext cx="29702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a:t>
            </a:r>
            <a:endParaRPr lang="es-ES" sz="1000" b="1">
              <a:solidFill>
                <a:srgbClr val="336600"/>
              </a:solidFill>
              <a:latin typeface="BakerSignet BT"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201736"/>
                                        </p:tgtEl>
                                        <p:attrNameLst>
                                          <p:attrName>style.visibility</p:attrName>
                                        </p:attrNameLst>
                                      </p:cBhvr>
                                      <p:to>
                                        <p:strVal val="visible"/>
                                      </p:to>
                                    </p:set>
                                    <p:anim calcmode="lin" valueType="num">
                                      <p:cBhvr>
                                        <p:cTn id="7" dur="500" fill="hold"/>
                                        <p:tgtEl>
                                          <p:spTgt spid="20173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0173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0173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017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6"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655638" y="496888"/>
            <a:ext cx="7285037" cy="1143000"/>
          </a:xfrm>
        </p:spPr>
        <p:txBody>
          <a:bodyPr/>
          <a:lstStyle/>
          <a:p>
            <a:pPr>
              <a:lnSpc>
                <a:spcPct val="70000"/>
              </a:lnSpc>
            </a:pPr>
            <a:r>
              <a:rPr lang="es-ES"/>
              <a:t>Llamados a Convertirse a Cristo</a:t>
            </a:r>
          </a:p>
        </p:txBody>
      </p:sp>
      <p:sp>
        <p:nvSpPr>
          <p:cNvPr id="202755" name="Rectangle 3"/>
          <p:cNvSpPr>
            <a:spLocks noGrp="1" noChangeArrowheads="1"/>
          </p:cNvSpPr>
          <p:nvPr>
            <p:ph type="body" idx="1"/>
          </p:nvPr>
        </p:nvSpPr>
        <p:spPr>
          <a:xfrm>
            <a:off x="1065213" y="2211388"/>
            <a:ext cx="7621587" cy="3914775"/>
          </a:xfrm>
        </p:spPr>
        <p:txBody>
          <a:bodyPr/>
          <a:lstStyle/>
          <a:p>
            <a:pPr marL="609600" indent="-609600">
              <a:buClr>
                <a:schemeClr val="accent2"/>
              </a:buClr>
              <a:buSzTx/>
              <a:buFontTx/>
              <a:buAutoNum type="arabicPeriod"/>
            </a:pPr>
            <a:r>
              <a:rPr lang="es-ES" sz="2800"/>
              <a:t>Plantear la secuencia necesidad – satisfacción</a:t>
            </a:r>
          </a:p>
          <a:p>
            <a:pPr marL="990600" lvl="1" indent="-533400">
              <a:buClr>
                <a:srgbClr val="FF3300"/>
              </a:buClr>
              <a:buSzPct val="90000"/>
              <a:buFontTx/>
              <a:buAutoNum type="alphaLcPeriod"/>
            </a:pPr>
            <a:r>
              <a:rPr lang="es-ES" sz="2400"/>
              <a:t>Crear la necesidad: Utilizar textos como Rom. 3: 23; Jer. 2: 22; Isa. 64: 5; Rom. 6: 23</a:t>
            </a:r>
          </a:p>
          <a:p>
            <a:pPr marL="990600" lvl="1" indent="-533400">
              <a:buClr>
                <a:srgbClr val="FF3300"/>
              </a:buClr>
              <a:buSzPct val="90000"/>
              <a:buFontTx/>
              <a:buAutoNum type="alphaLcPeriod"/>
            </a:pPr>
            <a:r>
              <a:rPr lang="es-ES" sz="2400"/>
              <a:t>Ofrecer solución: Podemos mencionar Jn. 3: 16; 1: 12 – 13; Sal. 32: 3 – 5; 1Jn 1: 9, 7 etc.</a:t>
            </a:r>
          </a:p>
          <a:p>
            <a:pPr marL="990600" lvl="1" indent="-533400">
              <a:buClr>
                <a:srgbClr val="FF3300"/>
              </a:buClr>
              <a:buSzPct val="90000"/>
              <a:buFontTx/>
              <a:buAutoNum type="alphaLcPeriod"/>
            </a:pPr>
            <a:r>
              <a:rPr lang="es-ES" sz="2400"/>
              <a:t>Testificar acerca de la eficacia de la solución ofrecida</a:t>
            </a:r>
          </a:p>
        </p:txBody>
      </p:sp>
      <p:sp>
        <p:nvSpPr>
          <p:cNvPr id="202756" name="Text Box 4"/>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ChangeArrowheads="1"/>
          </p:cNvSpPr>
          <p:nvPr/>
        </p:nvSpPr>
        <p:spPr bwMode="auto">
          <a:xfrm>
            <a:off x="15875"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sp>
        <p:nvSpPr>
          <p:cNvPr id="203779" name="Rectangle 3"/>
          <p:cNvSpPr>
            <a:spLocks noGrp="1" noChangeArrowheads="1"/>
          </p:cNvSpPr>
          <p:nvPr>
            <p:ph type="body" idx="1"/>
          </p:nvPr>
        </p:nvSpPr>
        <p:spPr>
          <a:xfrm>
            <a:off x="3705225" y="1289050"/>
            <a:ext cx="4908550" cy="4186238"/>
          </a:xfrm>
          <a:effectLst>
            <a:outerShdw blurRad="63500" dist="38099" dir="2700000" algn="ctr" rotWithShape="0">
              <a:schemeClr val="bg1">
                <a:alpha val="74998"/>
              </a:schemeClr>
            </a:outerShdw>
          </a:effectLst>
        </p:spPr>
        <p:txBody>
          <a:bodyPr/>
          <a:lstStyle/>
          <a:p>
            <a:pPr marL="0" indent="0" algn="just">
              <a:lnSpc>
                <a:spcPct val="110000"/>
              </a:lnSpc>
              <a:buFontTx/>
              <a:buNone/>
            </a:pPr>
            <a:r>
              <a:rPr lang="es-ES" sz="2400" dirty="0">
                <a:latin typeface="Futura XBlkCnIt BT" pitchFamily="34" charset="0"/>
              </a:rPr>
              <a:t>Jesús mandó al ex leproso de </a:t>
            </a:r>
            <a:r>
              <a:rPr lang="es-ES" sz="2400" dirty="0" err="1">
                <a:latin typeface="Futura XBlkCnIt BT" pitchFamily="34" charset="0"/>
              </a:rPr>
              <a:t>Gadara</a:t>
            </a:r>
            <a:r>
              <a:rPr lang="es-ES" sz="2400" dirty="0">
                <a:latin typeface="Futura XBlkCnIt BT" pitchFamily="34" charset="0"/>
              </a:rPr>
              <a:t> a que contara cuán grandes cosas el Señor había hecho por él (</a:t>
            </a:r>
            <a:r>
              <a:rPr lang="es-ES" sz="2400" dirty="0" err="1">
                <a:latin typeface="Futura XBlkCnIt BT" pitchFamily="34" charset="0"/>
              </a:rPr>
              <a:t>Lc.</a:t>
            </a:r>
            <a:r>
              <a:rPr lang="es-ES" sz="2400" dirty="0">
                <a:latin typeface="Futura XBlkCnIt BT" pitchFamily="34" charset="0"/>
              </a:rPr>
              <a:t> 8: 39 – 40). Su testimonio produjo muchas conversiones porque, aunque la gente pudiera discutir sus argumentos no podía negar lo que él había vivido. El testimonio cristiano tiene poder ya que es un método divino donde obra el Espíritu Santo.</a:t>
            </a:r>
          </a:p>
        </p:txBody>
      </p:sp>
      <p:pic>
        <p:nvPicPr>
          <p:cNvPr id="203780" name="Picture 4" descr="j0316967"/>
          <p:cNvPicPr>
            <a:picLocks noChangeAspect="1" noChangeArrowheads="1"/>
          </p:cNvPicPr>
          <p:nvPr/>
        </p:nvPicPr>
        <p:blipFill>
          <a:blip r:embed="rId2"/>
          <a:srcRect l="31996" r="31163"/>
          <a:stretch>
            <a:fillRect/>
          </a:stretch>
        </p:blipFill>
        <p:spPr bwMode="auto">
          <a:xfrm>
            <a:off x="390525" y="619125"/>
            <a:ext cx="3130550" cy="5622925"/>
          </a:xfrm>
          <a:prstGeom prst="rect">
            <a:avLst/>
          </a:prstGeom>
          <a:noFill/>
        </p:spPr>
      </p:pic>
    </p:spTree>
  </p:cSld>
  <p:clrMapOvr>
    <a:masterClrMapping/>
  </p:clrMapOvr>
  <p:transition spd="slow">
    <p:dissolv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ChangeArrowheads="1"/>
          </p:cNvSpPr>
          <p:nvPr/>
        </p:nvSpPr>
        <p:spPr bwMode="auto">
          <a:xfrm>
            <a:off x="15875"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sp>
        <p:nvSpPr>
          <p:cNvPr id="205827" name="Rectangle 3"/>
          <p:cNvSpPr>
            <a:spLocks noGrp="1" noChangeArrowheads="1"/>
          </p:cNvSpPr>
          <p:nvPr>
            <p:ph type="body" idx="1"/>
          </p:nvPr>
        </p:nvSpPr>
        <p:spPr>
          <a:xfrm>
            <a:off x="1150883" y="765285"/>
            <a:ext cx="6921062" cy="3970338"/>
          </a:xfrm>
          <a:effectLst>
            <a:outerShdw blurRad="63500" dist="38099" dir="2700000" algn="ctr" rotWithShape="0">
              <a:schemeClr val="bg1">
                <a:alpha val="74998"/>
              </a:schemeClr>
            </a:outerShdw>
          </a:effectLst>
        </p:spPr>
        <p:txBody>
          <a:bodyPr/>
          <a:lstStyle/>
          <a:p>
            <a:pPr marL="0" indent="0" algn="just">
              <a:lnSpc>
                <a:spcPct val="110000"/>
              </a:lnSpc>
              <a:buFontTx/>
              <a:buNone/>
            </a:pPr>
            <a:r>
              <a:rPr lang="es-ES" sz="4000" dirty="0">
                <a:latin typeface="Futura XBlkCnIt BT" pitchFamily="34" charset="0"/>
              </a:rPr>
              <a:t>Al ofrecer la solución que nos regala Jesús, el instructor haría bien en fortalecer la explicación con lo irrefutable:</a:t>
            </a:r>
          </a:p>
          <a:p>
            <a:pPr marL="0" indent="0" algn="just">
              <a:lnSpc>
                <a:spcPct val="110000"/>
              </a:lnSpc>
              <a:buFontTx/>
              <a:buNone/>
            </a:pPr>
            <a:r>
              <a:rPr lang="es-ES" sz="4000" dirty="0">
                <a:solidFill>
                  <a:srgbClr val="FF3300"/>
                </a:solidFill>
                <a:latin typeface="Futura XBlkCnIt BT" pitchFamily="34" charset="0"/>
              </a:rPr>
              <a:t>¡SU TESTIMONIO</a:t>
            </a:r>
          </a:p>
          <a:p>
            <a:pPr marL="0" indent="0" algn="just">
              <a:lnSpc>
                <a:spcPct val="110000"/>
              </a:lnSpc>
              <a:buFontTx/>
              <a:buNone/>
            </a:pPr>
            <a:r>
              <a:rPr lang="es-ES" sz="4000" dirty="0">
                <a:solidFill>
                  <a:srgbClr val="FF3300"/>
                </a:solidFill>
                <a:latin typeface="Futura XBlkCnIt BT" pitchFamily="34" charset="0"/>
              </a:rPr>
              <a:t>PERSONAL!</a:t>
            </a:r>
          </a:p>
        </p:txBody>
      </p:sp>
    </p:spTree>
  </p:cSld>
  <p:clrMapOvr>
    <a:masterClrMapping/>
  </p:clrMapOvr>
  <p:transition spd="slow">
    <p:dissolv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a:xfrm>
            <a:off x="655638" y="496888"/>
            <a:ext cx="7285037" cy="1143000"/>
          </a:xfrm>
        </p:spPr>
        <p:txBody>
          <a:bodyPr/>
          <a:lstStyle/>
          <a:p>
            <a:pPr>
              <a:lnSpc>
                <a:spcPct val="70000"/>
              </a:lnSpc>
            </a:pPr>
            <a:r>
              <a:rPr lang="es-ES"/>
              <a:t>Llamados a Convertirse a Cristo</a:t>
            </a:r>
          </a:p>
        </p:txBody>
      </p:sp>
      <p:sp>
        <p:nvSpPr>
          <p:cNvPr id="204803" name="Rectangle 3"/>
          <p:cNvSpPr>
            <a:spLocks noGrp="1" noChangeArrowheads="1"/>
          </p:cNvSpPr>
          <p:nvPr>
            <p:ph type="body" idx="1"/>
          </p:nvPr>
        </p:nvSpPr>
        <p:spPr>
          <a:xfrm>
            <a:off x="1065213" y="2211388"/>
            <a:ext cx="7621587" cy="3914775"/>
          </a:xfrm>
        </p:spPr>
        <p:txBody>
          <a:bodyPr/>
          <a:lstStyle/>
          <a:p>
            <a:pPr marL="609600" indent="-609600">
              <a:lnSpc>
                <a:spcPct val="90000"/>
              </a:lnSpc>
              <a:buClr>
                <a:schemeClr val="accent2"/>
              </a:buClr>
              <a:buSzTx/>
              <a:buFontTx/>
              <a:buAutoNum type="arabicPeriod"/>
            </a:pPr>
            <a:r>
              <a:rPr lang="es-ES" sz="2400"/>
              <a:t>Plantear la secuencia necesidad – satisfacción</a:t>
            </a:r>
          </a:p>
          <a:p>
            <a:pPr marL="990600" lvl="1" indent="-533400">
              <a:lnSpc>
                <a:spcPct val="90000"/>
              </a:lnSpc>
              <a:buClr>
                <a:srgbClr val="FF3300"/>
              </a:buClr>
              <a:buSzPct val="90000"/>
              <a:buFontTx/>
              <a:buAutoNum type="alphaLcPeriod"/>
            </a:pPr>
            <a:r>
              <a:rPr lang="es-ES" sz="2000"/>
              <a:t>Crear la necesidad: Utilizar textos como Rom. 3: 23; Jer. 2: 22; Isa. 64: 5; Rom. 6: 23</a:t>
            </a:r>
          </a:p>
          <a:p>
            <a:pPr marL="990600" lvl="1" indent="-533400">
              <a:lnSpc>
                <a:spcPct val="90000"/>
              </a:lnSpc>
              <a:buClr>
                <a:srgbClr val="FF3300"/>
              </a:buClr>
              <a:buSzPct val="90000"/>
              <a:buFontTx/>
              <a:buAutoNum type="alphaLcPeriod"/>
            </a:pPr>
            <a:r>
              <a:rPr lang="es-ES" sz="2000"/>
              <a:t>Ofrecer solución: Podemos mencionar Jn. 3: 16; 1: 12 – 13; Sal. 32: 3 – 5; 1Jn 1: 9, 7 etc.</a:t>
            </a:r>
          </a:p>
          <a:p>
            <a:pPr marL="990600" lvl="1" indent="-533400">
              <a:lnSpc>
                <a:spcPct val="90000"/>
              </a:lnSpc>
              <a:buClr>
                <a:srgbClr val="FF3300"/>
              </a:buClr>
              <a:buSzPct val="90000"/>
              <a:buFontTx/>
              <a:buAutoNum type="alphaLcPeriod"/>
            </a:pPr>
            <a:r>
              <a:rPr lang="es-ES" sz="2000"/>
              <a:t>Testificar acerca de la eficacia de la solución ofrecida</a:t>
            </a:r>
          </a:p>
          <a:p>
            <a:pPr marL="990600" lvl="1" indent="-533400">
              <a:lnSpc>
                <a:spcPct val="90000"/>
              </a:lnSpc>
              <a:buClr>
                <a:srgbClr val="FF3300"/>
              </a:buClr>
              <a:buSzPct val="90000"/>
              <a:buFontTx/>
              <a:buAutoNum type="alphaLcPeriod"/>
            </a:pPr>
            <a:r>
              <a:rPr lang="es-ES" sz="2000"/>
              <a:t>Mostrar la disponibilidad inmediata de la solución Heb. 4: 14 – 16; 7: 25; 3: 7 - 8</a:t>
            </a:r>
          </a:p>
          <a:p>
            <a:pPr marL="609600" indent="-609600">
              <a:lnSpc>
                <a:spcPct val="90000"/>
              </a:lnSpc>
              <a:buClr>
                <a:schemeClr val="accent2"/>
              </a:buClr>
              <a:buSzTx/>
              <a:buFontTx/>
              <a:buAutoNum type="arabicPeriod"/>
            </a:pPr>
            <a:r>
              <a:rPr lang="es-ES" sz="2400"/>
              <a:t>Formular el llamado en el contexto de la salvación</a:t>
            </a:r>
          </a:p>
        </p:txBody>
      </p:sp>
      <p:sp>
        <p:nvSpPr>
          <p:cNvPr id="204805"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pPr>
              <a:lnSpc>
                <a:spcPct val="70000"/>
              </a:lnSpc>
            </a:pPr>
            <a:r>
              <a:rPr lang="es-ES" sz="4800"/>
              <a:t>Formular el Llamado en el Contexto de la Salvación</a:t>
            </a:r>
          </a:p>
        </p:txBody>
      </p:sp>
      <p:sp>
        <p:nvSpPr>
          <p:cNvPr id="207875" name="Rectangle 3"/>
          <p:cNvSpPr>
            <a:spLocks noGrp="1" noChangeArrowheads="1"/>
          </p:cNvSpPr>
          <p:nvPr>
            <p:ph type="body" idx="1"/>
          </p:nvPr>
        </p:nvSpPr>
        <p:spPr/>
        <p:txBody>
          <a:bodyPr/>
          <a:lstStyle/>
          <a:p>
            <a:pPr>
              <a:buFontTx/>
              <a:buNone/>
            </a:pPr>
            <a:r>
              <a:rPr lang="es-ES" sz="2400"/>
              <a:t>Haga la invitación en el contexto de  los tres puntos del contenido teológico</a:t>
            </a:r>
          </a:p>
          <a:p>
            <a:pPr>
              <a:buFontTx/>
              <a:buNone/>
            </a:pPr>
            <a:r>
              <a:rPr lang="es-ES" sz="2400"/>
              <a:t>Tal vez pueda decir:</a:t>
            </a:r>
          </a:p>
          <a:p>
            <a:pPr lvl="1"/>
            <a:r>
              <a:rPr lang="es-ES" sz="2000" i="1"/>
              <a:t>Después de haber descubierto en la Palabra de Dios que quiere y puede salvarnos ahora, ¿siente usted que Dios le ama y que quiere salvarle?</a:t>
            </a:r>
          </a:p>
          <a:p>
            <a:pPr>
              <a:buFontTx/>
              <a:buNone/>
            </a:pPr>
            <a:r>
              <a:rPr lang="es-ES" sz="2400"/>
              <a:t>Si la respuesta fuere positiva, podría decir:</a:t>
            </a:r>
          </a:p>
          <a:p>
            <a:pPr lvl="1"/>
            <a:r>
              <a:rPr lang="es-ES" sz="2000" i="1"/>
              <a:t>¿Quiere que  nos arrodillemos para decirle a Jesús que usted le ama y que acepta la salvación que le ofrece? Vamos a orar</a:t>
            </a:r>
          </a:p>
        </p:txBody>
      </p:sp>
      <p:sp>
        <p:nvSpPr>
          <p:cNvPr id="207877"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655638" y="496888"/>
            <a:ext cx="7285037" cy="1143000"/>
          </a:xfrm>
        </p:spPr>
        <p:txBody>
          <a:bodyPr/>
          <a:lstStyle/>
          <a:p>
            <a:pPr>
              <a:lnSpc>
                <a:spcPct val="70000"/>
              </a:lnSpc>
            </a:pPr>
            <a:r>
              <a:rPr lang="es-ES"/>
              <a:t>Llamados a Obedecer a Cristo</a:t>
            </a:r>
          </a:p>
        </p:txBody>
      </p:sp>
      <p:sp>
        <p:nvSpPr>
          <p:cNvPr id="208899" name="Rectangle 3"/>
          <p:cNvSpPr>
            <a:spLocks noGrp="1" noChangeArrowheads="1"/>
          </p:cNvSpPr>
          <p:nvPr>
            <p:ph type="body" idx="1"/>
          </p:nvPr>
        </p:nvSpPr>
        <p:spPr>
          <a:xfrm>
            <a:off x="1065213" y="2211388"/>
            <a:ext cx="7621587" cy="3914775"/>
          </a:xfrm>
        </p:spPr>
        <p:txBody>
          <a:bodyPr/>
          <a:lstStyle/>
          <a:p>
            <a:pPr marL="0" indent="0" algn="just">
              <a:buFontTx/>
              <a:buNone/>
            </a:pPr>
            <a:r>
              <a:rPr lang="es-ES" sz="2800" dirty="0"/>
              <a:t>Teniendo en cuenta que solamente quien tiene vida puede obrar, no deberíamos discutir la lealtad a la ley de Dios antes de que el interesado haya pasado de “muerte a vida” (</a:t>
            </a:r>
            <a:r>
              <a:rPr lang="es-ES" sz="2800" dirty="0" err="1"/>
              <a:t>Jn.</a:t>
            </a:r>
            <a:r>
              <a:rPr lang="es-ES" sz="2800" dirty="0"/>
              <a:t> 5: 24)</a:t>
            </a:r>
          </a:p>
          <a:p>
            <a:pPr marL="0" indent="0" algn="just">
              <a:buFontTx/>
              <a:buNone/>
            </a:pPr>
            <a:r>
              <a:rPr lang="es-ES" sz="2800" dirty="0">
                <a:solidFill>
                  <a:schemeClr val="accent2"/>
                </a:solidFill>
                <a:latin typeface="Eras Bd BT" pitchFamily="34" charset="0"/>
              </a:rPr>
              <a:t>¡Quien ha nacido de nuevo debe vivir, y la vida se rige por las leyes establecidas por Dios!</a:t>
            </a:r>
          </a:p>
        </p:txBody>
      </p:sp>
      <p:sp>
        <p:nvSpPr>
          <p:cNvPr id="208901"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55638" y="496888"/>
            <a:ext cx="7285037" cy="1143000"/>
          </a:xfrm>
        </p:spPr>
        <p:txBody>
          <a:bodyPr/>
          <a:lstStyle/>
          <a:p>
            <a:pPr>
              <a:lnSpc>
                <a:spcPct val="60000"/>
              </a:lnSpc>
            </a:pPr>
            <a:r>
              <a:rPr lang="es-ES"/>
              <a:t>Obediencia</a:t>
            </a:r>
            <a:br>
              <a:rPr lang="es-ES"/>
            </a:br>
            <a:r>
              <a:rPr lang="es-ES"/>
              <a:t>a los mandamientos</a:t>
            </a:r>
          </a:p>
        </p:txBody>
      </p:sp>
      <p:sp>
        <p:nvSpPr>
          <p:cNvPr id="209923" name="Rectangle 3"/>
          <p:cNvSpPr>
            <a:spLocks noGrp="1" noChangeArrowheads="1"/>
          </p:cNvSpPr>
          <p:nvPr>
            <p:ph type="body" idx="1"/>
          </p:nvPr>
        </p:nvSpPr>
        <p:spPr>
          <a:xfrm>
            <a:off x="1065213" y="2211388"/>
            <a:ext cx="7621587" cy="3914775"/>
          </a:xfrm>
        </p:spPr>
        <p:txBody>
          <a:bodyPr/>
          <a:lstStyle/>
          <a:p>
            <a:pPr marL="609600" indent="-609600">
              <a:buClr>
                <a:schemeClr val="accent2"/>
              </a:buClr>
              <a:buSzTx/>
              <a:buFontTx/>
              <a:buAutoNum type="arabicPeriod"/>
            </a:pPr>
            <a:r>
              <a:rPr lang="es-ES" sz="3600" dirty="0"/>
              <a:t>La decisión a obedecer debe ser una experiencia cristocéntrica</a:t>
            </a:r>
          </a:p>
          <a:p>
            <a:pPr marL="990600" lvl="1" indent="-533400">
              <a:buClr>
                <a:srgbClr val="FF3300"/>
              </a:buClr>
              <a:buSzPct val="90000"/>
              <a:buFontTx/>
              <a:buAutoNum type="alphaLcPeriod"/>
            </a:pPr>
            <a:r>
              <a:rPr lang="es-ES" sz="2400" dirty="0"/>
              <a:t>La obediencia es un acto de amor (</a:t>
            </a:r>
            <a:r>
              <a:rPr lang="es-ES" sz="2400" dirty="0" err="1"/>
              <a:t>Deut</a:t>
            </a:r>
            <a:r>
              <a:rPr lang="es-ES" sz="2400" dirty="0"/>
              <a:t>. 6: 5 – 9)</a:t>
            </a:r>
          </a:p>
          <a:p>
            <a:pPr marL="990600" lvl="1" indent="-533400">
              <a:buClr>
                <a:srgbClr val="FF3300"/>
              </a:buClr>
              <a:buSzPct val="90000"/>
              <a:buFontTx/>
              <a:buAutoNum type="alphaLcPeriod"/>
            </a:pPr>
            <a:r>
              <a:rPr lang="es-ES" sz="2400" dirty="0"/>
              <a:t>Amamos a Dios porque el nos amó primero (1Jn. 4: 19)</a:t>
            </a:r>
          </a:p>
          <a:p>
            <a:pPr marL="990600" lvl="1" indent="-533400">
              <a:buClr>
                <a:srgbClr val="FF3300"/>
              </a:buClr>
              <a:buSzPct val="90000"/>
              <a:buFontTx/>
              <a:buAutoNum type="alphaLcPeriod"/>
            </a:pPr>
            <a:r>
              <a:rPr lang="es-ES" sz="2400" dirty="0"/>
              <a:t>El amor de Dios llevó a Jesús al Calvario</a:t>
            </a:r>
          </a:p>
          <a:p>
            <a:pPr marL="990600" lvl="1" indent="-533400">
              <a:buClr>
                <a:srgbClr val="FF3300"/>
              </a:buClr>
              <a:buSzPct val="90000"/>
              <a:buFontTx/>
              <a:buAutoNum type="alphaLcPeriod"/>
            </a:pPr>
            <a:r>
              <a:rPr lang="es-ES" sz="2400" dirty="0"/>
              <a:t>El amor conduce al creyente a una obediencia voluntaria (</a:t>
            </a:r>
            <a:r>
              <a:rPr lang="es-ES" sz="2400" dirty="0" err="1"/>
              <a:t>Mt.</a:t>
            </a:r>
            <a:r>
              <a:rPr lang="es-ES" sz="2400" dirty="0"/>
              <a:t> 22: 37 – 40)</a:t>
            </a:r>
          </a:p>
        </p:txBody>
      </p:sp>
      <p:sp>
        <p:nvSpPr>
          <p:cNvPr id="209925"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0948" name="Picture 4"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210947" name="Rectangle 3"/>
          <p:cNvSpPr>
            <a:spLocks noGrp="1" noChangeArrowheads="1"/>
          </p:cNvSpPr>
          <p:nvPr>
            <p:ph type="body" idx="1"/>
          </p:nvPr>
        </p:nvSpPr>
        <p:spPr>
          <a:xfrm>
            <a:off x="1430338" y="2135188"/>
            <a:ext cx="6648450" cy="3471862"/>
          </a:xfrm>
          <a:effectLst>
            <a:outerShdw blurRad="63500" dist="17961" dir="2700000" algn="ctr" rotWithShape="0">
              <a:schemeClr val="tx1">
                <a:alpha val="74998"/>
              </a:schemeClr>
            </a:outerShdw>
          </a:effectLst>
        </p:spPr>
        <p:txBody>
          <a:bodyPr/>
          <a:lstStyle/>
          <a:p>
            <a:pPr marL="0" indent="0">
              <a:buFontTx/>
              <a:buNone/>
            </a:pPr>
            <a:r>
              <a:rPr lang="es-ES" sz="4100" i="1">
                <a:solidFill>
                  <a:schemeClr val="accent2"/>
                </a:solidFill>
                <a:latin typeface="Times New Roman" charset="0"/>
              </a:rPr>
              <a:t>“Si me amáis, guardad mis mandamientos”</a:t>
            </a:r>
          </a:p>
          <a:p>
            <a:pPr marL="0" indent="0" algn="ctr">
              <a:buFontTx/>
              <a:buNone/>
            </a:pPr>
            <a:r>
              <a:rPr lang="es-ES_tradnl" sz="3600" i="1">
                <a:solidFill>
                  <a:schemeClr val="accent2"/>
                </a:solidFill>
                <a:latin typeface="Times New Roman" charset="0"/>
              </a:rPr>
              <a:t>Juan 14: 15</a:t>
            </a:r>
          </a:p>
        </p:txBody>
      </p:sp>
    </p:spTree>
  </p:cSld>
  <p:clrMapOvr>
    <a:masterClrMapping/>
  </p:clrMapOvr>
  <p:transition>
    <p:randomBa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Fondo Biblia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8131" name="Rectangle 3"/>
          <p:cNvSpPr>
            <a:spLocks noGrp="1" noChangeArrowheads="1"/>
          </p:cNvSpPr>
          <p:nvPr>
            <p:ph type="body" idx="1"/>
          </p:nvPr>
        </p:nvSpPr>
        <p:spPr>
          <a:xfrm>
            <a:off x="1157288" y="1652588"/>
            <a:ext cx="7148512" cy="1295400"/>
          </a:xfrm>
          <a:effectLst>
            <a:outerShdw blurRad="63500" dist="17961" dir="2700000" algn="ctr" rotWithShape="0">
              <a:schemeClr val="tx1">
                <a:alpha val="74998"/>
              </a:schemeClr>
            </a:outerShdw>
          </a:effectLst>
        </p:spPr>
        <p:txBody>
          <a:bodyPr/>
          <a:lstStyle/>
          <a:p>
            <a:pPr>
              <a:buFontTx/>
              <a:buNone/>
            </a:pPr>
            <a:r>
              <a:rPr lang="es-ES_tradnl" sz="2400">
                <a:solidFill>
                  <a:srgbClr val="339933"/>
                </a:solidFill>
                <a:latin typeface="Dutch801 XBdIt BT" pitchFamily="18" charset="0"/>
              </a:rPr>
              <a:t>Es la acción de inducir a una persona a creer una cosa; o a hacer algo, especialmente mediante el razonamiento</a:t>
            </a:r>
          </a:p>
        </p:txBody>
      </p:sp>
      <p:sp>
        <p:nvSpPr>
          <p:cNvPr id="48132" name="Rectangle 4"/>
          <p:cNvSpPr>
            <a:spLocks noGrp="1" noChangeArrowheads="1"/>
          </p:cNvSpPr>
          <p:nvPr>
            <p:ph type="title"/>
          </p:nvPr>
        </p:nvSpPr>
        <p:spPr/>
        <p:txBody>
          <a:bodyPr/>
          <a:lstStyle/>
          <a:p>
            <a:r>
              <a:rPr lang="es-ES_tradnl"/>
              <a:t>Persuadir</a:t>
            </a:r>
            <a:endParaRPr lang="es-ES"/>
          </a:p>
        </p:txBody>
      </p:sp>
      <p:sp>
        <p:nvSpPr>
          <p:cNvPr id="48133" name="Rectangle 5"/>
          <p:cNvSpPr>
            <a:spLocks noChangeArrowheads="1"/>
          </p:cNvSpPr>
          <p:nvPr/>
        </p:nvSpPr>
        <p:spPr bwMode="auto">
          <a:xfrm>
            <a:off x="1157288" y="2963863"/>
            <a:ext cx="7148512" cy="3503612"/>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bodyPr>
          <a:lstStyle/>
          <a:p>
            <a:pPr marL="342900" indent="-342900">
              <a:spcBef>
                <a:spcPct val="20000"/>
              </a:spcBef>
              <a:buSzPct val="60000"/>
            </a:pPr>
            <a:r>
              <a:rPr lang="es-ES_tradnl" sz="2800" b="1">
                <a:solidFill>
                  <a:srgbClr val="0000FF"/>
                </a:solidFill>
                <a:latin typeface="BakerSignet BT" pitchFamily="34" charset="0"/>
              </a:rPr>
              <a:t>LLAMADO:</a:t>
            </a:r>
            <a:r>
              <a:rPr lang="es-ES_tradnl" sz="2400">
                <a:solidFill>
                  <a:srgbClr val="339933"/>
                </a:solidFill>
                <a:latin typeface="Dutch801 XBdIt BT" pitchFamily="18" charset="0"/>
              </a:rPr>
              <a:t>es el acto de invitar y persuadir a alguien a aceptar el evangelio de Jesucristo para ser salvo. El llamado puede ser personal (como el que Ananías le hiciera a Pablo) o público (como el que Pedro hizo en Pentecontés)</a:t>
            </a:r>
          </a:p>
        </p:txBody>
      </p:sp>
    </p:spTree>
  </p:cSld>
  <p:clrMapOvr>
    <a:masterClrMapping/>
  </p:clrMapOvr>
  <p:transition spd="slow">
    <p:cover dir="rd"/>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ChangeArrowheads="1"/>
          </p:cNvSpPr>
          <p:nvPr>
            <p:ph type="title"/>
          </p:nvPr>
        </p:nvSpPr>
        <p:spPr/>
        <p:txBody>
          <a:bodyPr/>
          <a:lstStyle/>
          <a:p>
            <a:pPr>
              <a:lnSpc>
                <a:spcPct val="70000"/>
              </a:lnSpc>
            </a:pPr>
            <a:r>
              <a:rPr lang="es-ES" sz="4800"/>
              <a:t>Podría Decir…:</a:t>
            </a:r>
          </a:p>
        </p:txBody>
      </p:sp>
      <p:sp>
        <p:nvSpPr>
          <p:cNvPr id="211971" name="Rectangle 3"/>
          <p:cNvSpPr>
            <a:spLocks noGrp="1" noChangeArrowheads="1"/>
          </p:cNvSpPr>
          <p:nvPr>
            <p:ph type="body" idx="1"/>
          </p:nvPr>
        </p:nvSpPr>
        <p:spPr>
          <a:xfrm>
            <a:off x="1108622" y="1360050"/>
            <a:ext cx="7499350" cy="3914775"/>
          </a:xfrm>
        </p:spPr>
        <p:txBody>
          <a:bodyPr/>
          <a:lstStyle/>
          <a:p>
            <a:pPr lvl="1" algn="just"/>
            <a:r>
              <a:rPr lang="es-ES" sz="2400" i="1" dirty="0"/>
              <a:t>Como vimos en los evangelios, Jesús dijo que si lo amamos debemos guardar sus mandamientos. ¿Siente usted el deseo de guardar los mandamientos como una expresión de su amor a Jesús?</a:t>
            </a:r>
          </a:p>
          <a:p>
            <a:pPr algn="just">
              <a:buFontTx/>
              <a:buNone/>
            </a:pPr>
            <a:r>
              <a:rPr lang="es-ES" dirty="0"/>
              <a:t>Si la respuesta fuere positiva, el instructor podría afirmar la decisión del interesado sugiriendo:</a:t>
            </a:r>
          </a:p>
          <a:p>
            <a:pPr lvl="1" algn="just"/>
            <a:r>
              <a:rPr lang="es-ES" sz="2400" i="1" dirty="0"/>
              <a:t>¿Quisiera que nos arrodillásemos para decírselo a Jesús?</a:t>
            </a:r>
          </a:p>
        </p:txBody>
      </p:sp>
      <p:sp>
        <p:nvSpPr>
          <p:cNvPr id="211973"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ChangeArrowheads="1"/>
          </p:cNvSpPr>
          <p:nvPr>
            <p:ph type="title"/>
          </p:nvPr>
        </p:nvSpPr>
        <p:spPr>
          <a:xfrm>
            <a:off x="655638" y="496888"/>
            <a:ext cx="7285037" cy="1143000"/>
          </a:xfrm>
        </p:spPr>
        <p:txBody>
          <a:bodyPr/>
          <a:lstStyle/>
          <a:p>
            <a:pPr>
              <a:lnSpc>
                <a:spcPct val="60000"/>
              </a:lnSpc>
            </a:pPr>
            <a:r>
              <a:rPr lang="es-ES"/>
              <a:t>Obediencia</a:t>
            </a:r>
            <a:br>
              <a:rPr lang="es-ES"/>
            </a:br>
            <a:r>
              <a:rPr lang="es-ES"/>
              <a:t>a los mandamientos</a:t>
            </a:r>
          </a:p>
        </p:txBody>
      </p:sp>
      <p:sp>
        <p:nvSpPr>
          <p:cNvPr id="212995" name="Rectangle 3"/>
          <p:cNvSpPr>
            <a:spLocks noGrp="1" noChangeArrowheads="1"/>
          </p:cNvSpPr>
          <p:nvPr>
            <p:ph type="body" idx="1"/>
          </p:nvPr>
        </p:nvSpPr>
        <p:spPr>
          <a:xfrm>
            <a:off x="1065213" y="2211388"/>
            <a:ext cx="7621587" cy="3914775"/>
          </a:xfrm>
        </p:spPr>
        <p:txBody>
          <a:bodyPr/>
          <a:lstStyle/>
          <a:p>
            <a:pPr marL="609600" indent="-609600" algn="just">
              <a:buClr>
                <a:schemeClr val="accent2"/>
              </a:buClr>
              <a:buSzTx/>
              <a:buFontTx/>
              <a:buAutoNum type="arabicPeriod"/>
            </a:pPr>
            <a:r>
              <a:rPr lang="es-ES" sz="2800" dirty="0"/>
              <a:t>La decisión a obedecer debe ser una experiencia cristocéntrica</a:t>
            </a:r>
          </a:p>
          <a:p>
            <a:pPr marL="609600" indent="-609600" algn="just">
              <a:buClr>
                <a:schemeClr val="accent2"/>
              </a:buClr>
              <a:buSzTx/>
              <a:buFontTx/>
              <a:buAutoNum type="arabicPeriod"/>
            </a:pPr>
            <a:r>
              <a:rPr lang="es-ES" sz="2800" dirty="0"/>
              <a:t>La obediencia en el contexto de las bendiciones de Dios</a:t>
            </a:r>
          </a:p>
          <a:p>
            <a:pPr marL="990600" lvl="1" indent="-533400" algn="just">
              <a:buClr>
                <a:srgbClr val="FF3300"/>
              </a:buClr>
              <a:buSzPct val="90000"/>
              <a:buFontTx/>
              <a:buAutoNum type="alphaLcPeriod"/>
            </a:pPr>
            <a:r>
              <a:rPr lang="es-ES" sz="1800" dirty="0"/>
              <a:t>La obediencia no es una carga sino una bendición (1Jn. 5: 2 – 3)</a:t>
            </a:r>
          </a:p>
          <a:p>
            <a:pPr marL="990600" lvl="1" indent="-533400" algn="just">
              <a:buClr>
                <a:srgbClr val="FF3300"/>
              </a:buClr>
              <a:buSzPct val="90000"/>
              <a:buFontTx/>
              <a:buAutoNum type="alphaLcPeriod"/>
            </a:pPr>
            <a:r>
              <a:rPr lang="es-ES" sz="1800" dirty="0"/>
              <a:t>Dios estableció sus leyes porque nos ama y quiere bendecirnos (</a:t>
            </a:r>
            <a:r>
              <a:rPr lang="es-ES" sz="1800" dirty="0" err="1"/>
              <a:t>Dt.</a:t>
            </a:r>
            <a:r>
              <a:rPr lang="es-ES" sz="1800" dirty="0"/>
              <a:t> 6: 24; </a:t>
            </a:r>
            <a:r>
              <a:rPr lang="es-ES" sz="1800" dirty="0" err="1"/>
              <a:t>Éxo</a:t>
            </a:r>
            <a:r>
              <a:rPr lang="es-ES" sz="1800" dirty="0"/>
              <a:t>. 15: 26) </a:t>
            </a:r>
          </a:p>
          <a:p>
            <a:pPr marL="990600" lvl="1" indent="-533400" algn="just">
              <a:buClr>
                <a:srgbClr val="FF3300"/>
              </a:buClr>
              <a:buSzPct val="90000"/>
              <a:buFontTx/>
              <a:buAutoNum type="alphaLcPeriod"/>
            </a:pPr>
            <a:r>
              <a:rPr lang="es-ES" sz="1800" dirty="0"/>
              <a:t>La obediencia a los mandamientos es para nuestro bien (Prov. 29: 18b)</a:t>
            </a:r>
          </a:p>
        </p:txBody>
      </p:sp>
      <p:sp>
        <p:nvSpPr>
          <p:cNvPr id="212997"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p:txBody>
          <a:bodyPr/>
          <a:lstStyle/>
          <a:p>
            <a:pPr>
              <a:lnSpc>
                <a:spcPct val="70000"/>
              </a:lnSpc>
            </a:pPr>
            <a:r>
              <a:rPr lang="es-ES"/>
              <a:t>Podría Decir…:</a:t>
            </a:r>
          </a:p>
        </p:txBody>
      </p:sp>
      <p:sp>
        <p:nvSpPr>
          <p:cNvPr id="214019" name="Rectangle 3"/>
          <p:cNvSpPr>
            <a:spLocks noGrp="1" noChangeArrowheads="1"/>
          </p:cNvSpPr>
          <p:nvPr>
            <p:ph type="body" idx="1"/>
          </p:nvPr>
        </p:nvSpPr>
        <p:spPr/>
        <p:txBody>
          <a:bodyPr/>
          <a:lstStyle/>
          <a:p>
            <a:pPr lvl="1" algn="just"/>
            <a:r>
              <a:rPr lang="es-ES" sz="3200" i="1" dirty="0"/>
              <a:t>¿Quisiera usted recibir las bendiciones que Dios tiene reservadas para aquellos que le obedecen y guardan sus mandamientos? (Isa. 48: 18)</a:t>
            </a:r>
          </a:p>
          <a:p>
            <a:pPr lvl="1" algn="just"/>
            <a:r>
              <a:rPr lang="es-ES" sz="3200" i="1" dirty="0"/>
              <a:t>Arrodillémonos y digámoselo a Dios</a:t>
            </a:r>
          </a:p>
        </p:txBody>
      </p:sp>
      <p:sp>
        <p:nvSpPr>
          <p:cNvPr id="214021"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655638" y="481013"/>
            <a:ext cx="7285037" cy="1143000"/>
          </a:xfrm>
        </p:spPr>
        <p:txBody>
          <a:bodyPr/>
          <a:lstStyle/>
          <a:p>
            <a:pPr>
              <a:lnSpc>
                <a:spcPct val="70000"/>
              </a:lnSpc>
            </a:pPr>
            <a:r>
              <a:rPr lang="es-ES"/>
              <a:t>Llamados a Unirse a la Iglesia de Cristo</a:t>
            </a:r>
          </a:p>
        </p:txBody>
      </p:sp>
      <p:sp>
        <p:nvSpPr>
          <p:cNvPr id="216067" name="Rectangle 3"/>
          <p:cNvSpPr>
            <a:spLocks noGrp="1" noChangeArrowheads="1"/>
          </p:cNvSpPr>
          <p:nvPr>
            <p:ph type="body" idx="1"/>
          </p:nvPr>
        </p:nvSpPr>
        <p:spPr>
          <a:xfrm>
            <a:off x="1065213" y="2211388"/>
            <a:ext cx="7621587" cy="3914775"/>
          </a:xfrm>
        </p:spPr>
        <p:txBody>
          <a:bodyPr/>
          <a:lstStyle/>
          <a:p>
            <a:pPr marL="609600" indent="-609600" algn="just">
              <a:lnSpc>
                <a:spcPct val="80000"/>
              </a:lnSpc>
              <a:buFontTx/>
              <a:buNone/>
            </a:pPr>
            <a:r>
              <a:rPr lang="es-ES" sz="2400" dirty="0"/>
              <a:t>Roy Alan Anderson propone el siguiente plan para las personas que están en condiciones de bautizarse</a:t>
            </a:r>
          </a:p>
          <a:p>
            <a:pPr marL="990600" lvl="1" indent="-533400" algn="just">
              <a:lnSpc>
                <a:spcPct val="80000"/>
              </a:lnSpc>
            </a:pPr>
            <a:r>
              <a:rPr lang="es-ES" sz="2000" i="1" dirty="0"/>
              <a:t>Roberto, ¿le quedó claro que Dios quiere que nos bauticemos?</a:t>
            </a:r>
          </a:p>
          <a:p>
            <a:pPr marL="609600" indent="-609600" algn="just">
              <a:lnSpc>
                <a:spcPct val="80000"/>
              </a:lnSpc>
              <a:buFontTx/>
              <a:buNone/>
            </a:pPr>
            <a:r>
              <a:rPr lang="es-ES" sz="2400" dirty="0"/>
              <a:t>Si la respuesta es afirmativa, situar la decisión en un plano hipotético y distante</a:t>
            </a:r>
          </a:p>
          <a:p>
            <a:pPr marL="990600" lvl="1" indent="-533400" algn="just">
              <a:lnSpc>
                <a:spcPct val="80000"/>
              </a:lnSpc>
            </a:pPr>
            <a:r>
              <a:rPr lang="es-ES" sz="2000" i="1" dirty="0"/>
              <a:t>Sin duda que usted ha pensado en bautizarse alguna vez, ¿verdad?</a:t>
            </a:r>
          </a:p>
          <a:p>
            <a:pPr marL="609600" indent="-609600" algn="just">
              <a:lnSpc>
                <a:spcPct val="80000"/>
              </a:lnSpc>
              <a:buFontTx/>
              <a:buNone/>
            </a:pPr>
            <a:r>
              <a:rPr lang="es-ES" sz="2400" dirty="0"/>
              <a:t>Si la respuesta es afirmativa, traer la decisión al presente</a:t>
            </a:r>
          </a:p>
          <a:p>
            <a:pPr marL="990600" lvl="1" indent="-533400" algn="just">
              <a:lnSpc>
                <a:spcPct val="80000"/>
              </a:lnSpc>
            </a:pPr>
            <a:r>
              <a:rPr lang="es-ES" sz="2000" i="1" dirty="0"/>
              <a:t>Entonces Roberto, ya que le quedó claro que Dios quiere que usted se bautice; y que usted un día se bautizará; ¿por qué no hacerlo ahora?</a:t>
            </a:r>
          </a:p>
        </p:txBody>
      </p:sp>
      <p:sp>
        <p:nvSpPr>
          <p:cNvPr id="216069"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p:txBody>
          <a:bodyPr/>
          <a:lstStyle/>
          <a:p>
            <a:pPr>
              <a:lnSpc>
                <a:spcPct val="70000"/>
              </a:lnSpc>
            </a:pPr>
            <a:r>
              <a:rPr lang="es-ES" sz="4800"/>
              <a:t>Dos Alternativas para ser Salvos</a:t>
            </a:r>
          </a:p>
        </p:txBody>
      </p:sp>
      <p:sp>
        <p:nvSpPr>
          <p:cNvPr id="218115" name="Rectangle 3"/>
          <p:cNvSpPr>
            <a:spLocks noGrp="1" noChangeArrowheads="1"/>
          </p:cNvSpPr>
          <p:nvPr>
            <p:ph type="body" idx="1"/>
          </p:nvPr>
        </p:nvSpPr>
        <p:spPr/>
        <p:txBody>
          <a:bodyPr/>
          <a:lstStyle/>
          <a:p>
            <a:pPr>
              <a:buFontTx/>
              <a:buNone/>
            </a:pPr>
            <a:r>
              <a:rPr lang="es-ES" sz="2800"/>
              <a:t>La técnica de las dos opciones con respuesta positiva ha ayudado a muchos a decidirse</a:t>
            </a:r>
          </a:p>
          <a:p>
            <a:pPr lvl="1"/>
            <a:r>
              <a:rPr lang="es-ES" sz="2000" i="1"/>
              <a:t>¿Usted está pensando en bautizarse el sábado 17 o el 24?</a:t>
            </a:r>
          </a:p>
          <a:p>
            <a:pPr lvl="1"/>
            <a:r>
              <a:rPr lang="es-ES" sz="2000" i="1"/>
              <a:t>¿Cómo quiere bautizarse? ¿primero usted y después la esposa, o preferirían entrar ambos al bautisterio para sellar su pacto con Dios?</a:t>
            </a:r>
          </a:p>
          <a:p>
            <a:pPr lvl="1"/>
            <a:r>
              <a:rPr lang="es-ES" sz="2000" i="1"/>
              <a:t>Tendremos dos ceremonias de bautismo. Una será en el templo, la otra en el río. ¿Dónde quisiera bautizarse, en el templo o en el río?</a:t>
            </a:r>
          </a:p>
        </p:txBody>
      </p:sp>
      <p:sp>
        <p:nvSpPr>
          <p:cNvPr id="218117"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p:txBody>
          <a:bodyPr/>
          <a:lstStyle/>
          <a:p>
            <a:pPr>
              <a:lnSpc>
                <a:spcPct val="70000"/>
              </a:lnSpc>
            </a:pPr>
            <a:r>
              <a:rPr lang="es-ES" sz="4800"/>
              <a:t>Secretos para Obtener Decisiones</a:t>
            </a:r>
          </a:p>
        </p:txBody>
      </p:sp>
      <p:sp>
        <p:nvSpPr>
          <p:cNvPr id="217091" name="Rectangle 3"/>
          <p:cNvSpPr>
            <a:spLocks noGrp="1" noChangeArrowheads="1"/>
          </p:cNvSpPr>
          <p:nvPr>
            <p:ph type="body" idx="1"/>
          </p:nvPr>
        </p:nvSpPr>
        <p:spPr>
          <a:xfrm>
            <a:off x="1187450" y="2195513"/>
            <a:ext cx="7499350" cy="3914775"/>
          </a:xfrm>
        </p:spPr>
        <p:txBody>
          <a:bodyPr/>
          <a:lstStyle/>
          <a:p>
            <a:pPr algn="just"/>
            <a:r>
              <a:rPr lang="es-ES" sz="2800" dirty="0"/>
              <a:t>El poder de las promesas de Dios:</a:t>
            </a:r>
          </a:p>
          <a:p>
            <a:pPr algn="just">
              <a:buFontTx/>
              <a:buNone/>
            </a:pPr>
            <a:r>
              <a:rPr lang="es-ES" sz="2400" dirty="0" err="1"/>
              <a:t>Wiggins</a:t>
            </a:r>
            <a:r>
              <a:rPr lang="es-ES" sz="2400" dirty="0"/>
              <a:t> sugiere que estudiemos cuáles son las motivaciones principales que estimulan la conducta de nuestro interesado a fin de utilizar las promesas que más le apelen a él</a:t>
            </a:r>
          </a:p>
          <a:p>
            <a:pPr lvl="1" algn="just"/>
            <a:r>
              <a:rPr lang="es-ES" sz="2000" i="1" dirty="0"/>
              <a:t>Auto-conservación: Vida eterna, salud, juventud</a:t>
            </a:r>
          </a:p>
          <a:p>
            <a:pPr lvl="1" algn="just"/>
            <a:r>
              <a:rPr lang="es-ES" sz="2000" i="1" dirty="0"/>
              <a:t>Dinero: La Biblia promete riquezas, prosperidad, éxito financiero y tesoros en los cielos</a:t>
            </a:r>
          </a:p>
          <a:p>
            <a:pPr lvl="1" algn="just"/>
            <a:r>
              <a:rPr lang="es-ES" sz="2000" i="1" dirty="0"/>
              <a:t>Reconocimiento: Honor, éxito, valor y aprobación divina</a:t>
            </a:r>
          </a:p>
          <a:p>
            <a:pPr lvl="1" algn="just"/>
            <a:r>
              <a:rPr lang="es-ES" sz="2000" i="1" dirty="0"/>
              <a:t>Romance: La Biblia promete nueva vida y nuevas experiencias</a:t>
            </a:r>
          </a:p>
        </p:txBody>
      </p:sp>
      <p:sp>
        <p:nvSpPr>
          <p:cNvPr id="217093"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ChangeArrowheads="1"/>
          </p:cNvSpPr>
          <p:nvPr>
            <p:ph type="title"/>
          </p:nvPr>
        </p:nvSpPr>
        <p:spPr/>
        <p:txBody>
          <a:bodyPr/>
          <a:lstStyle/>
          <a:p>
            <a:pPr>
              <a:lnSpc>
                <a:spcPct val="70000"/>
              </a:lnSpc>
            </a:pPr>
            <a:r>
              <a:rPr lang="es-ES" sz="4800"/>
              <a:t>Secretos para Obtener Decisiones</a:t>
            </a:r>
          </a:p>
        </p:txBody>
      </p:sp>
      <p:sp>
        <p:nvSpPr>
          <p:cNvPr id="220163" name="Rectangle 3"/>
          <p:cNvSpPr>
            <a:spLocks noGrp="1" noChangeArrowheads="1"/>
          </p:cNvSpPr>
          <p:nvPr>
            <p:ph type="body" idx="1"/>
          </p:nvPr>
        </p:nvSpPr>
        <p:spPr/>
        <p:txBody>
          <a:bodyPr/>
          <a:lstStyle/>
          <a:p>
            <a:pPr algn="just"/>
            <a:r>
              <a:rPr lang="es-ES" sz="2800"/>
              <a:t>El poder de la oración:</a:t>
            </a:r>
          </a:p>
          <a:p>
            <a:pPr lvl="1" algn="just"/>
            <a:r>
              <a:rPr lang="es-ES" sz="2000" i="1"/>
              <a:t>Jesús dijo que hay poder en la oración (Mt. 21: 21, 22)</a:t>
            </a:r>
          </a:p>
          <a:p>
            <a:pPr lvl="1" algn="just"/>
            <a:r>
              <a:rPr lang="es-ES" sz="2000" i="1"/>
              <a:t>Oración de intercesión en presencia del interesado</a:t>
            </a:r>
          </a:p>
          <a:p>
            <a:pPr lvl="1" algn="just"/>
            <a:r>
              <a:rPr lang="es-ES" sz="2000" i="1"/>
              <a:t>Que el interesado ore a Dios y le diga por qué no puede decidirse</a:t>
            </a:r>
          </a:p>
        </p:txBody>
      </p:sp>
      <p:sp>
        <p:nvSpPr>
          <p:cNvPr id="220165"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6" name="Picture 4"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223235" name="Rectangle 3"/>
          <p:cNvSpPr>
            <a:spLocks noGrp="1" noChangeArrowheads="1"/>
          </p:cNvSpPr>
          <p:nvPr>
            <p:ph type="body" idx="1"/>
          </p:nvPr>
        </p:nvSpPr>
        <p:spPr>
          <a:xfrm>
            <a:off x="1304214" y="416363"/>
            <a:ext cx="6648450" cy="3471863"/>
          </a:xfrm>
          <a:effectLst>
            <a:outerShdw blurRad="63500" dist="17961" dir="2700000" algn="ctr" rotWithShape="0">
              <a:schemeClr val="tx1">
                <a:alpha val="74998"/>
              </a:schemeClr>
            </a:outerShdw>
          </a:effectLst>
        </p:spPr>
        <p:txBody>
          <a:bodyPr/>
          <a:lstStyle/>
          <a:p>
            <a:pPr marL="0" indent="0" algn="just">
              <a:buFontTx/>
              <a:buNone/>
            </a:pPr>
            <a:r>
              <a:rPr lang="es-ES" sz="4000" i="1">
                <a:solidFill>
                  <a:schemeClr val="accent2"/>
                </a:solidFill>
                <a:latin typeface="Times New Roman" charset="0"/>
              </a:rPr>
              <a:t>“Jesús respondió: ´Os aseguro, que si tenéis fe, y no dudáis, no sólo haréis lo de la higuera, sino que si decís a este monte: 'Quítate de ahí y échate en el mar', será hecho. Y todo lo que pidáis en oración creyendo, lo recibiréis´”</a:t>
            </a:r>
          </a:p>
          <a:p>
            <a:pPr marL="0" indent="0" algn="just">
              <a:buFontTx/>
              <a:buNone/>
            </a:pPr>
            <a:r>
              <a:rPr lang="es-ES_tradnl" sz="3600" i="1">
                <a:solidFill>
                  <a:schemeClr val="accent2"/>
                </a:solidFill>
                <a:latin typeface="Times New Roman" charset="0"/>
              </a:rPr>
              <a:t>Mt. 21: 21, 22</a:t>
            </a:r>
          </a:p>
        </p:txBody>
      </p:sp>
    </p:spTree>
  </p:cSld>
  <p:clrMapOvr>
    <a:masterClrMapping/>
  </p:clrMapOvr>
  <p:transition>
    <p:randomBar/>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pPr>
              <a:lnSpc>
                <a:spcPct val="70000"/>
              </a:lnSpc>
            </a:pPr>
            <a:r>
              <a:rPr lang="es-ES" sz="4800"/>
              <a:t>Secretos para Obtener Decisiones</a:t>
            </a:r>
          </a:p>
        </p:txBody>
      </p:sp>
      <p:sp>
        <p:nvSpPr>
          <p:cNvPr id="221187" name="Rectangle 3"/>
          <p:cNvSpPr>
            <a:spLocks noGrp="1" noChangeArrowheads="1"/>
          </p:cNvSpPr>
          <p:nvPr>
            <p:ph type="body" idx="1"/>
          </p:nvPr>
        </p:nvSpPr>
        <p:spPr>
          <a:xfrm>
            <a:off x="1184932" y="1471668"/>
            <a:ext cx="7407275" cy="3503613"/>
          </a:xfrm>
        </p:spPr>
        <p:txBody>
          <a:bodyPr/>
          <a:lstStyle/>
          <a:p>
            <a:pPr algn="just"/>
            <a:r>
              <a:rPr lang="es-ES" sz="3600" dirty="0"/>
              <a:t>El poder de las promesas de Dios</a:t>
            </a:r>
          </a:p>
          <a:p>
            <a:pPr algn="just"/>
            <a:r>
              <a:rPr lang="es-ES" sz="3600" dirty="0"/>
              <a:t>El poder de la oración</a:t>
            </a:r>
          </a:p>
          <a:p>
            <a:pPr algn="just"/>
            <a:r>
              <a:rPr lang="es-ES" sz="3600" dirty="0"/>
              <a:t>Consultar con su pastor</a:t>
            </a:r>
          </a:p>
          <a:p>
            <a:pPr algn="just"/>
            <a:r>
              <a:rPr lang="es-ES" sz="3600" dirty="0"/>
              <a:t>Acompañarlo en algunos cultos familiares</a:t>
            </a:r>
          </a:p>
        </p:txBody>
      </p:sp>
      <p:sp>
        <p:nvSpPr>
          <p:cNvPr id="221189" name="Text Box 5"/>
          <p:cNvSpPr txBox="1">
            <a:spLocks noChangeArrowheads="1"/>
          </p:cNvSpPr>
          <p:nvPr/>
        </p:nvSpPr>
        <p:spPr bwMode="auto">
          <a:xfrm>
            <a:off x="0" y="-49213"/>
            <a:ext cx="35988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EJEMPLOS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2210" name="Group 2"/>
          <p:cNvGrpSpPr>
            <a:grpSpLocks/>
          </p:cNvGrpSpPr>
          <p:nvPr/>
        </p:nvGrpSpPr>
        <p:grpSpPr bwMode="auto">
          <a:xfrm>
            <a:off x="0" y="0"/>
            <a:ext cx="9144000" cy="6858000"/>
            <a:chOff x="0" y="0"/>
            <a:chExt cx="5760" cy="4320"/>
          </a:xfrm>
        </p:grpSpPr>
        <p:pic>
          <p:nvPicPr>
            <p:cNvPr id="222211" name="Picture 3" descr="MC contenido opcion dos"/>
            <p:cNvPicPr>
              <a:picLocks noChangeAspect="1" noChangeArrowheads="1"/>
            </p:cNvPicPr>
            <p:nvPr/>
          </p:nvPicPr>
          <p:blipFill>
            <a:blip r:embed="rId3"/>
            <a:srcRect/>
            <a:stretch>
              <a:fillRect/>
            </a:stretch>
          </p:blipFill>
          <p:spPr bwMode="auto">
            <a:xfrm>
              <a:off x="0" y="0"/>
              <a:ext cx="5760" cy="4320"/>
            </a:xfrm>
            <a:prstGeom prst="rect">
              <a:avLst/>
            </a:prstGeom>
            <a:noFill/>
          </p:spPr>
        </p:pic>
        <p:sp>
          <p:nvSpPr>
            <p:cNvPr id="222212" name="Rectangle 4"/>
            <p:cNvSpPr>
              <a:spLocks noChangeArrowheads="1"/>
            </p:cNvSpPr>
            <p:nvPr/>
          </p:nvSpPr>
          <p:spPr bwMode="auto">
            <a:xfrm>
              <a:off x="4022" y="1565"/>
              <a:ext cx="797" cy="605"/>
            </a:xfrm>
            <a:prstGeom prst="rect">
              <a:avLst/>
            </a:prstGeom>
            <a:solidFill>
              <a:schemeClr val="bg1"/>
            </a:solidFill>
            <a:ln w="9525">
              <a:noFill/>
              <a:miter lim="800000"/>
              <a:headEnd/>
              <a:tailEnd/>
            </a:ln>
            <a:effectLst/>
          </p:spPr>
          <p:txBody>
            <a:bodyPr wrap="none" anchor="ctr">
              <a:prstTxWarp prst="textNoShape">
                <a:avLst/>
              </a:prstTxWarp>
            </a:bodyPr>
            <a:lstStyle/>
            <a:p>
              <a:endParaRPr lang="es-MX"/>
            </a:p>
          </p:txBody>
        </p:sp>
        <p:pic>
          <p:nvPicPr>
            <p:cNvPr id="222213" name="Picture 5" descr="mc logo sin animacion"/>
            <p:cNvPicPr>
              <a:picLocks noChangeAspect="1" noChangeArrowheads="1"/>
            </p:cNvPicPr>
            <p:nvPr/>
          </p:nvPicPr>
          <p:blipFill>
            <a:blip r:embed="rId4"/>
            <a:srcRect/>
            <a:stretch>
              <a:fillRect/>
            </a:stretch>
          </p:blipFill>
          <p:spPr bwMode="auto">
            <a:xfrm>
              <a:off x="4015" y="1445"/>
              <a:ext cx="768" cy="922"/>
            </a:xfrm>
            <a:prstGeom prst="rect">
              <a:avLst/>
            </a:prstGeom>
            <a:noFill/>
          </p:spPr>
        </p:pic>
      </p:grpSp>
      <p:pic>
        <p:nvPicPr>
          <p:cNvPr id="222219" name="Picture 11" descr="e circulo verde letra blanca"/>
          <p:cNvPicPr>
            <a:picLocks noChangeAspect="1" noChangeArrowheads="1"/>
          </p:cNvPicPr>
          <p:nvPr/>
        </p:nvPicPr>
        <p:blipFill>
          <a:blip r:embed="rId5"/>
          <a:srcRect/>
          <a:stretch>
            <a:fillRect/>
          </a:stretch>
        </p:blipFill>
        <p:spPr bwMode="auto">
          <a:xfrm>
            <a:off x="265113" y="2336800"/>
            <a:ext cx="1757362" cy="1757363"/>
          </a:xfrm>
          <a:prstGeom prst="rect">
            <a:avLst/>
          </a:prstGeom>
          <a:noFill/>
        </p:spPr>
      </p:pic>
      <p:pic>
        <p:nvPicPr>
          <p:cNvPr id="222215" name="Picture 7" descr="Logo Min personal gris todo"/>
          <p:cNvPicPr>
            <a:picLocks noChangeAspect="1" noChangeArrowheads="1"/>
          </p:cNvPicPr>
          <p:nvPr/>
        </p:nvPicPr>
        <p:blipFill>
          <a:blip r:embed="rId6"/>
          <a:srcRect/>
          <a:stretch>
            <a:fillRect/>
          </a:stretch>
        </p:blipFill>
        <p:spPr bwMode="auto">
          <a:xfrm>
            <a:off x="7327900" y="5737225"/>
            <a:ext cx="1549400" cy="906463"/>
          </a:xfrm>
          <a:prstGeom prst="rect">
            <a:avLst/>
          </a:prstGeom>
          <a:noFill/>
        </p:spPr>
      </p:pic>
      <p:sp>
        <p:nvSpPr>
          <p:cNvPr id="222216" name="Text Box 8"/>
          <p:cNvSpPr txBox="1">
            <a:spLocks noChangeArrowheads="1"/>
          </p:cNvSpPr>
          <p:nvPr/>
        </p:nvSpPr>
        <p:spPr bwMode="auto">
          <a:xfrm>
            <a:off x="2039938" y="2349500"/>
            <a:ext cx="3509962" cy="1739900"/>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_tradnl" sz="3600">
                <a:solidFill>
                  <a:srgbClr val="FF3300"/>
                </a:solidFill>
                <a:latin typeface="Futura XBlkCnIt BT" pitchFamily="34" charset="0"/>
              </a:rPr>
              <a:t>Los Momentos Críticos de la Conversión</a:t>
            </a:r>
            <a:endParaRPr lang="es-ES" sz="3600">
              <a:solidFill>
                <a:srgbClr val="FF3300"/>
              </a:solidFill>
              <a:latin typeface="Futura XBlkCnIt BT" pitchFamily="34" charset="0"/>
            </a:endParaRPr>
          </a:p>
        </p:txBody>
      </p:sp>
      <p:pic>
        <p:nvPicPr>
          <p:cNvPr id="222217" name="Picture 9" descr="logo tres lineas color sin sombra fondo gris"/>
          <p:cNvPicPr>
            <a:picLocks noChangeAspect="1" noChangeArrowheads="1"/>
          </p:cNvPicPr>
          <p:nvPr/>
        </p:nvPicPr>
        <p:blipFill>
          <a:blip r:embed="rId7"/>
          <a:srcRect/>
          <a:stretch>
            <a:fillRect/>
          </a:stretch>
        </p:blipFill>
        <p:spPr bwMode="auto">
          <a:xfrm>
            <a:off x="190500" y="5032375"/>
            <a:ext cx="1727200" cy="1674813"/>
          </a:xfrm>
          <a:prstGeom prst="rect">
            <a:avLst/>
          </a:prstGeom>
          <a:noFill/>
        </p:spPr>
      </p:pic>
      <p:sp>
        <p:nvSpPr>
          <p:cNvPr id="222218" name="Text Box 10"/>
          <p:cNvSpPr txBox="1">
            <a:spLocks noChangeArrowheads="1"/>
          </p:cNvSpPr>
          <p:nvPr/>
        </p:nvSpPr>
        <p:spPr bwMode="auto">
          <a:xfrm>
            <a:off x="0" y="-49213"/>
            <a:ext cx="29702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a:t>
            </a:r>
            <a:endParaRPr lang="es-ES" sz="1000" b="1">
              <a:solidFill>
                <a:srgbClr val="336600"/>
              </a:solidFill>
              <a:latin typeface="BakerSignet BT"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222216"/>
                                        </p:tgtEl>
                                        <p:attrNameLst>
                                          <p:attrName>style.visibility</p:attrName>
                                        </p:attrNameLst>
                                      </p:cBhvr>
                                      <p:to>
                                        <p:strVal val="visible"/>
                                      </p:to>
                                    </p:set>
                                    <p:anim calcmode="lin" valueType="num">
                                      <p:cBhvr>
                                        <p:cTn id="7" dur="500" fill="hold"/>
                                        <p:tgtEl>
                                          <p:spTgt spid="22221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2221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2221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222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6" grpId="0"/>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s-ES_tradnl"/>
              <a:t>Mesa Redonda (Pág. 12)</a:t>
            </a:r>
            <a:endParaRPr lang="es-ES"/>
          </a:p>
        </p:txBody>
      </p:sp>
      <p:sp>
        <p:nvSpPr>
          <p:cNvPr id="51203" name="Rectangle 3"/>
          <p:cNvSpPr>
            <a:spLocks noGrp="1" noChangeArrowheads="1"/>
          </p:cNvSpPr>
          <p:nvPr>
            <p:ph type="body" idx="1"/>
          </p:nvPr>
        </p:nvSpPr>
        <p:spPr/>
        <p:txBody>
          <a:bodyPr/>
          <a:lstStyle/>
          <a:p>
            <a:r>
              <a:rPr lang="es-ES_tradnl"/>
              <a:t>¿Cuál es la diferencia entre manipular y persuadir?</a:t>
            </a:r>
          </a:p>
          <a:p>
            <a:r>
              <a:rPr lang="es-ES_tradnl"/>
              <a:t>¿Un instructor bíblico debería o no hacer llamados? Basar las respuestas en los versículos estudiados</a:t>
            </a:r>
          </a:p>
          <a:p>
            <a:r>
              <a:rPr lang="es-ES_tradnl"/>
              <a:t>Conclusiones</a:t>
            </a:r>
            <a:endParaRPr lang="es-ES"/>
          </a:p>
        </p:txBody>
      </p:sp>
      <p:sp>
        <p:nvSpPr>
          <p:cNvPr id="51206" name="Text Box 6"/>
          <p:cNvSpPr txBox="1">
            <a:spLocks noChangeArrowheads="1"/>
          </p:cNvSpPr>
          <p:nvPr/>
        </p:nvSpPr>
        <p:spPr bwMode="auto">
          <a:xfrm>
            <a:off x="0" y="-49213"/>
            <a:ext cx="48498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a:t>
            </a:r>
            <a:endParaRPr lang="es-ES" sz="1000" b="1">
              <a:solidFill>
                <a:srgbClr val="336600"/>
              </a:solidFill>
              <a:latin typeface="BakerSignet BT" pitchFamily="34" charset="0"/>
            </a:endParaRPr>
          </a:p>
        </p:txBody>
      </p:sp>
    </p:spTree>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a:xfrm>
            <a:off x="655638" y="481013"/>
            <a:ext cx="8031162" cy="1143000"/>
          </a:xfrm>
        </p:spPr>
        <p:txBody>
          <a:bodyPr/>
          <a:lstStyle/>
          <a:p>
            <a:pPr>
              <a:lnSpc>
                <a:spcPct val="70000"/>
              </a:lnSpc>
            </a:pPr>
            <a:r>
              <a:rPr lang="es-ES" sz="4800"/>
              <a:t>Los Momentos Críticos de la Conversión</a:t>
            </a:r>
          </a:p>
        </p:txBody>
      </p:sp>
      <p:sp>
        <p:nvSpPr>
          <p:cNvPr id="224259" name="Rectangle 3"/>
          <p:cNvSpPr>
            <a:spLocks noGrp="1" noChangeArrowheads="1"/>
          </p:cNvSpPr>
          <p:nvPr>
            <p:ph type="body" idx="1"/>
          </p:nvPr>
        </p:nvSpPr>
        <p:spPr>
          <a:xfrm>
            <a:off x="966733" y="1659595"/>
            <a:ext cx="7499350" cy="3914775"/>
          </a:xfrm>
        </p:spPr>
        <p:txBody>
          <a:bodyPr/>
          <a:lstStyle/>
          <a:p>
            <a:r>
              <a:rPr lang="es-ES" sz="3600" dirty="0"/>
              <a:t>El interés</a:t>
            </a:r>
          </a:p>
          <a:p>
            <a:pPr lvl="1">
              <a:buClr>
                <a:srgbClr val="FF3300"/>
              </a:buClr>
              <a:buFont typeface="Arial" charset="0"/>
              <a:buChar char="►"/>
            </a:pPr>
            <a:r>
              <a:rPr lang="es-ES" b="1" dirty="0"/>
              <a:t>Desafió:</a:t>
            </a:r>
            <a:r>
              <a:rPr lang="es-ES" dirty="0"/>
              <a:t> con la sabiduría divina despertar el interés en el mensaje que queremos trasmitir</a:t>
            </a:r>
          </a:p>
          <a:p>
            <a:pPr lvl="2"/>
            <a:r>
              <a:rPr lang="es-ES" dirty="0"/>
              <a:t>Publicación</a:t>
            </a:r>
          </a:p>
          <a:p>
            <a:pPr lvl="2"/>
            <a:r>
              <a:rPr lang="es-ES" dirty="0"/>
              <a:t>Grupo pequeño</a:t>
            </a:r>
          </a:p>
          <a:p>
            <a:pPr lvl="2"/>
            <a:r>
              <a:rPr lang="es-ES" dirty="0"/>
              <a:t>Obra social</a:t>
            </a:r>
          </a:p>
          <a:p>
            <a:pPr lvl="2"/>
            <a:r>
              <a:rPr lang="es-ES" dirty="0"/>
              <a:t>Algún otro método (Puede ser un método no convencional)</a:t>
            </a:r>
          </a:p>
          <a:p>
            <a:endParaRPr lang="es-ES" sz="3600" dirty="0"/>
          </a:p>
        </p:txBody>
      </p:sp>
      <p:sp>
        <p:nvSpPr>
          <p:cNvPr id="224261" name="Text Box 5"/>
          <p:cNvSpPr txBox="1">
            <a:spLocks noChangeArrowheads="1"/>
          </p:cNvSpPr>
          <p:nvPr/>
        </p:nvSpPr>
        <p:spPr bwMode="auto">
          <a:xfrm>
            <a:off x="0" y="-49213"/>
            <a:ext cx="29702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a:xfrm>
            <a:off x="655638" y="481013"/>
            <a:ext cx="8031162" cy="1143000"/>
          </a:xfrm>
        </p:spPr>
        <p:txBody>
          <a:bodyPr/>
          <a:lstStyle/>
          <a:p>
            <a:pPr>
              <a:lnSpc>
                <a:spcPct val="70000"/>
              </a:lnSpc>
            </a:pPr>
            <a:r>
              <a:rPr lang="es-ES" sz="4800"/>
              <a:t>Los Momentos Críticos de la Conversión</a:t>
            </a:r>
          </a:p>
        </p:txBody>
      </p:sp>
      <p:sp>
        <p:nvSpPr>
          <p:cNvPr id="225283" name="Rectangle 3"/>
          <p:cNvSpPr>
            <a:spLocks noGrp="1" noChangeArrowheads="1"/>
          </p:cNvSpPr>
          <p:nvPr>
            <p:ph type="body" idx="1"/>
          </p:nvPr>
        </p:nvSpPr>
        <p:spPr>
          <a:xfrm>
            <a:off x="919436" y="1628064"/>
            <a:ext cx="7499350" cy="3914775"/>
          </a:xfrm>
        </p:spPr>
        <p:txBody>
          <a:bodyPr/>
          <a:lstStyle/>
          <a:p>
            <a:pPr algn="just"/>
            <a:r>
              <a:rPr lang="es-ES" sz="2300" dirty="0"/>
              <a:t>El interés</a:t>
            </a:r>
          </a:p>
          <a:p>
            <a:pPr algn="just"/>
            <a:r>
              <a:rPr lang="es-ES" sz="2300" dirty="0"/>
              <a:t>Consulta con los allegados de confianza</a:t>
            </a:r>
          </a:p>
          <a:p>
            <a:pPr lvl="1" algn="just">
              <a:buClr>
                <a:srgbClr val="FF3300"/>
              </a:buClr>
              <a:buFont typeface="Arial" charset="0"/>
              <a:buChar char="►"/>
            </a:pPr>
            <a:r>
              <a:rPr lang="es-ES" sz="2300" dirty="0"/>
              <a:t>El interesado tiende a comentar sus impresiones con las personas de su círculo de confianza</a:t>
            </a:r>
          </a:p>
          <a:p>
            <a:pPr lvl="1" algn="just">
              <a:buClr>
                <a:srgbClr val="FF3300"/>
              </a:buClr>
              <a:buFont typeface="Arial" charset="0"/>
              <a:buChar char="►"/>
            </a:pPr>
            <a:r>
              <a:rPr lang="es-ES" sz="2300" dirty="0"/>
              <a:t>Algunas veces hay sentimientos positivos hacia el adventismo por parte de los allegados, otras veces no</a:t>
            </a:r>
          </a:p>
          <a:p>
            <a:pPr lvl="1" algn="just">
              <a:buClr>
                <a:srgbClr val="FF3300"/>
              </a:buClr>
              <a:buFont typeface="Arial" charset="0"/>
              <a:buChar char="►"/>
            </a:pPr>
            <a:r>
              <a:rPr lang="es-ES" sz="2300" b="1" dirty="0"/>
              <a:t>Desafío:</a:t>
            </a:r>
            <a:r>
              <a:rPr lang="es-ES" sz="2300" dirty="0"/>
              <a:t> fortalecer los vínculos de amistad y dar un buen testimonio, siguiendo el ejemplo de Jesús de ganar la buena voluntad de las personas y después enseñarles (</a:t>
            </a:r>
            <a:r>
              <a:rPr lang="es-ES" sz="2300" dirty="0" err="1"/>
              <a:t>Mt.</a:t>
            </a:r>
            <a:r>
              <a:rPr lang="es-ES" sz="2300" dirty="0"/>
              <a:t> 4: 23 – 5: 2)</a:t>
            </a:r>
          </a:p>
        </p:txBody>
      </p:sp>
      <p:sp>
        <p:nvSpPr>
          <p:cNvPr id="225285" name="Text Box 5"/>
          <p:cNvSpPr txBox="1">
            <a:spLocks noChangeArrowheads="1"/>
          </p:cNvSpPr>
          <p:nvPr/>
        </p:nvSpPr>
        <p:spPr bwMode="auto">
          <a:xfrm>
            <a:off x="0" y="-49213"/>
            <a:ext cx="29702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a:xfrm>
            <a:off x="655638" y="481013"/>
            <a:ext cx="8031162" cy="1143000"/>
          </a:xfrm>
        </p:spPr>
        <p:txBody>
          <a:bodyPr/>
          <a:lstStyle/>
          <a:p>
            <a:pPr>
              <a:lnSpc>
                <a:spcPct val="70000"/>
              </a:lnSpc>
            </a:pPr>
            <a:r>
              <a:rPr lang="es-ES" sz="4800"/>
              <a:t>Los Momentos Críticos de la Conversión</a:t>
            </a:r>
          </a:p>
        </p:txBody>
      </p:sp>
      <p:sp>
        <p:nvSpPr>
          <p:cNvPr id="226307" name="Rectangle 3"/>
          <p:cNvSpPr>
            <a:spLocks noGrp="1" noChangeArrowheads="1"/>
          </p:cNvSpPr>
          <p:nvPr>
            <p:ph type="body" idx="1"/>
          </p:nvPr>
        </p:nvSpPr>
        <p:spPr>
          <a:xfrm>
            <a:off x="950967" y="1628064"/>
            <a:ext cx="7605713" cy="3914775"/>
          </a:xfrm>
        </p:spPr>
        <p:txBody>
          <a:bodyPr/>
          <a:lstStyle/>
          <a:p>
            <a:pPr algn="just"/>
            <a:r>
              <a:rPr lang="es-ES" sz="2200" dirty="0"/>
              <a:t>El interés</a:t>
            </a:r>
          </a:p>
          <a:p>
            <a:pPr algn="just"/>
            <a:r>
              <a:rPr lang="es-ES" sz="2200" dirty="0"/>
              <a:t>Consulta con los allegados de confianza</a:t>
            </a:r>
          </a:p>
          <a:p>
            <a:pPr algn="just"/>
            <a:r>
              <a:rPr lang="es-ES" sz="2200" dirty="0"/>
              <a:t>El ensayo</a:t>
            </a:r>
          </a:p>
          <a:p>
            <a:pPr lvl="1" algn="just">
              <a:buClr>
                <a:srgbClr val="FF3300"/>
              </a:buClr>
              <a:buFont typeface="Arial" charset="0"/>
              <a:buChar char="►"/>
            </a:pPr>
            <a:r>
              <a:rPr lang="es-ES" sz="2200" dirty="0"/>
              <a:t>El interesado comienza a hacer sus primeras experiencias con lo nuevo</a:t>
            </a:r>
          </a:p>
          <a:p>
            <a:pPr lvl="1" algn="just">
              <a:buClr>
                <a:srgbClr val="FF3300"/>
              </a:buClr>
              <a:buFont typeface="Arial" charset="0"/>
              <a:buChar char="►"/>
            </a:pPr>
            <a:r>
              <a:rPr lang="es-ES" sz="2200" dirty="0"/>
              <a:t>Necesita hacer ajustes personales y grupales del caso</a:t>
            </a:r>
          </a:p>
          <a:p>
            <a:pPr lvl="1" algn="just">
              <a:buClr>
                <a:srgbClr val="FF3300"/>
              </a:buClr>
              <a:buFont typeface="Arial" charset="0"/>
              <a:buChar char="►"/>
            </a:pPr>
            <a:r>
              <a:rPr lang="es-ES" sz="2200" dirty="0"/>
              <a:t>No siempre el ensayo resulta agradable y satisfactorio</a:t>
            </a:r>
          </a:p>
          <a:p>
            <a:pPr lvl="1" algn="just">
              <a:buClr>
                <a:srgbClr val="FF3300"/>
              </a:buClr>
              <a:buFont typeface="Arial" charset="0"/>
              <a:buChar char="►"/>
            </a:pPr>
            <a:r>
              <a:rPr lang="es-ES" sz="2200" b="1" dirty="0"/>
              <a:t>Desafío:</a:t>
            </a:r>
            <a:r>
              <a:rPr lang="es-ES" sz="2200" dirty="0"/>
              <a:t> Mucho apoyo del instructor. Visitarlo, orar con él, acompañarlo hasta que complete el proceso de conversión</a:t>
            </a:r>
          </a:p>
        </p:txBody>
      </p:sp>
      <p:sp>
        <p:nvSpPr>
          <p:cNvPr id="226309" name="Text Box 5"/>
          <p:cNvSpPr txBox="1">
            <a:spLocks noChangeArrowheads="1"/>
          </p:cNvSpPr>
          <p:nvPr/>
        </p:nvSpPr>
        <p:spPr bwMode="auto">
          <a:xfrm>
            <a:off x="0" y="-49213"/>
            <a:ext cx="29702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a:xfrm>
            <a:off x="655638" y="481013"/>
            <a:ext cx="8031162" cy="1143000"/>
          </a:xfrm>
        </p:spPr>
        <p:txBody>
          <a:bodyPr/>
          <a:lstStyle/>
          <a:p>
            <a:pPr>
              <a:lnSpc>
                <a:spcPct val="70000"/>
              </a:lnSpc>
            </a:pPr>
            <a:r>
              <a:rPr lang="es-ES" sz="4800"/>
              <a:t>Los Momentos Críticos de la Conversión</a:t>
            </a:r>
          </a:p>
        </p:txBody>
      </p:sp>
      <p:sp>
        <p:nvSpPr>
          <p:cNvPr id="227331" name="Rectangle 3"/>
          <p:cNvSpPr>
            <a:spLocks noGrp="1" noChangeArrowheads="1"/>
          </p:cNvSpPr>
          <p:nvPr>
            <p:ph type="body" idx="1"/>
          </p:nvPr>
        </p:nvSpPr>
        <p:spPr>
          <a:xfrm>
            <a:off x="1187450" y="1817250"/>
            <a:ext cx="7605713" cy="3914775"/>
          </a:xfrm>
        </p:spPr>
        <p:txBody>
          <a:bodyPr/>
          <a:lstStyle/>
          <a:p>
            <a:pPr algn="just"/>
            <a:r>
              <a:rPr lang="es-ES" sz="2800" dirty="0"/>
              <a:t>El interés</a:t>
            </a:r>
          </a:p>
          <a:p>
            <a:pPr algn="just"/>
            <a:r>
              <a:rPr lang="es-ES" sz="2800" dirty="0"/>
              <a:t>Consulta con los allegados de confianza</a:t>
            </a:r>
          </a:p>
          <a:p>
            <a:pPr algn="just"/>
            <a:r>
              <a:rPr lang="es-ES" sz="2800" dirty="0"/>
              <a:t>El ensayo</a:t>
            </a:r>
          </a:p>
          <a:p>
            <a:pPr algn="just"/>
            <a:r>
              <a:rPr lang="es-ES" sz="2800" dirty="0"/>
              <a:t>Adopción</a:t>
            </a:r>
          </a:p>
          <a:p>
            <a:pPr lvl="1" algn="just">
              <a:buClr>
                <a:srgbClr val="FF3300"/>
              </a:buClr>
              <a:buFont typeface="Arial" charset="0"/>
              <a:buChar char="►"/>
            </a:pPr>
            <a:r>
              <a:rPr lang="es-ES" sz="2000" dirty="0"/>
              <a:t>Con la ayuda del Espíritu Santo, el interesado adoptará las nuevas ideas, incorporándolas a su propia experiencia</a:t>
            </a:r>
          </a:p>
          <a:p>
            <a:pPr lvl="1" algn="just">
              <a:buClr>
                <a:srgbClr val="FF3300"/>
              </a:buClr>
              <a:buFont typeface="Arial" charset="0"/>
              <a:buChar char="►"/>
            </a:pPr>
            <a:r>
              <a:rPr lang="es-ES" sz="2000" dirty="0"/>
              <a:t>Está listo para ser un misionero voluntario y propagar el Evangelio que le hizo tanto bien</a:t>
            </a:r>
          </a:p>
        </p:txBody>
      </p:sp>
      <p:sp>
        <p:nvSpPr>
          <p:cNvPr id="227333" name="Text Box 5"/>
          <p:cNvSpPr txBox="1">
            <a:spLocks noChangeArrowheads="1"/>
          </p:cNvSpPr>
          <p:nvPr/>
        </p:nvSpPr>
        <p:spPr bwMode="auto">
          <a:xfrm>
            <a:off x="0" y="-49213"/>
            <a:ext cx="29702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9378" name="Group 2"/>
          <p:cNvGrpSpPr>
            <a:grpSpLocks/>
          </p:cNvGrpSpPr>
          <p:nvPr/>
        </p:nvGrpSpPr>
        <p:grpSpPr bwMode="auto">
          <a:xfrm>
            <a:off x="0" y="0"/>
            <a:ext cx="9144000" cy="6858000"/>
            <a:chOff x="0" y="0"/>
            <a:chExt cx="5760" cy="4320"/>
          </a:xfrm>
        </p:grpSpPr>
        <p:pic>
          <p:nvPicPr>
            <p:cNvPr id="229379" name="Picture 3" descr="MC contenido opcion dos"/>
            <p:cNvPicPr>
              <a:picLocks noChangeAspect="1" noChangeArrowheads="1"/>
            </p:cNvPicPr>
            <p:nvPr/>
          </p:nvPicPr>
          <p:blipFill>
            <a:blip r:embed="rId2"/>
            <a:srcRect/>
            <a:stretch>
              <a:fillRect/>
            </a:stretch>
          </p:blipFill>
          <p:spPr bwMode="auto">
            <a:xfrm>
              <a:off x="0" y="0"/>
              <a:ext cx="5760" cy="4320"/>
            </a:xfrm>
            <a:prstGeom prst="rect">
              <a:avLst/>
            </a:prstGeom>
            <a:noFill/>
          </p:spPr>
        </p:pic>
        <p:sp>
          <p:nvSpPr>
            <p:cNvPr id="229380" name="Rectangle 4"/>
            <p:cNvSpPr>
              <a:spLocks noChangeArrowheads="1"/>
            </p:cNvSpPr>
            <p:nvPr/>
          </p:nvSpPr>
          <p:spPr bwMode="auto">
            <a:xfrm>
              <a:off x="4022" y="1565"/>
              <a:ext cx="797" cy="605"/>
            </a:xfrm>
            <a:prstGeom prst="rect">
              <a:avLst/>
            </a:prstGeom>
            <a:solidFill>
              <a:schemeClr val="bg1"/>
            </a:solidFill>
            <a:ln w="9525">
              <a:noFill/>
              <a:miter lim="800000"/>
              <a:headEnd/>
              <a:tailEnd/>
            </a:ln>
            <a:effectLst/>
          </p:spPr>
          <p:txBody>
            <a:bodyPr wrap="none" anchor="ctr">
              <a:prstTxWarp prst="textNoShape">
                <a:avLst/>
              </a:prstTxWarp>
            </a:bodyPr>
            <a:lstStyle/>
            <a:p>
              <a:endParaRPr lang="es-MX"/>
            </a:p>
          </p:txBody>
        </p:sp>
        <p:pic>
          <p:nvPicPr>
            <p:cNvPr id="229381" name="Picture 5" descr="mc logo sin animacion"/>
            <p:cNvPicPr>
              <a:picLocks noChangeAspect="1" noChangeArrowheads="1"/>
            </p:cNvPicPr>
            <p:nvPr/>
          </p:nvPicPr>
          <p:blipFill>
            <a:blip r:embed="rId3"/>
            <a:srcRect/>
            <a:stretch>
              <a:fillRect/>
            </a:stretch>
          </p:blipFill>
          <p:spPr bwMode="auto">
            <a:xfrm>
              <a:off x="4015" y="1445"/>
              <a:ext cx="768" cy="922"/>
            </a:xfrm>
            <a:prstGeom prst="rect">
              <a:avLst/>
            </a:prstGeom>
            <a:noFill/>
          </p:spPr>
        </p:pic>
      </p:grpSp>
      <p:pic>
        <p:nvPicPr>
          <p:cNvPr id="229387" name="Picture 11" descr="f circulo verde letra blanca"/>
          <p:cNvPicPr>
            <a:picLocks noChangeAspect="1" noChangeArrowheads="1"/>
          </p:cNvPicPr>
          <p:nvPr/>
        </p:nvPicPr>
        <p:blipFill>
          <a:blip r:embed="rId4"/>
          <a:srcRect/>
          <a:stretch>
            <a:fillRect/>
          </a:stretch>
        </p:blipFill>
        <p:spPr bwMode="auto">
          <a:xfrm>
            <a:off x="279400" y="2322513"/>
            <a:ext cx="1757363" cy="1757362"/>
          </a:xfrm>
          <a:prstGeom prst="rect">
            <a:avLst/>
          </a:prstGeom>
          <a:noFill/>
        </p:spPr>
      </p:pic>
      <p:pic>
        <p:nvPicPr>
          <p:cNvPr id="229383" name="Picture 7" descr="Logo Min personal gris todo"/>
          <p:cNvPicPr>
            <a:picLocks noChangeAspect="1" noChangeArrowheads="1"/>
          </p:cNvPicPr>
          <p:nvPr/>
        </p:nvPicPr>
        <p:blipFill>
          <a:blip r:embed="rId5"/>
          <a:srcRect/>
          <a:stretch>
            <a:fillRect/>
          </a:stretch>
        </p:blipFill>
        <p:spPr bwMode="auto">
          <a:xfrm>
            <a:off x="7327900" y="5737225"/>
            <a:ext cx="1549400" cy="906463"/>
          </a:xfrm>
          <a:prstGeom prst="rect">
            <a:avLst/>
          </a:prstGeom>
          <a:noFill/>
        </p:spPr>
      </p:pic>
      <p:sp>
        <p:nvSpPr>
          <p:cNvPr id="229384" name="Text Box 8"/>
          <p:cNvSpPr txBox="1">
            <a:spLocks noChangeArrowheads="1"/>
          </p:cNvSpPr>
          <p:nvPr/>
        </p:nvSpPr>
        <p:spPr bwMode="auto">
          <a:xfrm>
            <a:off x="2039938" y="2635250"/>
            <a:ext cx="3509962" cy="1190625"/>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_tradnl" sz="3600">
                <a:solidFill>
                  <a:srgbClr val="FF3300"/>
                </a:solidFill>
                <a:latin typeface="Futura XBlkCnIt BT" pitchFamily="34" charset="0"/>
              </a:rPr>
              <a:t>Frente a las Objeciones</a:t>
            </a:r>
            <a:endParaRPr lang="es-ES" sz="3600">
              <a:solidFill>
                <a:srgbClr val="FF3300"/>
              </a:solidFill>
              <a:latin typeface="Futura XBlkCnIt BT" pitchFamily="34" charset="0"/>
            </a:endParaRPr>
          </a:p>
        </p:txBody>
      </p:sp>
      <p:pic>
        <p:nvPicPr>
          <p:cNvPr id="229385" name="Picture 9" descr="logo tres lineas color sin sombra fondo gris"/>
          <p:cNvPicPr>
            <a:picLocks noChangeAspect="1" noChangeArrowheads="1"/>
          </p:cNvPicPr>
          <p:nvPr/>
        </p:nvPicPr>
        <p:blipFill>
          <a:blip r:embed="rId6"/>
          <a:srcRect/>
          <a:stretch>
            <a:fillRect/>
          </a:stretch>
        </p:blipFill>
        <p:spPr bwMode="auto">
          <a:xfrm>
            <a:off x="190500" y="5032375"/>
            <a:ext cx="1727200" cy="1674813"/>
          </a:xfrm>
          <a:prstGeom prst="rect">
            <a:avLst/>
          </a:prstGeom>
          <a:noFill/>
        </p:spPr>
      </p:pic>
      <p:sp>
        <p:nvSpPr>
          <p:cNvPr id="229386" name="Text Box 10"/>
          <p:cNvSpPr txBox="1">
            <a:spLocks noChangeArrowheads="1"/>
          </p:cNvSpPr>
          <p:nvPr/>
        </p:nvSpPr>
        <p:spPr bwMode="auto">
          <a:xfrm>
            <a:off x="0" y="-49213"/>
            <a:ext cx="29702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a:t>
            </a:r>
            <a:endParaRPr lang="es-ES" sz="1000" b="1">
              <a:solidFill>
                <a:srgbClr val="336600"/>
              </a:solidFill>
              <a:latin typeface="BakerSignet BT"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229384"/>
                                        </p:tgtEl>
                                        <p:attrNameLst>
                                          <p:attrName>style.visibility</p:attrName>
                                        </p:attrNameLst>
                                      </p:cBhvr>
                                      <p:to>
                                        <p:strVal val="visible"/>
                                      </p:to>
                                    </p:set>
                                    <p:anim calcmode="lin" valueType="num">
                                      <p:cBhvr>
                                        <p:cTn id="7" dur="500" fill="hold"/>
                                        <p:tgtEl>
                                          <p:spTgt spid="229384"/>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29384"/>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29384"/>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293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4"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r>
              <a:rPr lang="es-ES" sz="4800"/>
              <a:t>Objeciones a la</a:t>
            </a:r>
            <a:br>
              <a:rPr lang="es-ES" sz="4800"/>
            </a:br>
            <a:r>
              <a:rPr lang="es-ES" sz="4800"/>
              <a:t>Aceptación de Jesús</a:t>
            </a:r>
          </a:p>
        </p:txBody>
      </p:sp>
      <p:sp>
        <p:nvSpPr>
          <p:cNvPr id="228356" name="Rectangle 4"/>
          <p:cNvSpPr>
            <a:spLocks noGrp="1" noChangeArrowheads="1"/>
          </p:cNvSpPr>
          <p:nvPr>
            <p:ph type="body" sz="half" idx="1"/>
          </p:nvPr>
        </p:nvSpPr>
        <p:spPr/>
        <p:txBody>
          <a:bodyPr/>
          <a:lstStyle/>
          <a:p>
            <a:pPr>
              <a:lnSpc>
                <a:spcPct val="70000"/>
              </a:lnSpc>
            </a:pPr>
            <a:r>
              <a:rPr lang="es-ES"/>
              <a:t>“Yo espero ir al cielo”</a:t>
            </a:r>
          </a:p>
          <a:p>
            <a:pPr>
              <a:lnSpc>
                <a:spcPct val="70000"/>
              </a:lnSpc>
            </a:pPr>
            <a:endParaRPr lang="es-ES"/>
          </a:p>
          <a:p>
            <a:pPr>
              <a:lnSpc>
                <a:spcPct val="70000"/>
              </a:lnSpc>
            </a:pPr>
            <a:endParaRPr lang="es-ES"/>
          </a:p>
          <a:p>
            <a:pPr>
              <a:lnSpc>
                <a:spcPct val="70000"/>
              </a:lnSpc>
            </a:pPr>
            <a:r>
              <a:rPr lang="es-ES"/>
              <a:t>“Yo tengo una conducta ética</a:t>
            </a:r>
          </a:p>
          <a:p>
            <a:pPr>
              <a:lnSpc>
                <a:spcPct val="70000"/>
              </a:lnSpc>
            </a:pPr>
            <a:endParaRPr lang="es-ES"/>
          </a:p>
          <a:p>
            <a:pPr>
              <a:lnSpc>
                <a:spcPct val="70000"/>
              </a:lnSpc>
            </a:pPr>
            <a:r>
              <a:rPr lang="es-ES"/>
              <a:t>“Dios es demasiado bueno como para permitir que me pierda”</a:t>
            </a:r>
          </a:p>
        </p:txBody>
      </p:sp>
      <p:sp>
        <p:nvSpPr>
          <p:cNvPr id="228357" name="Rectangle 5"/>
          <p:cNvSpPr>
            <a:spLocks noGrp="1" noChangeArrowheads="1"/>
          </p:cNvSpPr>
          <p:nvPr>
            <p:ph type="body" sz="half" idx="2"/>
          </p:nvPr>
        </p:nvSpPr>
        <p:spPr/>
        <p:txBody>
          <a:bodyPr/>
          <a:lstStyle/>
          <a:p>
            <a:pPr>
              <a:lnSpc>
                <a:spcPct val="70000"/>
              </a:lnSpc>
              <a:buClr>
                <a:srgbClr val="FF3300"/>
              </a:buClr>
              <a:buFont typeface="Wingdings" charset="2"/>
              <a:buChar char="ü"/>
            </a:pPr>
            <a:r>
              <a:rPr lang="es-ES"/>
              <a:t>Apoc. 20: 15</a:t>
            </a:r>
          </a:p>
          <a:p>
            <a:pPr>
              <a:lnSpc>
                <a:spcPct val="70000"/>
              </a:lnSpc>
              <a:buClr>
                <a:srgbClr val="FF3300"/>
              </a:buClr>
              <a:buFont typeface="Wingdings" charset="2"/>
              <a:buChar char="ü"/>
            </a:pPr>
            <a:r>
              <a:rPr lang="es-ES"/>
              <a:t>1Cor. 6: 9</a:t>
            </a:r>
          </a:p>
          <a:p>
            <a:pPr>
              <a:lnSpc>
                <a:spcPct val="70000"/>
              </a:lnSpc>
              <a:buClr>
                <a:srgbClr val="FF3300"/>
              </a:buClr>
              <a:buFont typeface="Wingdings" charset="2"/>
              <a:buChar char="ü"/>
            </a:pPr>
            <a:r>
              <a:rPr lang="es-ES"/>
              <a:t>Jn. 14: 6</a:t>
            </a:r>
          </a:p>
          <a:p>
            <a:pPr>
              <a:lnSpc>
                <a:spcPct val="70000"/>
              </a:lnSpc>
              <a:buClr>
                <a:srgbClr val="FF3300"/>
              </a:buClr>
              <a:buFont typeface="Wingdings" charset="2"/>
              <a:buChar char="ü"/>
            </a:pPr>
            <a:r>
              <a:rPr lang="es-ES"/>
              <a:t>Sal. 19: 12 – 13</a:t>
            </a:r>
          </a:p>
          <a:p>
            <a:pPr>
              <a:lnSpc>
                <a:spcPct val="70000"/>
              </a:lnSpc>
              <a:buClr>
                <a:srgbClr val="FF3300"/>
              </a:buClr>
              <a:buFont typeface="Wingdings" charset="2"/>
              <a:buChar char="ü"/>
            </a:pPr>
            <a:r>
              <a:rPr lang="es-ES"/>
              <a:t>Mt. 5: 27 – 28</a:t>
            </a:r>
          </a:p>
          <a:p>
            <a:pPr>
              <a:lnSpc>
                <a:spcPct val="70000"/>
              </a:lnSpc>
              <a:buClr>
                <a:srgbClr val="FF3300"/>
              </a:buClr>
              <a:buFont typeface="Wingdings" charset="2"/>
              <a:buChar char="ü"/>
            </a:pPr>
            <a:r>
              <a:rPr lang="es-ES"/>
              <a:t>Lc. 16: 31 – 33</a:t>
            </a:r>
          </a:p>
          <a:p>
            <a:pPr>
              <a:lnSpc>
                <a:spcPct val="70000"/>
              </a:lnSpc>
              <a:buClr>
                <a:srgbClr val="FF3300"/>
              </a:buClr>
              <a:buFont typeface="Wingdings" charset="2"/>
              <a:buChar char="ü"/>
            </a:pPr>
            <a:r>
              <a:rPr lang="es-ES"/>
              <a:t>1Jn. 3: 10</a:t>
            </a:r>
          </a:p>
          <a:p>
            <a:pPr>
              <a:lnSpc>
                <a:spcPct val="70000"/>
              </a:lnSpc>
              <a:buClr>
                <a:srgbClr val="FF3300"/>
              </a:buClr>
              <a:buFont typeface="Wingdings" charset="2"/>
              <a:buChar char="ü"/>
            </a:pPr>
            <a:r>
              <a:rPr lang="es-ES"/>
              <a:t>1Cor 6: 9 – 10</a:t>
            </a:r>
          </a:p>
          <a:p>
            <a:pPr>
              <a:lnSpc>
                <a:spcPct val="70000"/>
              </a:lnSpc>
              <a:buClr>
                <a:srgbClr val="FF3300"/>
              </a:buClr>
              <a:buFont typeface="Wingdings" charset="2"/>
              <a:buChar char="ü"/>
            </a:pPr>
            <a:r>
              <a:rPr lang="es-ES"/>
              <a:t>Ap. 22: 14 - 15</a:t>
            </a:r>
          </a:p>
        </p:txBody>
      </p:sp>
      <p:sp>
        <p:nvSpPr>
          <p:cNvPr id="228358" name="Line 6"/>
          <p:cNvSpPr>
            <a:spLocks noChangeShapeType="1"/>
          </p:cNvSpPr>
          <p:nvPr/>
        </p:nvSpPr>
        <p:spPr bwMode="auto">
          <a:xfrm>
            <a:off x="1096963" y="3336925"/>
            <a:ext cx="7712075" cy="0"/>
          </a:xfrm>
          <a:prstGeom prst="line">
            <a:avLst/>
          </a:prstGeom>
          <a:noFill/>
          <a:ln w="9525" cap="rnd">
            <a:solidFill>
              <a:schemeClr val="tx1"/>
            </a:solidFill>
            <a:prstDash val="sysDot"/>
            <a:round/>
            <a:headEnd/>
            <a:tailEnd/>
          </a:ln>
          <a:effectLst/>
        </p:spPr>
        <p:txBody>
          <a:bodyPr>
            <a:prstTxWarp prst="textNoShape">
              <a:avLst/>
            </a:prstTxWarp>
          </a:bodyPr>
          <a:lstStyle/>
          <a:p>
            <a:endParaRPr lang="es-MX"/>
          </a:p>
        </p:txBody>
      </p:sp>
      <p:sp>
        <p:nvSpPr>
          <p:cNvPr id="228359" name="Line 7"/>
          <p:cNvSpPr>
            <a:spLocks noChangeShapeType="1"/>
          </p:cNvSpPr>
          <p:nvPr/>
        </p:nvSpPr>
        <p:spPr bwMode="auto">
          <a:xfrm>
            <a:off x="1074738" y="4457700"/>
            <a:ext cx="7712075" cy="0"/>
          </a:xfrm>
          <a:prstGeom prst="line">
            <a:avLst/>
          </a:prstGeom>
          <a:noFill/>
          <a:ln w="9525" cap="rnd">
            <a:solidFill>
              <a:schemeClr val="tx1"/>
            </a:solidFill>
            <a:prstDash val="sysDot"/>
            <a:round/>
            <a:headEnd/>
            <a:tailEnd/>
          </a:ln>
          <a:effectLst/>
        </p:spPr>
        <p:txBody>
          <a:bodyPr>
            <a:prstTxWarp prst="textNoShape">
              <a:avLst/>
            </a:prstTxWarp>
          </a:bodyPr>
          <a:lstStyle/>
          <a:p>
            <a:endParaRPr lang="es-MX"/>
          </a:p>
        </p:txBody>
      </p:sp>
      <p:sp>
        <p:nvSpPr>
          <p:cNvPr id="228360" name="Line 8"/>
          <p:cNvSpPr>
            <a:spLocks noChangeShapeType="1"/>
          </p:cNvSpPr>
          <p:nvPr/>
        </p:nvSpPr>
        <p:spPr bwMode="auto">
          <a:xfrm>
            <a:off x="4906963" y="2057400"/>
            <a:ext cx="0" cy="3779838"/>
          </a:xfrm>
          <a:prstGeom prst="line">
            <a:avLst/>
          </a:prstGeom>
          <a:noFill/>
          <a:ln w="9525" cap="rnd">
            <a:solidFill>
              <a:schemeClr val="tx1"/>
            </a:solidFill>
            <a:prstDash val="sysDot"/>
            <a:round/>
            <a:headEnd/>
            <a:tailEnd/>
          </a:ln>
          <a:effectLst/>
        </p:spPr>
        <p:txBody>
          <a:bodyPr>
            <a:prstTxWarp prst="textNoShape">
              <a:avLst/>
            </a:prstTxWarp>
          </a:bodyPr>
          <a:lstStyle/>
          <a:p>
            <a:endParaRPr lang="es-MX"/>
          </a:p>
        </p:txBody>
      </p:sp>
      <p:sp>
        <p:nvSpPr>
          <p:cNvPr id="228362" name="Text Box 10"/>
          <p:cNvSpPr txBox="1">
            <a:spLocks noChangeArrowheads="1"/>
          </p:cNvSpPr>
          <p:nvPr/>
        </p:nvSpPr>
        <p:spPr bwMode="auto">
          <a:xfrm>
            <a:off x="0" y="-49213"/>
            <a:ext cx="37623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OBJECIONES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2"/>
          <p:cNvSpPr>
            <a:spLocks noGrp="1" noChangeArrowheads="1"/>
          </p:cNvSpPr>
          <p:nvPr>
            <p:ph type="title"/>
          </p:nvPr>
        </p:nvSpPr>
        <p:spPr/>
        <p:txBody>
          <a:bodyPr/>
          <a:lstStyle/>
          <a:p>
            <a:r>
              <a:rPr lang="es-ES" sz="4800"/>
              <a:t>Objeciones Surgidas de los Problemas Personales</a:t>
            </a:r>
          </a:p>
        </p:txBody>
      </p:sp>
      <p:sp>
        <p:nvSpPr>
          <p:cNvPr id="232451" name="Rectangle 3"/>
          <p:cNvSpPr>
            <a:spLocks noGrp="1" noChangeArrowheads="1"/>
          </p:cNvSpPr>
          <p:nvPr>
            <p:ph type="body" sz="half" idx="1"/>
          </p:nvPr>
        </p:nvSpPr>
        <p:spPr/>
        <p:txBody>
          <a:bodyPr/>
          <a:lstStyle/>
          <a:p>
            <a:pPr>
              <a:lnSpc>
                <a:spcPct val="70000"/>
              </a:lnSpc>
            </a:pPr>
            <a:r>
              <a:rPr lang="es-ES"/>
              <a:t>“No puedo vencer mis vicios”</a:t>
            </a:r>
          </a:p>
          <a:p>
            <a:pPr>
              <a:lnSpc>
                <a:spcPct val="70000"/>
              </a:lnSpc>
            </a:pPr>
            <a:endParaRPr lang="es-ES"/>
          </a:p>
          <a:p>
            <a:pPr>
              <a:lnSpc>
                <a:spcPct val="70000"/>
              </a:lnSpc>
            </a:pPr>
            <a:r>
              <a:rPr lang="es-ES"/>
              <a:t>“No puedo soportar el ridículo”</a:t>
            </a:r>
          </a:p>
          <a:p>
            <a:pPr>
              <a:lnSpc>
                <a:spcPct val="70000"/>
              </a:lnSpc>
            </a:pPr>
            <a:endParaRPr lang="es-ES"/>
          </a:p>
          <a:p>
            <a:pPr>
              <a:lnSpc>
                <a:spcPct val="70000"/>
              </a:lnSpc>
            </a:pPr>
            <a:r>
              <a:rPr lang="es-ES"/>
              <a:t>“Mis finanzas son importantes”</a:t>
            </a:r>
          </a:p>
        </p:txBody>
      </p:sp>
      <p:sp>
        <p:nvSpPr>
          <p:cNvPr id="232452" name="Rectangle 4"/>
          <p:cNvSpPr>
            <a:spLocks noGrp="1" noChangeArrowheads="1"/>
          </p:cNvSpPr>
          <p:nvPr>
            <p:ph type="body" sz="half" idx="2"/>
          </p:nvPr>
        </p:nvSpPr>
        <p:spPr>
          <a:xfrm>
            <a:off x="5013325" y="2195513"/>
            <a:ext cx="3673475" cy="3914775"/>
          </a:xfrm>
        </p:spPr>
        <p:txBody>
          <a:bodyPr/>
          <a:lstStyle/>
          <a:p>
            <a:pPr>
              <a:lnSpc>
                <a:spcPct val="70000"/>
              </a:lnSpc>
              <a:buClr>
                <a:srgbClr val="FF3300"/>
              </a:buClr>
              <a:buFont typeface="Wingdings" charset="2"/>
              <a:buChar char="ü"/>
            </a:pPr>
            <a:r>
              <a:rPr lang="es-ES"/>
              <a:t>1Cor. 10: 13</a:t>
            </a:r>
          </a:p>
          <a:p>
            <a:pPr>
              <a:lnSpc>
                <a:spcPct val="70000"/>
              </a:lnSpc>
              <a:buClr>
                <a:srgbClr val="FF3300"/>
              </a:buClr>
              <a:buFont typeface="Wingdings" charset="2"/>
              <a:buChar char="ü"/>
            </a:pPr>
            <a:r>
              <a:rPr lang="es-ES"/>
              <a:t>Isa. 41: 10</a:t>
            </a:r>
          </a:p>
          <a:p>
            <a:pPr>
              <a:lnSpc>
                <a:spcPct val="70000"/>
              </a:lnSpc>
              <a:buClr>
                <a:srgbClr val="FF3300"/>
              </a:buClr>
              <a:buFont typeface="Wingdings" charset="2"/>
              <a:buChar char="ü"/>
            </a:pPr>
            <a:r>
              <a:rPr lang="es-ES"/>
              <a:t>2Cor. 12: 9</a:t>
            </a:r>
          </a:p>
          <a:p>
            <a:pPr>
              <a:lnSpc>
                <a:spcPct val="60000"/>
              </a:lnSpc>
              <a:buClr>
                <a:srgbClr val="FF3300"/>
              </a:buClr>
              <a:buFont typeface="Wingdings" charset="2"/>
              <a:buChar char="ü"/>
            </a:pPr>
            <a:r>
              <a:rPr lang="es-ES"/>
              <a:t>Mr. 8: 38</a:t>
            </a:r>
          </a:p>
          <a:p>
            <a:pPr>
              <a:lnSpc>
                <a:spcPct val="60000"/>
              </a:lnSpc>
              <a:buClr>
                <a:srgbClr val="FF3300"/>
              </a:buClr>
              <a:buFont typeface="Wingdings" charset="2"/>
              <a:buChar char="ü"/>
            </a:pPr>
            <a:r>
              <a:rPr lang="es-ES"/>
              <a:t>2Tim. 3: 12</a:t>
            </a:r>
          </a:p>
          <a:p>
            <a:pPr>
              <a:lnSpc>
                <a:spcPct val="60000"/>
              </a:lnSpc>
              <a:buClr>
                <a:srgbClr val="FF3300"/>
              </a:buClr>
              <a:buFont typeface="Wingdings" charset="2"/>
              <a:buChar char="ü"/>
            </a:pPr>
            <a:r>
              <a:rPr lang="es-ES"/>
              <a:t>Lc. 5: 27 – 28</a:t>
            </a:r>
          </a:p>
          <a:p>
            <a:pPr>
              <a:lnSpc>
                <a:spcPct val="70000"/>
              </a:lnSpc>
              <a:buClr>
                <a:srgbClr val="FF3300"/>
              </a:buClr>
              <a:buFont typeface="Wingdings" charset="2"/>
              <a:buChar char="ü"/>
            </a:pPr>
            <a:r>
              <a:rPr lang="es-ES"/>
              <a:t>Mr. 8: 36 – 37</a:t>
            </a:r>
          </a:p>
          <a:p>
            <a:pPr>
              <a:lnSpc>
                <a:spcPct val="70000"/>
              </a:lnSpc>
              <a:buClr>
                <a:srgbClr val="FF3300"/>
              </a:buClr>
              <a:buFont typeface="Wingdings" charset="2"/>
              <a:buChar char="ü"/>
            </a:pPr>
            <a:r>
              <a:rPr lang="es-ES"/>
              <a:t>Lc. 5: 27 - 288</a:t>
            </a:r>
          </a:p>
        </p:txBody>
      </p:sp>
      <p:sp>
        <p:nvSpPr>
          <p:cNvPr id="232453" name="Line 5"/>
          <p:cNvSpPr>
            <a:spLocks noChangeShapeType="1"/>
          </p:cNvSpPr>
          <p:nvPr/>
        </p:nvSpPr>
        <p:spPr bwMode="auto">
          <a:xfrm>
            <a:off x="1096963" y="3289300"/>
            <a:ext cx="7712075" cy="0"/>
          </a:xfrm>
          <a:prstGeom prst="line">
            <a:avLst/>
          </a:prstGeom>
          <a:noFill/>
          <a:ln w="9525" cap="rnd">
            <a:solidFill>
              <a:schemeClr val="tx1"/>
            </a:solidFill>
            <a:prstDash val="sysDot"/>
            <a:round/>
            <a:headEnd/>
            <a:tailEnd/>
          </a:ln>
          <a:effectLst/>
        </p:spPr>
        <p:txBody>
          <a:bodyPr>
            <a:prstTxWarp prst="textNoShape">
              <a:avLst/>
            </a:prstTxWarp>
          </a:bodyPr>
          <a:lstStyle/>
          <a:p>
            <a:endParaRPr lang="es-MX"/>
          </a:p>
        </p:txBody>
      </p:sp>
      <p:sp>
        <p:nvSpPr>
          <p:cNvPr id="232454" name="Line 6"/>
          <p:cNvSpPr>
            <a:spLocks noChangeShapeType="1"/>
          </p:cNvSpPr>
          <p:nvPr/>
        </p:nvSpPr>
        <p:spPr bwMode="auto">
          <a:xfrm>
            <a:off x="1074738" y="4314825"/>
            <a:ext cx="7712075" cy="0"/>
          </a:xfrm>
          <a:prstGeom prst="line">
            <a:avLst/>
          </a:prstGeom>
          <a:noFill/>
          <a:ln w="9525" cap="rnd">
            <a:solidFill>
              <a:schemeClr val="tx1"/>
            </a:solidFill>
            <a:prstDash val="sysDot"/>
            <a:round/>
            <a:headEnd/>
            <a:tailEnd/>
          </a:ln>
          <a:effectLst/>
        </p:spPr>
        <p:txBody>
          <a:bodyPr>
            <a:prstTxWarp prst="textNoShape">
              <a:avLst/>
            </a:prstTxWarp>
          </a:bodyPr>
          <a:lstStyle/>
          <a:p>
            <a:endParaRPr lang="es-MX"/>
          </a:p>
        </p:txBody>
      </p:sp>
      <p:sp>
        <p:nvSpPr>
          <p:cNvPr id="232455" name="Line 7"/>
          <p:cNvSpPr>
            <a:spLocks noChangeShapeType="1"/>
          </p:cNvSpPr>
          <p:nvPr/>
        </p:nvSpPr>
        <p:spPr bwMode="auto">
          <a:xfrm>
            <a:off x="4906963" y="2057400"/>
            <a:ext cx="0" cy="3779838"/>
          </a:xfrm>
          <a:prstGeom prst="line">
            <a:avLst/>
          </a:prstGeom>
          <a:noFill/>
          <a:ln w="9525" cap="rnd">
            <a:solidFill>
              <a:schemeClr val="tx1"/>
            </a:solidFill>
            <a:prstDash val="sysDot"/>
            <a:round/>
            <a:headEnd/>
            <a:tailEnd/>
          </a:ln>
          <a:effectLst/>
        </p:spPr>
        <p:txBody>
          <a:bodyPr>
            <a:prstTxWarp prst="textNoShape">
              <a:avLst/>
            </a:prstTxWarp>
          </a:bodyPr>
          <a:lstStyle/>
          <a:p>
            <a:endParaRPr lang="es-MX"/>
          </a:p>
        </p:txBody>
      </p:sp>
      <p:sp>
        <p:nvSpPr>
          <p:cNvPr id="232456" name="Text Box 8"/>
          <p:cNvSpPr txBox="1">
            <a:spLocks noChangeArrowheads="1"/>
          </p:cNvSpPr>
          <p:nvPr/>
        </p:nvSpPr>
        <p:spPr bwMode="auto">
          <a:xfrm>
            <a:off x="0" y="-49213"/>
            <a:ext cx="37623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OBJECIONES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p:txBody>
          <a:bodyPr/>
          <a:lstStyle/>
          <a:p>
            <a:r>
              <a:rPr lang="es-ES" sz="4800"/>
              <a:t>Tomando una Decisión Sobre el Sábado</a:t>
            </a:r>
          </a:p>
        </p:txBody>
      </p:sp>
      <p:sp>
        <p:nvSpPr>
          <p:cNvPr id="233475" name="Rectangle 3"/>
          <p:cNvSpPr>
            <a:spLocks noGrp="1" noChangeArrowheads="1"/>
          </p:cNvSpPr>
          <p:nvPr>
            <p:ph type="body" idx="1"/>
          </p:nvPr>
        </p:nvSpPr>
        <p:spPr>
          <a:xfrm>
            <a:off x="1081088" y="2211388"/>
            <a:ext cx="7605712" cy="3914775"/>
          </a:xfrm>
        </p:spPr>
        <p:txBody>
          <a:bodyPr/>
          <a:lstStyle/>
          <a:p>
            <a:pPr lvl="1"/>
            <a:r>
              <a:rPr lang="es-ES" sz="2400" i="1"/>
              <a:t>Ahora que estudiamos acerca de la observancia del sábado, ¿ha comenzado a sentir una profunda convicción acerca de lo que Dios espera de usted? ¿Ve usted que el sábado es parte de los diez mandamientos? ¿Ha escuchado usted el llamado de Dios a guardar el sábado? ¿Puede ver usted que hoy se requiere de los cristianos que aman a Jesús queguarden el sábado?...</a:t>
            </a:r>
          </a:p>
        </p:txBody>
      </p:sp>
      <p:sp>
        <p:nvSpPr>
          <p:cNvPr id="233476" name="Text Box 4"/>
          <p:cNvSpPr txBox="1">
            <a:spLocks noChangeArrowheads="1"/>
          </p:cNvSpPr>
          <p:nvPr/>
        </p:nvSpPr>
        <p:spPr bwMode="auto">
          <a:xfrm>
            <a:off x="0" y="-49213"/>
            <a:ext cx="37623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OBJECIONES</a:t>
            </a:r>
            <a:endParaRPr lang="es-ES" sz="1000" b="1">
              <a:solidFill>
                <a:srgbClr val="336600"/>
              </a:solidFill>
              <a:latin typeface="BakerSignet BT" pitchFamily="34" charset="0"/>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lstStyle/>
          <a:p>
            <a:r>
              <a:rPr lang="es-ES" sz="4800"/>
              <a:t>Tomando una Decisión Sobre el Sábado</a:t>
            </a:r>
          </a:p>
        </p:txBody>
      </p:sp>
      <p:sp>
        <p:nvSpPr>
          <p:cNvPr id="234499" name="Rectangle 3"/>
          <p:cNvSpPr>
            <a:spLocks noGrp="1" noChangeArrowheads="1"/>
          </p:cNvSpPr>
          <p:nvPr>
            <p:ph type="body" idx="1"/>
          </p:nvPr>
        </p:nvSpPr>
        <p:spPr>
          <a:xfrm>
            <a:off x="1081088" y="2211388"/>
            <a:ext cx="7605712" cy="3914775"/>
          </a:xfrm>
        </p:spPr>
        <p:txBody>
          <a:bodyPr/>
          <a:lstStyle/>
          <a:p>
            <a:pPr lvl="1" algn="just"/>
            <a:r>
              <a:rPr lang="es-ES" sz="2400" i="1" dirty="0"/>
              <a:t>La Biblia dice en primera de Juan 2: 4 que si decimos que somos seguidores de Cristo pero no guardamos sus mandamientos, lo hacemos a Él mentiroso y la verdad no está en nosotros. La prueba de que somos cristianos es la obediencia</a:t>
            </a:r>
          </a:p>
          <a:p>
            <a:pPr lvl="1" algn="just"/>
            <a:r>
              <a:rPr lang="es-ES" sz="2400" i="1" dirty="0"/>
              <a:t>¿Le gustaría mostrarle a Cristo que usted le obedece, guardando su</a:t>
            </a:r>
            <a:r>
              <a:rPr lang="es-ES" sz="2400" dirty="0"/>
              <a:t> sábado?</a:t>
            </a:r>
          </a:p>
        </p:txBody>
      </p:sp>
      <p:sp>
        <p:nvSpPr>
          <p:cNvPr id="234500" name="Text Box 4"/>
          <p:cNvSpPr txBox="1">
            <a:spLocks noChangeArrowheads="1"/>
          </p:cNvSpPr>
          <p:nvPr/>
        </p:nvSpPr>
        <p:spPr bwMode="auto">
          <a:xfrm>
            <a:off x="0" y="-49213"/>
            <a:ext cx="37623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OBJECIONES</a:t>
            </a:r>
            <a:endParaRPr lang="es-ES" sz="1000" b="1">
              <a:solidFill>
                <a:srgbClr val="336600"/>
              </a:solidFill>
              <a:latin typeface="BakerSignet BT"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4" name="AutoShape 6"/>
          <p:cNvSpPr>
            <a:spLocks noChangeAspect="1" noChangeArrowheads="1" noTextEdit="1"/>
          </p:cNvSpPr>
          <p:nvPr/>
        </p:nvSpPr>
        <p:spPr bwMode="auto">
          <a:xfrm>
            <a:off x="5065713" y="2303463"/>
            <a:ext cx="3884612" cy="3159125"/>
          </a:xfrm>
          <a:prstGeom prst="rect">
            <a:avLst/>
          </a:prstGeom>
          <a:noFill/>
          <a:ln w="9525">
            <a:noFill/>
            <a:miter lim="800000"/>
            <a:headEnd/>
            <a:tailEnd/>
          </a:ln>
        </p:spPr>
        <p:txBody>
          <a:bodyPr>
            <a:prstTxWarp prst="textNoShape">
              <a:avLst/>
            </a:prstTxWarp>
          </a:bodyPr>
          <a:lstStyle/>
          <a:p>
            <a:endParaRPr lang="es-MX"/>
          </a:p>
        </p:txBody>
      </p:sp>
      <p:grpSp>
        <p:nvGrpSpPr>
          <p:cNvPr id="53274" name="Group 26"/>
          <p:cNvGrpSpPr>
            <a:grpSpLocks/>
          </p:cNvGrpSpPr>
          <p:nvPr/>
        </p:nvGrpSpPr>
        <p:grpSpPr bwMode="auto">
          <a:xfrm>
            <a:off x="5610225" y="1435100"/>
            <a:ext cx="3141663" cy="4164013"/>
            <a:chOff x="4254" y="1451"/>
            <a:chExt cx="1384" cy="1990"/>
          </a:xfrm>
        </p:grpSpPr>
        <p:sp>
          <p:nvSpPr>
            <p:cNvPr id="53256" name="Freeform 8"/>
            <p:cNvSpPr>
              <a:spLocks/>
            </p:cNvSpPr>
            <p:nvPr/>
          </p:nvSpPr>
          <p:spPr bwMode="auto">
            <a:xfrm>
              <a:off x="4290" y="2063"/>
              <a:ext cx="1151" cy="1378"/>
            </a:xfrm>
            <a:custGeom>
              <a:avLst/>
              <a:gdLst/>
              <a:ahLst/>
              <a:cxnLst>
                <a:cxn ang="0">
                  <a:pos x="1066" y="809"/>
                </a:cxn>
                <a:cxn ang="0">
                  <a:pos x="1048" y="767"/>
                </a:cxn>
                <a:cxn ang="0">
                  <a:pos x="1017" y="736"/>
                </a:cxn>
                <a:cxn ang="0">
                  <a:pos x="978" y="718"/>
                </a:cxn>
                <a:cxn ang="0">
                  <a:pos x="689" y="718"/>
                </a:cxn>
                <a:cxn ang="0">
                  <a:pos x="667" y="712"/>
                </a:cxn>
                <a:cxn ang="0">
                  <a:pos x="650" y="692"/>
                </a:cxn>
                <a:cxn ang="0">
                  <a:pos x="648" y="683"/>
                </a:cxn>
                <a:cxn ang="0">
                  <a:pos x="645" y="672"/>
                </a:cxn>
                <a:cxn ang="0">
                  <a:pos x="659" y="639"/>
                </a:cxn>
                <a:cxn ang="0">
                  <a:pos x="692" y="628"/>
                </a:cxn>
                <a:cxn ang="0">
                  <a:pos x="767" y="624"/>
                </a:cxn>
                <a:cxn ang="0">
                  <a:pos x="822" y="611"/>
                </a:cxn>
                <a:cxn ang="0">
                  <a:pos x="857" y="589"/>
                </a:cxn>
                <a:cxn ang="0">
                  <a:pos x="879" y="555"/>
                </a:cxn>
                <a:cxn ang="0">
                  <a:pos x="890" y="500"/>
                </a:cxn>
                <a:cxn ang="0">
                  <a:pos x="892" y="430"/>
                </a:cxn>
                <a:cxn ang="0">
                  <a:pos x="892" y="249"/>
                </a:cxn>
                <a:cxn ang="0">
                  <a:pos x="883" y="199"/>
                </a:cxn>
                <a:cxn ang="0">
                  <a:pos x="863" y="152"/>
                </a:cxn>
                <a:cxn ang="0">
                  <a:pos x="839" y="113"/>
                </a:cxn>
                <a:cxn ang="0">
                  <a:pos x="804" y="73"/>
                </a:cxn>
                <a:cxn ang="0">
                  <a:pos x="758" y="40"/>
                </a:cxn>
                <a:cxn ang="0">
                  <a:pos x="707" y="16"/>
                </a:cxn>
                <a:cxn ang="0">
                  <a:pos x="650" y="3"/>
                </a:cxn>
                <a:cxn ang="0">
                  <a:pos x="564" y="7"/>
                </a:cxn>
                <a:cxn ang="0">
                  <a:pos x="465" y="47"/>
                </a:cxn>
                <a:cxn ang="0">
                  <a:pos x="392" y="121"/>
                </a:cxn>
                <a:cxn ang="0">
                  <a:pos x="350" y="221"/>
                </a:cxn>
                <a:cxn ang="0">
                  <a:pos x="346" y="716"/>
                </a:cxn>
                <a:cxn ang="0">
                  <a:pos x="339" y="749"/>
                </a:cxn>
                <a:cxn ang="0">
                  <a:pos x="322" y="776"/>
                </a:cxn>
                <a:cxn ang="0">
                  <a:pos x="295" y="796"/>
                </a:cxn>
                <a:cxn ang="0">
                  <a:pos x="262" y="802"/>
                </a:cxn>
                <a:cxn ang="0">
                  <a:pos x="71" y="804"/>
                </a:cxn>
                <a:cxn ang="0">
                  <a:pos x="49" y="809"/>
                </a:cxn>
                <a:cxn ang="0">
                  <a:pos x="27" y="818"/>
                </a:cxn>
                <a:cxn ang="0">
                  <a:pos x="9" y="829"/>
                </a:cxn>
                <a:cxn ang="0">
                  <a:pos x="7" y="846"/>
                </a:cxn>
                <a:cxn ang="0">
                  <a:pos x="22" y="859"/>
                </a:cxn>
                <a:cxn ang="0">
                  <a:pos x="40" y="868"/>
                </a:cxn>
                <a:cxn ang="0">
                  <a:pos x="60" y="875"/>
                </a:cxn>
                <a:cxn ang="0">
                  <a:pos x="249" y="875"/>
                </a:cxn>
                <a:cxn ang="0">
                  <a:pos x="295" y="884"/>
                </a:cxn>
                <a:cxn ang="0">
                  <a:pos x="331" y="910"/>
                </a:cxn>
                <a:cxn ang="0">
                  <a:pos x="357" y="945"/>
                </a:cxn>
                <a:cxn ang="0">
                  <a:pos x="366" y="992"/>
                </a:cxn>
                <a:cxn ang="0">
                  <a:pos x="364" y="1084"/>
                </a:cxn>
                <a:cxn ang="0">
                  <a:pos x="355" y="1122"/>
                </a:cxn>
                <a:cxn ang="0">
                  <a:pos x="328" y="1148"/>
                </a:cxn>
                <a:cxn ang="0">
                  <a:pos x="976" y="1278"/>
                </a:cxn>
                <a:cxn ang="0">
                  <a:pos x="987" y="1278"/>
                </a:cxn>
                <a:cxn ang="0">
                  <a:pos x="1006" y="1276"/>
                </a:cxn>
                <a:cxn ang="0">
                  <a:pos x="1033" y="1265"/>
                </a:cxn>
                <a:cxn ang="0">
                  <a:pos x="1055" y="1245"/>
                </a:cxn>
                <a:cxn ang="0">
                  <a:pos x="1068" y="1219"/>
                </a:cxn>
                <a:cxn ang="0">
                  <a:pos x="1070" y="1078"/>
                </a:cxn>
              </a:cxnLst>
              <a:rect l="0" t="0" r="r" b="b"/>
              <a:pathLst>
                <a:path w="1070" h="1278">
                  <a:moveTo>
                    <a:pt x="1068" y="833"/>
                  </a:moveTo>
                  <a:lnTo>
                    <a:pt x="1066" y="809"/>
                  </a:lnTo>
                  <a:lnTo>
                    <a:pt x="1059" y="787"/>
                  </a:lnTo>
                  <a:lnTo>
                    <a:pt x="1048" y="767"/>
                  </a:lnTo>
                  <a:lnTo>
                    <a:pt x="1035" y="752"/>
                  </a:lnTo>
                  <a:lnTo>
                    <a:pt x="1017" y="736"/>
                  </a:lnTo>
                  <a:lnTo>
                    <a:pt x="998" y="725"/>
                  </a:lnTo>
                  <a:lnTo>
                    <a:pt x="978" y="718"/>
                  </a:lnTo>
                  <a:lnTo>
                    <a:pt x="954" y="716"/>
                  </a:lnTo>
                  <a:lnTo>
                    <a:pt x="689" y="718"/>
                  </a:lnTo>
                  <a:lnTo>
                    <a:pt x="678" y="716"/>
                  </a:lnTo>
                  <a:lnTo>
                    <a:pt x="667" y="712"/>
                  </a:lnTo>
                  <a:lnTo>
                    <a:pt x="659" y="703"/>
                  </a:lnTo>
                  <a:lnTo>
                    <a:pt x="650" y="692"/>
                  </a:lnTo>
                  <a:lnTo>
                    <a:pt x="648" y="688"/>
                  </a:lnTo>
                  <a:lnTo>
                    <a:pt x="648" y="683"/>
                  </a:lnTo>
                  <a:lnTo>
                    <a:pt x="645" y="677"/>
                  </a:lnTo>
                  <a:lnTo>
                    <a:pt x="645" y="672"/>
                  </a:lnTo>
                  <a:lnTo>
                    <a:pt x="650" y="655"/>
                  </a:lnTo>
                  <a:lnTo>
                    <a:pt x="659" y="639"/>
                  </a:lnTo>
                  <a:lnTo>
                    <a:pt x="674" y="630"/>
                  </a:lnTo>
                  <a:lnTo>
                    <a:pt x="692" y="628"/>
                  </a:lnTo>
                  <a:lnTo>
                    <a:pt x="731" y="628"/>
                  </a:lnTo>
                  <a:lnTo>
                    <a:pt x="767" y="624"/>
                  </a:lnTo>
                  <a:lnTo>
                    <a:pt x="797" y="619"/>
                  </a:lnTo>
                  <a:lnTo>
                    <a:pt x="822" y="611"/>
                  </a:lnTo>
                  <a:lnTo>
                    <a:pt x="841" y="602"/>
                  </a:lnTo>
                  <a:lnTo>
                    <a:pt x="857" y="589"/>
                  </a:lnTo>
                  <a:lnTo>
                    <a:pt x="870" y="573"/>
                  </a:lnTo>
                  <a:lnTo>
                    <a:pt x="879" y="555"/>
                  </a:lnTo>
                  <a:lnTo>
                    <a:pt x="885" y="531"/>
                  </a:lnTo>
                  <a:lnTo>
                    <a:pt x="890" y="500"/>
                  </a:lnTo>
                  <a:lnTo>
                    <a:pt x="892" y="467"/>
                  </a:lnTo>
                  <a:lnTo>
                    <a:pt x="892" y="430"/>
                  </a:lnTo>
                  <a:lnTo>
                    <a:pt x="894" y="276"/>
                  </a:lnTo>
                  <a:lnTo>
                    <a:pt x="892" y="249"/>
                  </a:lnTo>
                  <a:lnTo>
                    <a:pt x="890" y="225"/>
                  </a:lnTo>
                  <a:lnTo>
                    <a:pt x="883" y="199"/>
                  </a:lnTo>
                  <a:lnTo>
                    <a:pt x="874" y="177"/>
                  </a:lnTo>
                  <a:lnTo>
                    <a:pt x="863" y="152"/>
                  </a:lnTo>
                  <a:lnTo>
                    <a:pt x="852" y="133"/>
                  </a:lnTo>
                  <a:lnTo>
                    <a:pt x="839" y="113"/>
                  </a:lnTo>
                  <a:lnTo>
                    <a:pt x="824" y="93"/>
                  </a:lnTo>
                  <a:lnTo>
                    <a:pt x="804" y="73"/>
                  </a:lnTo>
                  <a:lnTo>
                    <a:pt x="782" y="55"/>
                  </a:lnTo>
                  <a:lnTo>
                    <a:pt x="758" y="40"/>
                  </a:lnTo>
                  <a:lnTo>
                    <a:pt x="733" y="27"/>
                  </a:lnTo>
                  <a:lnTo>
                    <a:pt x="707" y="16"/>
                  </a:lnTo>
                  <a:lnTo>
                    <a:pt x="678" y="7"/>
                  </a:lnTo>
                  <a:lnTo>
                    <a:pt x="650" y="3"/>
                  </a:lnTo>
                  <a:lnTo>
                    <a:pt x="619" y="0"/>
                  </a:lnTo>
                  <a:lnTo>
                    <a:pt x="564" y="7"/>
                  </a:lnTo>
                  <a:lnTo>
                    <a:pt x="513" y="22"/>
                  </a:lnTo>
                  <a:lnTo>
                    <a:pt x="465" y="47"/>
                  </a:lnTo>
                  <a:lnTo>
                    <a:pt x="425" y="82"/>
                  </a:lnTo>
                  <a:lnTo>
                    <a:pt x="392" y="121"/>
                  </a:lnTo>
                  <a:lnTo>
                    <a:pt x="368" y="168"/>
                  </a:lnTo>
                  <a:lnTo>
                    <a:pt x="350" y="221"/>
                  </a:lnTo>
                  <a:lnTo>
                    <a:pt x="346" y="276"/>
                  </a:lnTo>
                  <a:lnTo>
                    <a:pt x="346" y="716"/>
                  </a:lnTo>
                  <a:lnTo>
                    <a:pt x="344" y="734"/>
                  </a:lnTo>
                  <a:lnTo>
                    <a:pt x="339" y="749"/>
                  </a:lnTo>
                  <a:lnTo>
                    <a:pt x="333" y="765"/>
                  </a:lnTo>
                  <a:lnTo>
                    <a:pt x="322" y="776"/>
                  </a:lnTo>
                  <a:lnTo>
                    <a:pt x="309" y="787"/>
                  </a:lnTo>
                  <a:lnTo>
                    <a:pt x="295" y="796"/>
                  </a:lnTo>
                  <a:lnTo>
                    <a:pt x="280" y="800"/>
                  </a:lnTo>
                  <a:lnTo>
                    <a:pt x="262" y="802"/>
                  </a:lnTo>
                  <a:lnTo>
                    <a:pt x="82" y="804"/>
                  </a:lnTo>
                  <a:lnTo>
                    <a:pt x="71" y="804"/>
                  </a:lnTo>
                  <a:lnTo>
                    <a:pt x="60" y="807"/>
                  </a:lnTo>
                  <a:lnTo>
                    <a:pt x="49" y="809"/>
                  </a:lnTo>
                  <a:lnTo>
                    <a:pt x="38" y="813"/>
                  </a:lnTo>
                  <a:lnTo>
                    <a:pt x="27" y="818"/>
                  </a:lnTo>
                  <a:lnTo>
                    <a:pt x="18" y="822"/>
                  </a:lnTo>
                  <a:lnTo>
                    <a:pt x="9" y="829"/>
                  </a:lnTo>
                  <a:lnTo>
                    <a:pt x="0" y="837"/>
                  </a:lnTo>
                  <a:lnTo>
                    <a:pt x="7" y="846"/>
                  </a:lnTo>
                  <a:lnTo>
                    <a:pt x="14" y="853"/>
                  </a:lnTo>
                  <a:lnTo>
                    <a:pt x="22" y="859"/>
                  </a:lnTo>
                  <a:lnTo>
                    <a:pt x="31" y="864"/>
                  </a:lnTo>
                  <a:lnTo>
                    <a:pt x="40" y="868"/>
                  </a:lnTo>
                  <a:lnTo>
                    <a:pt x="51" y="873"/>
                  </a:lnTo>
                  <a:lnTo>
                    <a:pt x="60" y="875"/>
                  </a:lnTo>
                  <a:lnTo>
                    <a:pt x="71" y="875"/>
                  </a:lnTo>
                  <a:lnTo>
                    <a:pt x="249" y="875"/>
                  </a:lnTo>
                  <a:lnTo>
                    <a:pt x="273" y="877"/>
                  </a:lnTo>
                  <a:lnTo>
                    <a:pt x="295" y="884"/>
                  </a:lnTo>
                  <a:lnTo>
                    <a:pt x="315" y="895"/>
                  </a:lnTo>
                  <a:lnTo>
                    <a:pt x="331" y="910"/>
                  </a:lnTo>
                  <a:lnTo>
                    <a:pt x="346" y="926"/>
                  </a:lnTo>
                  <a:lnTo>
                    <a:pt x="357" y="945"/>
                  </a:lnTo>
                  <a:lnTo>
                    <a:pt x="364" y="967"/>
                  </a:lnTo>
                  <a:lnTo>
                    <a:pt x="366" y="992"/>
                  </a:lnTo>
                  <a:lnTo>
                    <a:pt x="366" y="1082"/>
                  </a:lnTo>
                  <a:lnTo>
                    <a:pt x="364" y="1084"/>
                  </a:lnTo>
                  <a:lnTo>
                    <a:pt x="361" y="1104"/>
                  </a:lnTo>
                  <a:lnTo>
                    <a:pt x="355" y="1122"/>
                  </a:lnTo>
                  <a:lnTo>
                    <a:pt x="344" y="1137"/>
                  </a:lnTo>
                  <a:lnTo>
                    <a:pt x="328" y="1148"/>
                  </a:lnTo>
                  <a:lnTo>
                    <a:pt x="971" y="1276"/>
                  </a:lnTo>
                  <a:lnTo>
                    <a:pt x="976" y="1278"/>
                  </a:lnTo>
                  <a:lnTo>
                    <a:pt x="982" y="1278"/>
                  </a:lnTo>
                  <a:lnTo>
                    <a:pt x="987" y="1278"/>
                  </a:lnTo>
                  <a:lnTo>
                    <a:pt x="991" y="1278"/>
                  </a:lnTo>
                  <a:lnTo>
                    <a:pt x="1006" y="1276"/>
                  </a:lnTo>
                  <a:lnTo>
                    <a:pt x="1022" y="1271"/>
                  </a:lnTo>
                  <a:lnTo>
                    <a:pt x="1033" y="1265"/>
                  </a:lnTo>
                  <a:lnTo>
                    <a:pt x="1046" y="1256"/>
                  </a:lnTo>
                  <a:lnTo>
                    <a:pt x="1055" y="1245"/>
                  </a:lnTo>
                  <a:lnTo>
                    <a:pt x="1064" y="1232"/>
                  </a:lnTo>
                  <a:lnTo>
                    <a:pt x="1068" y="1219"/>
                  </a:lnTo>
                  <a:lnTo>
                    <a:pt x="1070" y="1203"/>
                  </a:lnTo>
                  <a:lnTo>
                    <a:pt x="1070" y="1078"/>
                  </a:lnTo>
                  <a:lnTo>
                    <a:pt x="1068" y="833"/>
                  </a:lnTo>
                  <a:close/>
                </a:path>
              </a:pathLst>
            </a:custGeom>
            <a:solidFill>
              <a:srgbClr val="9E3FFF"/>
            </a:solidFill>
            <a:ln w="9525">
              <a:noFill/>
              <a:round/>
              <a:headEnd/>
              <a:tailEnd/>
            </a:ln>
          </p:spPr>
          <p:txBody>
            <a:bodyPr>
              <a:prstTxWarp prst="textNoShape">
                <a:avLst/>
              </a:prstTxWarp>
            </a:bodyPr>
            <a:lstStyle/>
            <a:p>
              <a:endParaRPr lang="es-MX"/>
            </a:p>
          </p:txBody>
        </p:sp>
        <p:sp>
          <p:nvSpPr>
            <p:cNvPr id="53258" name="Freeform 10"/>
            <p:cNvSpPr>
              <a:spLocks/>
            </p:cNvSpPr>
            <p:nvPr/>
          </p:nvSpPr>
          <p:spPr bwMode="auto">
            <a:xfrm>
              <a:off x="4254" y="2966"/>
              <a:ext cx="430" cy="335"/>
            </a:xfrm>
            <a:custGeom>
              <a:avLst/>
              <a:gdLst/>
              <a:ahLst/>
              <a:cxnLst>
                <a:cxn ang="0">
                  <a:pos x="397" y="247"/>
                </a:cxn>
                <a:cxn ang="0">
                  <a:pos x="399" y="245"/>
                </a:cxn>
                <a:cxn ang="0">
                  <a:pos x="399" y="155"/>
                </a:cxn>
                <a:cxn ang="0">
                  <a:pos x="397" y="130"/>
                </a:cxn>
                <a:cxn ang="0">
                  <a:pos x="390" y="108"/>
                </a:cxn>
                <a:cxn ang="0">
                  <a:pos x="379" y="89"/>
                </a:cxn>
                <a:cxn ang="0">
                  <a:pos x="364" y="73"/>
                </a:cxn>
                <a:cxn ang="0">
                  <a:pos x="348" y="58"/>
                </a:cxn>
                <a:cxn ang="0">
                  <a:pos x="328" y="47"/>
                </a:cxn>
                <a:cxn ang="0">
                  <a:pos x="306" y="40"/>
                </a:cxn>
                <a:cxn ang="0">
                  <a:pos x="282" y="38"/>
                </a:cxn>
                <a:cxn ang="0">
                  <a:pos x="104" y="38"/>
                </a:cxn>
                <a:cxn ang="0">
                  <a:pos x="93" y="38"/>
                </a:cxn>
                <a:cxn ang="0">
                  <a:pos x="84" y="36"/>
                </a:cxn>
                <a:cxn ang="0">
                  <a:pos x="73" y="31"/>
                </a:cxn>
                <a:cxn ang="0">
                  <a:pos x="64" y="27"/>
                </a:cxn>
                <a:cxn ang="0">
                  <a:pos x="55" y="22"/>
                </a:cxn>
                <a:cxn ang="0">
                  <a:pos x="47" y="16"/>
                </a:cxn>
                <a:cxn ang="0">
                  <a:pos x="40" y="9"/>
                </a:cxn>
                <a:cxn ang="0">
                  <a:pos x="33" y="0"/>
                </a:cxn>
                <a:cxn ang="0">
                  <a:pos x="20" y="18"/>
                </a:cxn>
                <a:cxn ang="0">
                  <a:pos x="9" y="38"/>
                </a:cxn>
                <a:cxn ang="0">
                  <a:pos x="3" y="60"/>
                </a:cxn>
                <a:cxn ang="0">
                  <a:pos x="0" y="82"/>
                </a:cxn>
                <a:cxn ang="0">
                  <a:pos x="0" y="174"/>
                </a:cxn>
                <a:cxn ang="0">
                  <a:pos x="0" y="174"/>
                </a:cxn>
                <a:cxn ang="0">
                  <a:pos x="3" y="190"/>
                </a:cxn>
                <a:cxn ang="0">
                  <a:pos x="5" y="203"/>
                </a:cxn>
                <a:cxn ang="0">
                  <a:pos x="11" y="214"/>
                </a:cxn>
                <a:cxn ang="0">
                  <a:pos x="20" y="225"/>
                </a:cxn>
                <a:cxn ang="0">
                  <a:pos x="31" y="236"/>
                </a:cxn>
                <a:cxn ang="0">
                  <a:pos x="42" y="243"/>
                </a:cxn>
                <a:cxn ang="0">
                  <a:pos x="55" y="249"/>
                </a:cxn>
                <a:cxn ang="0">
                  <a:pos x="69" y="252"/>
                </a:cxn>
                <a:cxn ang="0">
                  <a:pos x="361" y="311"/>
                </a:cxn>
                <a:cxn ang="0">
                  <a:pos x="377" y="300"/>
                </a:cxn>
                <a:cxn ang="0">
                  <a:pos x="388" y="285"/>
                </a:cxn>
                <a:cxn ang="0">
                  <a:pos x="394" y="267"/>
                </a:cxn>
                <a:cxn ang="0">
                  <a:pos x="397" y="247"/>
                </a:cxn>
              </a:cxnLst>
              <a:rect l="0" t="0" r="r" b="b"/>
              <a:pathLst>
                <a:path w="399" h="311">
                  <a:moveTo>
                    <a:pt x="397" y="247"/>
                  </a:moveTo>
                  <a:lnTo>
                    <a:pt x="399" y="245"/>
                  </a:lnTo>
                  <a:lnTo>
                    <a:pt x="399" y="155"/>
                  </a:lnTo>
                  <a:lnTo>
                    <a:pt x="397" y="130"/>
                  </a:lnTo>
                  <a:lnTo>
                    <a:pt x="390" y="108"/>
                  </a:lnTo>
                  <a:lnTo>
                    <a:pt x="379" y="89"/>
                  </a:lnTo>
                  <a:lnTo>
                    <a:pt x="364" y="73"/>
                  </a:lnTo>
                  <a:lnTo>
                    <a:pt x="348" y="58"/>
                  </a:lnTo>
                  <a:lnTo>
                    <a:pt x="328" y="47"/>
                  </a:lnTo>
                  <a:lnTo>
                    <a:pt x="306" y="40"/>
                  </a:lnTo>
                  <a:lnTo>
                    <a:pt x="282" y="38"/>
                  </a:lnTo>
                  <a:lnTo>
                    <a:pt x="104" y="38"/>
                  </a:lnTo>
                  <a:lnTo>
                    <a:pt x="93" y="38"/>
                  </a:lnTo>
                  <a:lnTo>
                    <a:pt x="84" y="36"/>
                  </a:lnTo>
                  <a:lnTo>
                    <a:pt x="73" y="31"/>
                  </a:lnTo>
                  <a:lnTo>
                    <a:pt x="64" y="27"/>
                  </a:lnTo>
                  <a:lnTo>
                    <a:pt x="55" y="22"/>
                  </a:lnTo>
                  <a:lnTo>
                    <a:pt x="47" y="16"/>
                  </a:lnTo>
                  <a:lnTo>
                    <a:pt x="40" y="9"/>
                  </a:lnTo>
                  <a:lnTo>
                    <a:pt x="33" y="0"/>
                  </a:lnTo>
                  <a:lnTo>
                    <a:pt x="20" y="18"/>
                  </a:lnTo>
                  <a:lnTo>
                    <a:pt x="9" y="38"/>
                  </a:lnTo>
                  <a:lnTo>
                    <a:pt x="3" y="60"/>
                  </a:lnTo>
                  <a:lnTo>
                    <a:pt x="0" y="82"/>
                  </a:lnTo>
                  <a:lnTo>
                    <a:pt x="0" y="174"/>
                  </a:lnTo>
                  <a:lnTo>
                    <a:pt x="0" y="174"/>
                  </a:lnTo>
                  <a:lnTo>
                    <a:pt x="3" y="190"/>
                  </a:lnTo>
                  <a:lnTo>
                    <a:pt x="5" y="203"/>
                  </a:lnTo>
                  <a:lnTo>
                    <a:pt x="11" y="214"/>
                  </a:lnTo>
                  <a:lnTo>
                    <a:pt x="20" y="225"/>
                  </a:lnTo>
                  <a:lnTo>
                    <a:pt x="31" y="236"/>
                  </a:lnTo>
                  <a:lnTo>
                    <a:pt x="42" y="243"/>
                  </a:lnTo>
                  <a:lnTo>
                    <a:pt x="55" y="249"/>
                  </a:lnTo>
                  <a:lnTo>
                    <a:pt x="69" y="252"/>
                  </a:lnTo>
                  <a:lnTo>
                    <a:pt x="361" y="311"/>
                  </a:lnTo>
                  <a:lnTo>
                    <a:pt x="377" y="300"/>
                  </a:lnTo>
                  <a:lnTo>
                    <a:pt x="388" y="285"/>
                  </a:lnTo>
                  <a:lnTo>
                    <a:pt x="394" y="267"/>
                  </a:lnTo>
                  <a:lnTo>
                    <a:pt x="397" y="247"/>
                  </a:lnTo>
                  <a:close/>
                </a:path>
              </a:pathLst>
            </a:custGeom>
            <a:solidFill>
              <a:srgbClr val="3F9EFF"/>
            </a:solidFill>
            <a:ln w="9525">
              <a:noFill/>
              <a:round/>
              <a:headEnd/>
              <a:tailEnd/>
            </a:ln>
          </p:spPr>
          <p:txBody>
            <a:bodyPr>
              <a:prstTxWarp prst="textNoShape">
                <a:avLst/>
              </a:prstTxWarp>
            </a:bodyPr>
            <a:lstStyle/>
            <a:p>
              <a:endParaRPr lang="es-MX"/>
            </a:p>
          </p:txBody>
        </p:sp>
        <p:sp>
          <p:nvSpPr>
            <p:cNvPr id="53262" name="Freeform 14"/>
            <p:cNvSpPr>
              <a:spLocks/>
            </p:cNvSpPr>
            <p:nvPr/>
          </p:nvSpPr>
          <p:spPr bwMode="auto">
            <a:xfrm>
              <a:off x="5392" y="2009"/>
              <a:ext cx="163" cy="166"/>
            </a:xfrm>
            <a:custGeom>
              <a:avLst/>
              <a:gdLst/>
              <a:ahLst/>
              <a:cxnLst>
                <a:cxn ang="0">
                  <a:pos x="112" y="8"/>
                </a:cxn>
                <a:cxn ang="0">
                  <a:pos x="137" y="28"/>
                </a:cxn>
                <a:cxn ang="0">
                  <a:pos x="150" y="53"/>
                </a:cxn>
                <a:cxn ang="0">
                  <a:pos x="152" y="83"/>
                </a:cxn>
                <a:cxn ang="0">
                  <a:pos x="143" y="112"/>
                </a:cxn>
                <a:cxn ang="0">
                  <a:pos x="134" y="125"/>
                </a:cxn>
                <a:cxn ang="0">
                  <a:pos x="123" y="136"/>
                </a:cxn>
                <a:cxn ang="0">
                  <a:pos x="112" y="145"/>
                </a:cxn>
                <a:cxn ang="0">
                  <a:pos x="99" y="149"/>
                </a:cxn>
                <a:cxn ang="0">
                  <a:pos x="84" y="154"/>
                </a:cxn>
                <a:cxn ang="0">
                  <a:pos x="68" y="154"/>
                </a:cxn>
                <a:cxn ang="0">
                  <a:pos x="55" y="152"/>
                </a:cxn>
                <a:cxn ang="0">
                  <a:pos x="40" y="145"/>
                </a:cxn>
                <a:cxn ang="0">
                  <a:pos x="15" y="125"/>
                </a:cxn>
                <a:cxn ang="0">
                  <a:pos x="2" y="99"/>
                </a:cxn>
                <a:cxn ang="0">
                  <a:pos x="0" y="70"/>
                </a:cxn>
                <a:cxn ang="0">
                  <a:pos x="9" y="42"/>
                </a:cxn>
                <a:cxn ang="0">
                  <a:pos x="18" y="28"/>
                </a:cxn>
                <a:cxn ang="0">
                  <a:pos x="29" y="17"/>
                </a:cxn>
                <a:cxn ang="0">
                  <a:pos x="40" y="8"/>
                </a:cxn>
                <a:cxn ang="0">
                  <a:pos x="55" y="4"/>
                </a:cxn>
                <a:cxn ang="0">
                  <a:pos x="68" y="0"/>
                </a:cxn>
                <a:cxn ang="0">
                  <a:pos x="84" y="0"/>
                </a:cxn>
                <a:cxn ang="0">
                  <a:pos x="97" y="2"/>
                </a:cxn>
                <a:cxn ang="0">
                  <a:pos x="112" y="8"/>
                </a:cxn>
              </a:cxnLst>
              <a:rect l="0" t="0" r="r" b="b"/>
              <a:pathLst>
                <a:path w="152" h="154">
                  <a:moveTo>
                    <a:pt x="112" y="8"/>
                  </a:moveTo>
                  <a:lnTo>
                    <a:pt x="137" y="28"/>
                  </a:lnTo>
                  <a:lnTo>
                    <a:pt x="150" y="53"/>
                  </a:lnTo>
                  <a:lnTo>
                    <a:pt x="152" y="83"/>
                  </a:lnTo>
                  <a:lnTo>
                    <a:pt x="143" y="112"/>
                  </a:lnTo>
                  <a:lnTo>
                    <a:pt x="134" y="125"/>
                  </a:lnTo>
                  <a:lnTo>
                    <a:pt x="123" y="136"/>
                  </a:lnTo>
                  <a:lnTo>
                    <a:pt x="112" y="145"/>
                  </a:lnTo>
                  <a:lnTo>
                    <a:pt x="99" y="149"/>
                  </a:lnTo>
                  <a:lnTo>
                    <a:pt x="84" y="154"/>
                  </a:lnTo>
                  <a:lnTo>
                    <a:pt x="68" y="154"/>
                  </a:lnTo>
                  <a:lnTo>
                    <a:pt x="55" y="152"/>
                  </a:lnTo>
                  <a:lnTo>
                    <a:pt x="40" y="145"/>
                  </a:lnTo>
                  <a:lnTo>
                    <a:pt x="15" y="125"/>
                  </a:lnTo>
                  <a:lnTo>
                    <a:pt x="2" y="99"/>
                  </a:lnTo>
                  <a:lnTo>
                    <a:pt x="0" y="70"/>
                  </a:lnTo>
                  <a:lnTo>
                    <a:pt x="9" y="42"/>
                  </a:lnTo>
                  <a:lnTo>
                    <a:pt x="18" y="28"/>
                  </a:lnTo>
                  <a:lnTo>
                    <a:pt x="29" y="17"/>
                  </a:lnTo>
                  <a:lnTo>
                    <a:pt x="40" y="8"/>
                  </a:lnTo>
                  <a:lnTo>
                    <a:pt x="55" y="4"/>
                  </a:lnTo>
                  <a:lnTo>
                    <a:pt x="68" y="0"/>
                  </a:lnTo>
                  <a:lnTo>
                    <a:pt x="84" y="0"/>
                  </a:lnTo>
                  <a:lnTo>
                    <a:pt x="97" y="2"/>
                  </a:lnTo>
                  <a:lnTo>
                    <a:pt x="112" y="8"/>
                  </a:lnTo>
                  <a:close/>
                </a:path>
              </a:pathLst>
            </a:custGeom>
            <a:solidFill>
              <a:srgbClr val="9E3FFF"/>
            </a:solidFill>
            <a:ln w="9525">
              <a:noFill/>
              <a:round/>
              <a:headEnd/>
              <a:tailEnd/>
            </a:ln>
          </p:spPr>
          <p:txBody>
            <a:bodyPr>
              <a:prstTxWarp prst="textNoShape">
                <a:avLst/>
              </a:prstTxWarp>
            </a:bodyPr>
            <a:lstStyle/>
            <a:p>
              <a:endParaRPr lang="es-MX"/>
            </a:p>
          </p:txBody>
        </p:sp>
        <p:sp>
          <p:nvSpPr>
            <p:cNvPr id="53263" name="Freeform 15"/>
            <p:cNvSpPr>
              <a:spLocks/>
            </p:cNvSpPr>
            <p:nvPr/>
          </p:nvSpPr>
          <p:spPr bwMode="auto">
            <a:xfrm>
              <a:off x="5396" y="2213"/>
              <a:ext cx="104" cy="105"/>
            </a:xfrm>
            <a:custGeom>
              <a:avLst/>
              <a:gdLst/>
              <a:ahLst/>
              <a:cxnLst>
                <a:cxn ang="0">
                  <a:pos x="71" y="7"/>
                </a:cxn>
                <a:cxn ang="0">
                  <a:pos x="86" y="20"/>
                </a:cxn>
                <a:cxn ang="0">
                  <a:pos x="95" y="35"/>
                </a:cxn>
                <a:cxn ang="0">
                  <a:pos x="97" y="53"/>
                </a:cxn>
                <a:cxn ang="0">
                  <a:pos x="91" y="71"/>
                </a:cxn>
                <a:cxn ang="0">
                  <a:pos x="80" y="86"/>
                </a:cxn>
                <a:cxn ang="0">
                  <a:pos x="64" y="95"/>
                </a:cxn>
                <a:cxn ang="0">
                  <a:pos x="44" y="97"/>
                </a:cxn>
                <a:cxn ang="0">
                  <a:pos x="27" y="90"/>
                </a:cxn>
                <a:cxn ang="0">
                  <a:pos x="11" y="79"/>
                </a:cxn>
                <a:cxn ang="0">
                  <a:pos x="3" y="64"/>
                </a:cxn>
                <a:cxn ang="0">
                  <a:pos x="0" y="44"/>
                </a:cxn>
                <a:cxn ang="0">
                  <a:pos x="7" y="27"/>
                </a:cxn>
                <a:cxn ang="0">
                  <a:pos x="20" y="11"/>
                </a:cxn>
                <a:cxn ang="0">
                  <a:pos x="36" y="2"/>
                </a:cxn>
                <a:cxn ang="0">
                  <a:pos x="53" y="0"/>
                </a:cxn>
                <a:cxn ang="0">
                  <a:pos x="71" y="7"/>
                </a:cxn>
              </a:cxnLst>
              <a:rect l="0" t="0" r="r" b="b"/>
              <a:pathLst>
                <a:path w="97" h="97">
                  <a:moveTo>
                    <a:pt x="71" y="7"/>
                  </a:moveTo>
                  <a:lnTo>
                    <a:pt x="86" y="20"/>
                  </a:lnTo>
                  <a:lnTo>
                    <a:pt x="95" y="35"/>
                  </a:lnTo>
                  <a:lnTo>
                    <a:pt x="97" y="53"/>
                  </a:lnTo>
                  <a:lnTo>
                    <a:pt x="91" y="71"/>
                  </a:lnTo>
                  <a:lnTo>
                    <a:pt x="80" y="86"/>
                  </a:lnTo>
                  <a:lnTo>
                    <a:pt x="64" y="95"/>
                  </a:lnTo>
                  <a:lnTo>
                    <a:pt x="44" y="97"/>
                  </a:lnTo>
                  <a:lnTo>
                    <a:pt x="27" y="90"/>
                  </a:lnTo>
                  <a:lnTo>
                    <a:pt x="11" y="79"/>
                  </a:lnTo>
                  <a:lnTo>
                    <a:pt x="3" y="64"/>
                  </a:lnTo>
                  <a:lnTo>
                    <a:pt x="0" y="44"/>
                  </a:lnTo>
                  <a:lnTo>
                    <a:pt x="7" y="27"/>
                  </a:lnTo>
                  <a:lnTo>
                    <a:pt x="20" y="11"/>
                  </a:lnTo>
                  <a:lnTo>
                    <a:pt x="36" y="2"/>
                  </a:lnTo>
                  <a:lnTo>
                    <a:pt x="53" y="0"/>
                  </a:lnTo>
                  <a:lnTo>
                    <a:pt x="71" y="7"/>
                  </a:lnTo>
                  <a:close/>
                </a:path>
              </a:pathLst>
            </a:custGeom>
            <a:solidFill>
              <a:srgbClr val="9E3FFF"/>
            </a:solidFill>
            <a:ln w="9525">
              <a:noFill/>
              <a:round/>
              <a:headEnd/>
              <a:tailEnd/>
            </a:ln>
          </p:spPr>
          <p:txBody>
            <a:bodyPr>
              <a:prstTxWarp prst="textNoShape">
                <a:avLst/>
              </a:prstTxWarp>
            </a:bodyPr>
            <a:lstStyle/>
            <a:p>
              <a:endParaRPr lang="es-MX"/>
            </a:p>
          </p:txBody>
        </p:sp>
        <p:sp>
          <p:nvSpPr>
            <p:cNvPr id="53264" name="Freeform 16"/>
            <p:cNvSpPr>
              <a:spLocks/>
            </p:cNvSpPr>
            <p:nvPr/>
          </p:nvSpPr>
          <p:spPr bwMode="auto">
            <a:xfrm>
              <a:off x="5301" y="2298"/>
              <a:ext cx="63" cy="63"/>
            </a:xfrm>
            <a:custGeom>
              <a:avLst/>
              <a:gdLst/>
              <a:ahLst/>
              <a:cxnLst>
                <a:cxn ang="0">
                  <a:pos x="42" y="5"/>
                </a:cxn>
                <a:cxn ang="0">
                  <a:pos x="51" y="11"/>
                </a:cxn>
                <a:cxn ang="0">
                  <a:pos x="58" y="20"/>
                </a:cxn>
                <a:cxn ang="0">
                  <a:pos x="58" y="31"/>
                </a:cxn>
                <a:cxn ang="0">
                  <a:pos x="55" y="42"/>
                </a:cxn>
                <a:cxn ang="0">
                  <a:pos x="47" y="51"/>
                </a:cxn>
                <a:cxn ang="0">
                  <a:pos x="38" y="58"/>
                </a:cxn>
                <a:cxn ang="0">
                  <a:pos x="27" y="58"/>
                </a:cxn>
                <a:cxn ang="0">
                  <a:pos x="16" y="55"/>
                </a:cxn>
                <a:cxn ang="0">
                  <a:pos x="7" y="47"/>
                </a:cxn>
                <a:cxn ang="0">
                  <a:pos x="3" y="38"/>
                </a:cxn>
                <a:cxn ang="0">
                  <a:pos x="0" y="27"/>
                </a:cxn>
                <a:cxn ang="0">
                  <a:pos x="5" y="16"/>
                </a:cxn>
                <a:cxn ang="0">
                  <a:pos x="11" y="7"/>
                </a:cxn>
                <a:cxn ang="0">
                  <a:pos x="20" y="3"/>
                </a:cxn>
                <a:cxn ang="0">
                  <a:pos x="31" y="0"/>
                </a:cxn>
                <a:cxn ang="0">
                  <a:pos x="42" y="5"/>
                </a:cxn>
              </a:cxnLst>
              <a:rect l="0" t="0" r="r" b="b"/>
              <a:pathLst>
                <a:path w="58" h="58">
                  <a:moveTo>
                    <a:pt x="42" y="5"/>
                  </a:moveTo>
                  <a:lnTo>
                    <a:pt x="51" y="11"/>
                  </a:lnTo>
                  <a:lnTo>
                    <a:pt x="58" y="20"/>
                  </a:lnTo>
                  <a:lnTo>
                    <a:pt x="58" y="31"/>
                  </a:lnTo>
                  <a:lnTo>
                    <a:pt x="55" y="42"/>
                  </a:lnTo>
                  <a:lnTo>
                    <a:pt x="47" y="51"/>
                  </a:lnTo>
                  <a:lnTo>
                    <a:pt x="38" y="58"/>
                  </a:lnTo>
                  <a:lnTo>
                    <a:pt x="27" y="58"/>
                  </a:lnTo>
                  <a:lnTo>
                    <a:pt x="16" y="55"/>
                  </a:lnTo>
                  <a:lnTo>
                    <a:pt x="7" y="47"/>
                  </a:lnTo>
                  <a:lnTo>
                    <a:pt x="3" y="38"/>
                  </a:lnTo>
                  <a:lnTo>
                    <a:pt x="0" y="27"/>
                  </a:lnTo>
                  <a:lnTo>
                    <a:pt x="5" y="16"/>
                  </a:lnTo>
                  <a:lnTo>
                    <a:pt x="11" y="7"/>
                  </a:lnTo>
                  <a:lnTo>
                    <a:pt x="20" y="3"/>
                  </a:lnTo>
                  <a:lnTo>
                    <a:pt x="31" y="0"/>
                  </a:lnTo>
                  <a:lnTo>
                    <a:pt x="42" y="5"/>
                  </a:lnTo>
                  <a:close/>
                </a:path>
              </a:pathLst>
            </a:custGeom>
            <a:solidFill>
              <a:srgbClr val="9E3FFF"/>
            </a:solidFill>
            <a:ln w="9525">
              <a:noFill/>
              <a:round/>
              <a:headEnd/>
              <a:tailEnd/>
            </a:ln>
          </p:spPr>
          <p:txBody>
            <a:bodyPr>
              <a:prstTxWarp prst="textNoShape">
                <a:avLst/>
              </a:prstTxWarp>
            </a:bodyPr>
            <a:lstStyle/>
            <a:p>
              <a:endParaRPr lang="es-MX"/>
            </a:p>
          </p:txBody>
        </p:sp>
        <p:sp>
          <p:nvSpPr>
            <p:cNvPr id="53265" name="Freeform 17"/>
            <p:cNvSpPr>
              <a:spLocks/>
            </p:cNvSpPr>
            <p:nvPr/>
          </p:nvSpPr>
          <p:spPr bwMode="auto">
            <a:xfrm>
              <a:off x="4504" y="1451"/>
              <a:ext cx="1134" cy="579"/>
            </a:xfrm>
            <a:custGeom>
              <a:avLst/>
              <a:gdLst/>
              <a:ahLst/>
              <a:cxnLst>
                <a:cxn ang="0">
                  <a:pos x="579" y="535"/>
                </a:cxn>
                <a:cxn ang="0">
                  <a:pos x="682" y="526"/>
                </a:cxn>
                <a:cxn ang="0">
                  <a:pos x="777" y="504"/>
                </a:cxn>
                <a:cxn ang="0">
                  <a:pos x="860" y="476"/>
                </a:cxn>
                <a:cxn ang="0">
                  <a:pos x="933" y="441"/>
                </a:cxn>
                <a:cxn ang="0">
                  <a:pos x="990" y="397"/>
                </a:cxn>
                <a:cxn ang="0">
                  <a:pos x="1030" y="350"/>
                </a:cxn>
                <a:cxn ang="0">
                  <a:pos x="1052" y="297"/>
                </a:cxn>
                <a:cxn ang="0">
                  <a:pos x="1052" y="242"/>
                </a:cxn>
                <a:cxn ang="0">
                  <a:pos x="1030" y="189"/>
                </a:cxn>
                <a:cxn ang="0">
                  <a:pos x="990" y="141"/>
                </a:cxn>
                <a:cxn ang="0">
                  <a:pos x="933" y="99"/>
                </a:cxn>
                <a:cxn ang="0">
                  <a:pos x="860" y="62"/>
                </a:cxn>
                <a:cxn ang="0">
                  <a:pos x="777" y="33"/>
                </a:cxn>
                <a:cxn ang="0">
                  <a:pos x="682" y="13"/>
                </a:cxn>
                <a:cxn ang="0">
                  <a:pos x="579" y="2"/>
                </a:cxn>
                <a:cxn ang="0">
                  <a:pos x="473" y="2"/>
                </a:cxn>
                <a:cxn ang="0">
                  <a:pos x="369" y="13"/>
                </a:cxn>
                <a:cxn ang="0">
                  <a:pos x="275" y="33"/>
                </a:cxn>
                <a:cxn ang="0">
                  <a:pos x="191" y="62"/>
                </a:cxn>
                <a:cxn ang="0">
                  <a:pos x="121" y="99"/>
                </a:cxn>
                <a:cxn ang="0">
                  <a:pos x="63" y="141"/>
                </a:cxn>
                <a:cxn ang="0">
                  <a:pos x="24" y="189"/>
                </a:cxn>
                <a:cxn ang="0">
                  <a:pos x="2" y="242"/>
                </a:cxn>
                <a:cxn ang="0">
                  <a:pos x="2" y="297"/>
                </a:cxn>
                <a:cxn ang="0">
                  <a:pos x="24" y="350"/>
                </a:cxn>
                <a:cxn ang="0">
                  <a:pos x="63" y="397"/>
                </a:cxn>
                <a:cxn ang="0">
                  <a:pos x="121" y="441"/>
                </a:cxn>
                <a:cxn ang="0">
                  <a:pos x="191" y="476"/>
                </a:cxn>
                <a:cxn ang="0">
                  <a:pos x="275" y="504"/>
                </a:cxn>
                <a:cxn ang="0">
                  <a:pos x="369" y="526"/>
                </a:cxn>
                <a:cxn ang="0">
                  <a:pos x="473" y="535"/>
                </a:cxn>
              </a:cxnLst>
              <a:rect l="0" t="0" r="r" b="b"/>
              <a:pathLst>
                <a:path w="1054" h="537">
                  <a:moveTo>
                    <a:pt x="526" y="537"/>
                  </a:moveTo>
                  <a:lnTo>
                    <a:pt x="579" y="535"/>
                  </a:lnTo>
                  <a:lnTo>
                    <a:pt x="631" y="533"/>
                  </a:lnTo>
                  <a:lnTo>
                    <a:pt x="682" y="526"/>
                  </a:lnTo>
                  <a:lnTo>
                    <a:pt x="730" y="515"/>
                  </a:lnTo>
                  <a:lnTo>
                    <a:pt x="777" y="504"/>
                  </a:lnTo>
                  <a:lnTo>
                    <a:pt x="821" y="491"/>
                  </a:lnTo>
                  <a:lnTo>
                    <a:pt x="860" y="476"/>
                  </a:lnTo>
                  <a:lnTo>
                    <a:pt x="900" y="458"/>
                  </a:lnTo>
                  <a:lnTo>
                    <a:pt x="933" y="441"/>
                  </a:lnTo>
                  <a:lnTo>
                    <a:pt x="964" y="419"/>
                  </a:lnTo>
                  <a:lnTo>
                    <a:pt x="990" y="397"/>
                  </a:lnTo>
                  <a:lnTo>
                    <a:pt x="1012" y="374"/>
                  </a:lnTo>
                  <a:lnTo>
                    <a:pt x="1030" y="350"/>
                  </a:lnTo>
                  <a:lnTo>
                    <a:pt x="1043" y="324"/>
                  </a:lnTo>
                  <a:lnTo>
                    <a:pt x="1052" y="297"/>
                  </a:lnTo>
                  <a:lnTo>
                    <a:pt x="1054" y="269"/>
                  </a:lnTo>
                  <a:lnTo>
                    <a:pt x="1052" y="242"/>
                  </a:lnTo>
                  <a:lnTo>
                    <a:pt x="1043" y="216"/>
                  </a:lnTo>
                  <a:lnTo>
                    <a:pt x="1030" y="189"/>
                  </a:lnTo>
                  <a:lnTo>
                    <a:pt x="1012" y="165"/>
                  </a:lnTo>
                  <a:lnTo>
                    <a:pt x="990" y="141"/>
                  </a:lnTo>
                  <a:lnTo>
                    <a:pt x="964" y="119"/>
                  </a:lnTo>
                  <a:lnTo>
                    <a:pt x="933" y="99"/>
                  </a:lnTo>
                  <a:lnTo>
                    <a:pt x="900" y="79"/>
                  </a:lnTo>
                  <a:lnTo>
                    <a:pt x="860" y="62"/>
                  </a:lnTo>
                  <a:lnTo>
                    <a:pt x="821" y="46"/>
                  </a:lnTo>
                  <a:lnTo>
                    <a:pt x="777" y="33"/>
                  </a:lnTo>
                  <a:lnTo>
                    <a:pt x="730" y="22"/>
                  </a:lnTo>
                  <a:lnTo>
                    <a:pt x="682" y="13"/>
                  </a:lnTo>
                  <a:lnTo>
                    <a:pt x="631" y="4"/>
                  </a:lnTo>
                  <a:lnTo>
                    <a:pt x="579" y="2"/>
                  </a:lnTo>
                  <a:lnTo>
                    <a:pt x="526" y="0"/>
                  </a:lnTo>
                  <a:lnTo>
                    <a:pt x="473" y="2"/>
                  </a:lnTo>
                  <a:lnTo>
                    <a:pt x="420" y="4"/>
                  </a:lnTo>
                  <a:lnTo>
                    <a:pt x="369" y="13"/>
                  </a:lnTo>
                  <a:lnTo>
                    <a:pt x="321" y="22"/>
                  </a:lnTo>
                  <a:lnTo>
                    <a:pt x="275" y="33"/>
                  </a:lnTo>
                  <a:lnTo>
                    <a:pt x="231" y="46"/>
                  </a:lnTo>
                  <a:lnTo>
                    <a:pt x="191" y="62"/>
                  </a:lnTo>
                  <a:lnTo>
                    <a:pt x="154" y="79"/>
                  </a:lnTo>
                  <a:lnTo>
                    <a:pt x="121" y="99"/>
                  </a:lnTo>
                  <a:lnTo>
                    <a:pt x="90" y="119"/>
                  </a:lnTo>
                  <a:lnTo>
                    <a:pt x="63" y="141"/>
                  </a:lnTo>
                  <a:lnTo>
                    <a:pt x="41" y="165"/>
                  </a:lnTo>
                  <a:lnTo>
                    <a:pt x="24" y="189"/>
                  </a:lnTo>
                  <a:lnTo>
                    <a:pt x="11" y="216"/>
                  </a:lnTo>
                  <a:lnTo>
                    <a:pt x="2" y="242"/>
                  </a:lnTo>
                  <a:lnTo>
                    <a:pt x="0" y="269"/>
                  </a:lnTo>
                  <a:lnTo>
                    <a:pt x="2" y="297"/>
                  </a:lnTo>
                  <a:lnTo>
                    <a:pt x="11" y="324"/>
                  </a:lnTo>
                  <a:lnTo>
                    <a:pt x="24" y="350"/>
                  </a:lnTo>
                  <a:lnTo>
                    <a:pt x="41" y="374"/>
                  </a:lnTo>
                  <a:lnTo>
                    <a:pt x="63" y="397"/>
                  </a:lnTo>
                  <a:lnTo>
                    <a:pt x="90" y="419"/>
                  </a:lnTo>
                  <a:lnTo>
                    <a:pt x="121" y="441"/>
                  </a:lnTo>
                  <a:lnTo>
                    <a:pt x="154" y="458"/>
                  </a:lnTo>
                  <a:lnTo>
                    <a:pt x="191" y="476"/>
                  </a:lnTo>
                  <a:lnTo>
                    <a:pt x="231" y="491"/>
                  </a:lnTo>
                  <a:lnTo>
                    <a:pt x="275" y="504"/>
                  </a:lnTo>
                  <a:lnTo>
                    <a:pt x="321" y="515"/>
                  </a:lnTo>
                  <a:lnTo>
                    <a:pt x="369" y="526"/>
                  </a:lnTo>
                  <a:lnTo>
                    <a:pt x="420" y="533"/>
                  </a:lnTo>
                  <a:lnTo>
                    <a:pt x="473" y="535"/>
                  </a:lnTo>
                  <a:lnTo>
                    <a:pt x="526" y="537"/>
                  </a:lnTo>
                  <a:close/>
                </a:path>
              </a:pathLst>
            </a:custGeom>
            <a:solidFill>
              <a:srgbClr val="9E3FFF"/>
            </a:solidFill>
            <a:ln w="9525">
              <a:noFill/>
              <a:round/>
              <a:headEnd/>
              <a:tailEnd/>
            </a:ln>
          </p:spPr>
          <p:txBody>
            <a:bodyPr>
              <a:prstTxWarp prst="textNoShape">
                <a:avLst/>
              </a:prstTxWarp>
            </a:bodyPr>
            <a:lstStyle/>
            <a:p>
              <a:endParaRPr lang="es-MX"/>
            </a:p>
          </p:txBody>
        </p:sp>
        <p:sp>
          <p:nvSpPr>
            <p:cNvPr id="53272" name="Freeform 24"/>
            <p:cNvSpPr>
              <a:spLocks/>
            </p:cNvSpPr>
            <p:nvPr/>
          </p:nvSpPr>
          <p:spPr bwMode="auto">
            <a:xfrm>
              <a:off x="5165" y="1603"/>
              <a:ext cx="139" cy="257"/>
            </a:xfrm>
            <a:custGeom>
              <a:avLst/>
              <a:gdLst/>
              <a:ahLst/>
              <a:cxnLst>
                <a:cxn ang="0">
                  <a:pos x="0" y="121"/>
                </a:cxn>
                <a:cxn ang="0">
                  <a:pos x="0" y="99"/>
                </a:cxn>
                <a:cxn ang="0">
                  <a:pos x="2" y="79"/>
                </a:cxn>
                <a:cxn ang="0">
                  <a:pos x="4" y="64"/>
                </a:cxn>
                <a:cxn ang="0">
                  <a:pos x="6" y="48"/>
                </a:cxn>
                <a:cxn ang="0">
                  <a:pos x="17" y="26"/>
                </a:cxn>
                <a:cxn ang="0">
                  <a:pos x="31" y="11"/>
                </a:cxn>
                <a:cxn ang="0">
                  <a:pos x="46" y="2"/>
                </a:cxn>
                <a:cxn ang="0">
                  <a:pos x="66" y="0"/>
                </a:cxn>
                <a:cxn ang="0">
                  <a:pos x="83" y="2"/>
                </a:cxn>
                <a:cxn ang="0">
                  <a:pos x="97" y="9"/>
                </a:cxn>
                <a:cxn ang="0">
                  <a:pos x="108" y="18"/>
                </a:cxn>
                <a:cxn ang="0">
                  <a:pos x="116" y="33"/>
                </a:cxn>
                <a:cxn ang="0">
                  <a:pos x="123" y="51"/>
                </a:cxn>
                <a:cxn ang="0">
                  <a:pos x="127" y="70"/>
                </a:cxn>
                <a:cxn ang="0">
                  <a:pos x="130" y="95"/>
                </a:cxn>
                <a:cxn ang="0">
                  <a:pos x="130" y="119"/>
                </a:cxn>
                <a:cxn ang="0">
                  <a:pos x="130" y="148"/>
                </a:cxn>
                <a:cxn ang="0">
                  <a:pos x="127" y="170"/>
                </a:cxn>
                <a:cxn ang="0">
                  <a:pos x="123" y="189"/>
                </a:cxn>
                <a:cxn ang="0">
                  <a:pos x="116" y="207"/>
                </a:cxn>
                <a:cxn ang="0">
                  <a:pos x="108" y="220"/>
                </a:cxn>
                <a:cxn ang="0">
                  <a:pos x="97" y="229"/>
                </a:cxn>
                <a:cxn ang="0">
                  <a:pos x="83" y="236"/>
                </a:cxn>
                <a:cxn ang="0">
                  <a:pos x="68" y="238"/>
                </a:cxn>
                <a:cxn ang="0">
                  <a:pos x="50" y="236"/>
                </a:cxn>
                <a:cxn ang="0">
                  <a:pos x="35" y="229"/>
                </a:cxn>
                <a:cxn ang="0">
                  <a:pos x="22" y="218"/>
                </a:cxn>
                <a:cxn ang="0">
                  <a:pos x="13" y="203"/>
                </a:cxn>
                <a:cxn ang="0">
                  <a:pos x="6" y="183"/>
                </a:cxn>
                <a:cxn ang="0">
                  <a:pos x="4" y="163"/>
                </a:cxn>
                <a:cxn ang="0">
                  <a:pos x="0" y="143"/>
                </a:cxn>
                <a:cxn ang="0">
                  <a:pos x="0" y="121"/>
                </a:cxn>
              </a:cxnLst>
              <a:rect l="0" t="0" r="r" b="b"/>
              <a:pathLst>
                <a:path w="130" h="238">
                  <a:moveTo>
                    <a:pt x="0" y="121"/>
                  </a:moveTo>
                  <a:lnTo>
                    <a:pt x="0" y="99"/>
                  </a:lnTo>
                  <a:lnTo>
                    <a:pt x="2" y="79"/>
                  </a:lnTo>
                  <a:lnTo>
                    <a:pt x="4" y="64"/>
                  </a:lnTo>
                  <a:lnTo>
                    <a:pt x="6" y="48"/>
                  </a:lnTo>
                  <a:lnTo>
                    <a:pt x="17" y="26"/>
                  </a:lnTo>
                  <a:lnTo>
                    <a:pt x="31" y="11"/>
                  </a:lnTo>
                  <a:lnTo>
                    <a:pt x="46" y="2"/>
                  </a:lnTo>
                  <a:lnTo>
                    <a:pt x="66" y="0"/>
                  </a:lnTo>
                  <a:lnTo>
                    <a:pt x="83" y="2"/>
                  </a:lnTo>
                  <a:lnTo>
                    <a:pt x="97" y="9"/>
                  </a:lnTo>
                  <a:lnTo>
                    <a:pt x="108" y="18"/>
                  </a:lnTo>
                  <a:lnTo>
                    <a:pt x="116" y="33"/>
                  </a:lnTo>
                  <a:lnTo>
                    <a:pt x="123" y="51"/>
                  </a:lnTo>
                  <a:lnTo>
                    <a:pt x="127" y="70"/>
                  </a:lnTo>
                  <a:lnTo>
                    <a:pt x="130" y="95"/>
                  </a:lnTo>
                  <a:lnTo>
                    <a:pt x="130" y="119"/>
                  </a:lnTo>
                  <a:lnTo>
                    <a:pt x="130" y="148"/>
                  </a:lnTo>
                  <a:lnTo>
                    <a:pt x="127" y="170"/>
                  </a:lnTo>
                  <a:lnTo>
                    <a:pt x="123" y="189"/>
                  </a:lnTo>
                  <a:lnTo>
                    <a:pt x="116" y="207"/>
                  </a:lnTo>
                  <a:lnTo>
                    <a:pt x="108" y="220"/>
                  </a:lnTo>
                  <a:lnTo>
                    <a:pt x="97" y="229"/>
                  </a:lnTo>
                  <a:lnTo>
                    <a:pt x="83" y="236"/>
                  </a:lnTo>
                  <a:lnTo>
                    <a:pt x="68" y="238"/>
                  </a:lnTo>
                  <a:lnTo>
                    <a:pt x="50" y="236"/>
                  </a:lnTo>
                  <a:lnTo>
                    <a:pt x="35" y="229"/>
                  </a:lnTo>
                  <a:lnTo>
                    <a:pt x="22" y="218"/>
                  </a:lnTo>
                  <a:lnTo>
                    <a:pt x="13" y="203"/>
                  </a:lnTo>
                  <a:lnTo>
                    <a:pt x="6" y="183"/>
                  </a:lnTo>
                  <a:lnTo>
                    <a:pt x="4" y="163"/>
                  </a:lnTo>
                  <a:lnTo>
                    <a:pt x="0" y="143"/>
                  </a:lnTo>
                  <a:lnTo>
                    <a:pt x="0" y="121"/>
                  </a:lnTo>
                  <a:close/>
                </a:path>
              </a:pathLst>
            </a:custGeom>
            <a:solidFill>
              <a:srgbClr val="9E3FFF"/>
            </a:solidFill>
            <a:ln w="9525">
              <a:noFill/>
              <a:round/>
              <a:headEnd/>
              <a:tailEnd/>
            </a:ln>
          </p:spPr>
          <p:txBody>
            <a:bodyPr>
              <a:prstTxWarp prst="textNoShape">
                <a:avLst/>
              </a:prstTxWarp>
            </a:bodyPr>
            <a:lstStyle/>
            <a:p>
              <a:endParaRPr lang="es-MX"/>
            </a:p>
          </p:txBody>
        </p:sp>
      </p:grpSp>
      <p:sp>
        <p:nvSpPr>
          <p:cNvPr id="53250" name="Rectangle 2"/>
          <p:cNvSpPr>
            <a:spLocks noGrp="1" noChangeArrowheads="1"/>
          </p:cNvSpPr>
          <p:nvPr>
            <p:ph type="title"/>
          </p:nvPr>
        </p:nvSpPr>
        <p:spPr>
          <a:xfrm>
            <a:off x="655638" y="231775"/>
            <a:ext cx="8031162" cy="1143000"/>
          </a:xfrm>
        </p:spPr>
        <p:txBody>
          <a:bodyPr/>
          <a:lstStyle/>
          <a:p>
            <a:pPr>
              <a:lnSpc>
                <a:spcPct val="90000"/>
              </a:lnSpc>
            </a:pPr>
            <a:r>
              <a:rPr lang="es-ES_tradnl" sz="4800"/>
              <a:t>Por qué Pedir Decisiones por Cristo?</a:t>
            </a:r>
            <a:endParaRPr lang="es-ES" sz="4800"/>
          </a:p>
        </p:txBody>
      </p:sp>
      <p:sp>
        <p:nvSpPr>
          <p:cNvPr id="53251" name="Rectangle 3"/>
          <p:cNvSpPr>
            <a:spLocks noGrp="1" noChangeArrowheads="1"/>
          </p:cNvSpPr>
          <p:nvPr>
            <p:ph type="body" idx="1"/>
          </p:nvPr>
        </p:nvSpPr>
        <p:spPr>
          <a:xfrm>
            <a:off x="1187450" y="1868488"/>
            <a:ext cx="4908550" cy="3914775"/>
          </a:xfrm>
        </p:spPr>
        <p:txBody>
          <a:bodyPr/>
          <a:lstStyle/>
          <a:p>
            <a:r>
              <a:rPr lang="es-ES_tradnl" sz="2400"/>
              <a:t>Antes de tomar su decisión por Cristo, el ser humano está perdido. Pero Dios y nosotros queremos su salvación</a:t>
            </a:r>
          </a:p>
          <a:p>
            <a:r>
              <a:rPr lang="es-ES_tradnl" sz="2400"/>
              <a:t>El interesado llega a ser cristiano recién cuando hace una verdadera decisión por Cristo e incorpora el conocimiento del evangelio salvador a su experiencia diaria</a:t>
            </a:r>
            <a:endParaRPr lang="es-ES" sz="2400"/>
          </a:p>
        </p:txBody>
      </p:sp>
      <p:sp>
        <p:nvSpPr>
          <p:cNvPr id="53278" name="Text Box 30"/>
          <p:cNvSpPr txBox="1">
            <a:spLocks noChangeArrowheads="1"/>
          </p:cNvSpPr>
          <p:nvPr/>
        </p:nvSpPr>
        <p:spPr bwMode="auto">
          <a:xfrm>
            <a:off x="0" y="-49213"/>
            <a:ext cx="48498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a:t>
            </a:r>
            <a:endParaRPr lang="es-ES" sz="1000" b="1">
              <a:solidFill>
                <a:srgbClr val="336600"/>
              </a:solidFill>
              <a:latin typeface="BakerSignet BT"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3250"/>
                                        </p:tgtEl>
                                        <p:attrNameLst>
                                          <p:attrName>style.visibility</p:attrName>
                                        </p:attrNameLst>
                                      </p:cBhvr>
                                      <p:to>
                                        <p:strVal val="visible"/>
                                      </p:to>
                                    </p:set>
                                    <p:anim calcmode="discrete" valueType="clr">
                                      <p:cBhvr override="childStyle">
                                        <p:cTn id="7" dur="80"/>
                                        <p:tgtEl>
                                          <p:spTgt spid="5325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3250"/>
                                        </p:tgtEl>
                                        <p:attrNameLst>
                                          <p:attrName>fillcolor</p:attrName>
                                        </p:attrNameLst>
                                      </p:cBhvr>
                                      <p:tavLst>
                                        <p:tav tm="0">
                                          <p:val>
                                            <p:clrVal>
                                              <a:schemeClr val="accent2"/>
                                            </p:clrVal>
                                          </p:val>
                                        </p:tav>
                                        <p:tav tm="50000">
                                          <p:val>
                                            <p:clrVal>
                                              <a:schemeClr val="hlink"/>
                                            </p:clrVal>
                                          </p:val>
                                        </p:tav>
                                      </p:tavLst>
                                    </p:anim>
                                    <p:set>
                                      <p:cBhvr>
                                        <p:cTn id="9" dur="80"/>
                                        <p:tgtEl>
                                          <p:spTgt spid="53250"/>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3251">
                                            <p:txEl>
                                              <p:pRg st="0" end="0"/>
                                            </p:txEl>
                                          </p:spTgt>
                                        </p:tgtEl>
                                        <p:attrNameLst>
                                          <p:attrName>style.visibility</p:attrName>
                                        </p:attrNameLst>
                                      </p:cBhvr>
                                      <p:to>
                                        <p:strVal val="visible"/>
                                      </p:to>
                                    </p:set>
                                    <p:anim calcmode="lin" valueType="num">
                                      <p:cBhvr additive="base">
                                        <p:cTn id="14" dur="500" fill="hold"/>
                                        <p:tgtEl>
                                          <p:spTgt spid="53251">
                                            <p:txEl>
                                              <p:pRg st="0" end="0"/>
                                            </p:txEl>
                                          </p:spTgt>
                                        </p:tgtEl>
                                        <p:attrNameLst>
                                          <p:attrName>ppt_x</p:attrName>
                                        </p:attrNameLst>
                                      </p:cBhvr>
                                      <p:tavLst>
                                        <p:tav tm="0">
                                          <p:val>
                                            <p:strVal val="0-#ppt_w/2"/>
                                          </p:val>
                                        </p:tav>
                                        <p:tav tm="100000">
                                          <p:val>
                                            <p:strVal val="#ppt_x"/>
                                          </p:val>
                                        </p:tav>
                                      </p:tavLst>
                                    </p:anim>
                                    <p:anim calcmode="lin" valueType="num">
                                      <p:cBhvr additive="base">
                                        <p:cTn id="15" dur="500" fill="hold"/>
                                        <p:tgtEl>
                                          <p:spTgt spid="53251">
                                            <p:txEl>
                                              <p:pRg st="0" end="0"/>
                                            </p:txEl>
                                          </p:spTgt>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251">
                                            <p:txEl>
                                              <p:pRg st="1" end="1"/>
                                            </p:txEl>
                                          </p:spTgt>
                                        </p:tgtEl>
                                        <p:attrNameLst>
                                          <p:attrName>style.visibility</p:attrName>
                                        </p:attrNameLst>
                                      </p:cBhvr>
                                      <p:to>
                                        <p:strVal val="visible"/>
                                      </p:to>
                                    </p:set>
                                    <p:anim calcmode="lin" valueType="num">
                                      <p:cBhvr additive="base">
                                        <p:cTn id="18" dur="500" fill="hold"/>
                                        <p:tgtEl>
                                          <p:spTgt spid="53251">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53251">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0" grpId="0"/>
      <p:bldP spid="53251"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2" name="Picture 4" descr="Fondo Esp Profeci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7894" name="Rectangle 6"/>
          <p:cNvSpPr>
            <a:spLocks noGrp="1" noChangeArrowheads="1"/>
          </p:cNvSpPr>
          <p:nvPr>
            <p:ph type="body" idx="1"/>
          </p:nvPr>
        </p:nvSpPr>
        <p:spPr>
          <a:xfrm>
            <a:off x="1217613" y="1235075"/>
            <a:ext cx="7010400" cy="4829175"/>
          </a:xfrm>
          <a:effectLst>
            <a:outerShdw blurRad="63500" dist="17961" dir="2700000" algn="ctr" rotWithShape="0">
              <a:schemeClr val="tx1">
                <a:alpha val="74998"/>
              </a:schemeClr>
            </a:outerShdw>
          </a:effectLst>
        </p:spPr>
        <p:txBody>
          <a:bodyPr/>
          <a:lstStyle/>
          <a:p>
            <a:pPr marL="0" indent="0">
              <a:lnSpc>
                <a:spcPct val="90000"/>
              </a:lnSpc>
              <a:buFontTx/>
              <a:buNone/>
              <a:tabLst>
                <a:tab pos="0" algn="l"/>
              </a:tabLst>
            </a:pPr>
            <a:r>
              <a:rPr lang="es-ES_tradnl" sz="2800" i="1">
                <a:solidFill>
                  <a:schemeClr val="accent2"/>
                </a:solidFill>
                <a:latin typeface="Times New Roman" charset="0"/>
              </a:rPr>
              <a:t>“Si no hay una aplicación resuelta de la verdad a sus corazones, si no se hablan las palabras en el momento debido, invitándolos a la decisión ante el peso de la evidencia ya presentada, los convictos siguen adelante sin identificarse con Cristo, se desvanece la áurea oportunidad, y no se han entregado, y se apartan más y más de la verdad, se apartan de Jesús y nunca hacen su decisión por la causa del Señor”</a:t>
            </a:r>
          </a:p>
          <a:p>
            <a:pPr marL="0" indent="0" algn="ctr">
              <a:lnSpc>
                <a:spcPct val="90000"/>
              </a:lnSpc>
              <a:buFontTx/>
              <a:buNone/>
              <a:tabLst>
                <a:tab pos="0" algn="l"/>
              </a:tabLst>
            </a:pPr>
            <a:r>
              <a:rPr lang="es-ES_tradnl" sz="2000" i="1">
                <a:solidFill>
                  <a:schemeClr val="accent2"/>
                </a:solidFill>
                <a:latin typeface="Times New Roman" charset="0"/>
              </a:rPr>
              <a:t>El Evangelismo,  209</a:t>
            </a:r>
            <a:endParaRPr lang="es-ES" sz="2000" i="1">
              <a:solidFill>
                <a:schemeClr val="accent2"/>
              </a:solidFill>
              <a:latin typeface="Times New Roman" charset="0"/>
            </a:endParaRPr>
          </a:p>
        </p:txBody>
      </p:sp>
    </p:spTree>
  </p:cSld>
  <p:clrMapOvr>
    <a:masterClrMapping/>
  </p:clrMapOvr>
  <p:transition spd="slow">
    <p:comb/>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Fondo Esp Profeci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6323" name="Rectangle 3"/>
          <p:cNvSpPr>
            <a:spLocks noGrp="1" noChangeArrowheads="1"/>
          </p:cNvSpPr>
          <p:nvPr>
            <p:ph type="body" idx="1"/>
          </p:nvPr>
        </p:nvSpPr>
        <p:spPr>
          <a:xfrm>
            <a:off x="1217613" y="1997075"/>
            <a:ext cx="7010400" cy="4067175"/>
          </a:xfrm>
          <a:effectLst>
            <a:outerShdw blurRad="63500" dist="17961" dir="2700000" algn="ctr" rotWithShape="0">
              <a:schemeClr val="tx1">
                <a:alpha val="74998"/>
              </a:schemeClr>
            </a:outerShdw>
          </a:effectLst>
        </p:spPr>
        <p:txBody>
          <a:bodyPr/>
          <a:lstStyle/>
          <a:p>
            <a:pPr marL="0" indent="0">
              <a:lnSpc>
                <a:spcPct val="90000"/>
              </a:lnSpc>
              <a:buFontTx/>
              <a:buNone/>
              <a:tabLst>
                <a:tab pos="0" algn="l"/>
              </a:tabLst>
            </a:pPr>
            <a:r>
              <a:rPr lang="es-ES_tradnl" i="1">
                <a:solidFill>
                  <a:schemeClr val="accent2"/>
                </a:solidFill>
                <a:latin typeface="Times New Roman" charset="0"/>
              </a:rPr>
              <a:t>“Inducid a la gente a decidirse. Mantened la voz de la Biblia siempre ante ellos. Decidles que habláis lo que sabéis y que testificáis de aquello que es verdad, porque Dios lo ha dicho”</a:t>
            </a:r>
          </a:p>
          <a:p>
            <a:pPr marL="0" indent="0" algn="ctr">
              <a:lnSpc>
                <a:spcPct val="90000"/>
              </a:lnSpc>
              <a:buFontTx/>
              <a:buNone/>
              <a:tabLst>
                <a:tab pos="0" algn="l"/>
              </a:tabLst>
            </a:pPr>
            <a:r>
              <a:rPr lang="es-ES_tradnl" sz="2400" i="1">
                <a:solidFill>
                  <a:schemeClr val="accent2"/>
                </a:solidFill>
                <a:latin typeface="Times New Roman" charset="0"/>
              </a:rPr>
              <a:t>El Evangelismo,  218</a:t>
            </a:r>
            <a:endParaRPr lang="es-ES" sz="2400" i="1">
              <a:solidFill>
                <a:schemeClr val="accent2"/>
              </a:solidFill>
              <a:latin typeface="Times New Roman" charset="0"/>
            </a:endParaRPr>
          </a:p>
        </p:txBody>
      </p:sp>
    </p:spTree>
  </p:cSld>
  <p:clrMapOvr>
    <a:masterClrMapping/>
  </p:clrMapOvr>
  <p:transition spd="slow">
    <p:comb/>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Fondo Esp Profeci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7347" name="Rectangle 3"/>
          <p:cNvSpPr>
            <a:spLocks noGrp="1" noChangeArrowheads="1"/>
          </p:cNvSpPr>
          <p:nvPr>
            <p:ph type="body" idx="1"/>
          </p:nvPr>
        </p:nvSpPr>
        <p:spPr>
          <a:xfrm>
            <a:off x="1217613" y="1798638"/>
            <a:ext cx="7010400" cy="4265612"/>
          </a:xfrm>
          <a:effectLst>
            <a:outerShdw blurRad="63500" dist="17961" dir="2700000" algn="ctr" rotWithShape="0">
              <a:schemeClr val="tx1">
                <a:alpha val="74998"/>
              </a:schemeClr>
            </a:outerShdw>
          </a:effectLst>
        </p:spPr>
        <p:txBody>
          <a:bodyPr/>
          <a:lstStyle/>
          <a:p>
            <a:pPr marL="0" indent="0">
              <a:lnSpc>
                <a:spcPct val="90000"/>
              </a:lnSpc>
              <a:buFontTx/>
              <a:buNone/>
              <a:tabLst>
                <a:tab pos="0" algn="l"/>
              </a:tabLst>
            </a:pPr>
            <a:r>
              <a:rPr lang="es-ES_tradnl" i="1">
                <a:solidFill>
                  <a:schemeClr val="accent2"/>
                </a:solidFill>
                <a:latin typeface="Times New Roman" charset="0"/>
              </a:rPr>
              <a:t>“El secreto de nuestro éxito y poder como pueblo que presenta la verdad más avanzada, se halla en hacer llamamientos directos y personales a los interesados, confiando constantemente en el Altísimo”</a:t>
            </a:r>
          </a:p>
          <a:p>
            <a:pPr marL="0" indent="0" algn="ctr">
              <a:lnSpc>
                <a:spcPct val="90000"/>
              </a:lnSpc>
              <a:buFontTx/>
              <a:buNone/>
              <a:tabLst>
                <a:tab pos="0" algn="l"/>
              </a:tabLst>
            </a:pPr>
            <a:r>
              <a:rPr lang="es-ES_tradnl" sz="2400" i="1">
                <a:solidFill>
                  <a:schemeClr val="accent2"/>
                </a:solidFill>
                <a:latin typeface="Times New Roman" charset="0"/>
              </a:rPr>
              <a:t>Review and Herald,  30 de agosto, 1832</a:t>
            </a:r>
            <a:endParaRPr lang="es-ES" sz="2400" i="1">
              <a:solidFill>
                <a:schemeClr val="accent2"/>
              </a:solidFill>
              <a:latin typeface="Times New Roman" charset="0"/>
            </a:endParaRPr>
          </a:p>
        </p:txBody>
      </p:sp>
    </p:spTree>
  </p:cSld>
  <p:clrMapOvr>
    <a:masterClrMapping/>
  </p:clrMapOvr>
  <p:transition spd="slow">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55638" y="269875"/>
            <a:ext cx="8031162" cy="1143000"/>
          </a:xfrm>
        </p:spPr>
        <p:txBody>
          <a:bodyPr/>
          <a:lstStyle/>
          <a:p>
            <a:pPr>
              <a:lnSpc>
                <a:spcPct val="70000"/>
              </a:lnSpc>
            </a:pPr>
            <a:r>
              <a:rPr lang="es-ES_tradnl" sz="4800"/>
              <a:t>El AT. y el Pedido de Decisiones</a:t>
            </a:r>
            <a:endParaRPr lang="es-ES" sz="4800"/>
          </a:p>
        </p:txBody>
      </p:sp>
      <p:sp>
        <p:nvSpPr>
          <p:cNvPr id="54275" name="Rectangle 3"/>
          <p:cNvSpPr>
            <a:spLocks noGrp="1" noChangeArrowheads="1"/>
          </p:cNvSpPr>
          <p:nvPr>
            <p:ph type="body" idx="1"/>
          </p:nvPr>
        </p:nvSpPr>
        <p:spPr>
          <a:xfrm>
            <a:off x="1187450" y="1625600"/>
            <a:ext cx="7499350" cy="1476375"/>
          </a:xfrm>
        </p:spPr>
        <p:txBody>
          <a:bodyPr/>
          <a:lstStyle/>
          <a:p>
            <a:r>
              <a:rPr lang="es-ES_tradnl" sz="2800"/>
              <a:t>Dios llamó a Adán a la reflexión. Gén. 3: 8 – 17</a:t>
            </a:r>
          </a:p>
          <a:p>
            <a:r>
              <a:rPr lang="es-ES_tradnl" sz="2800"/>
              <a:t>Dios hizo un llamado al pueblo al arrepentimiento y a una vida nueva. Isa. 1: 16 - 18</a:t>
            </a:r>
            <a:endParaRPr lang="es-ES" sz="2800"/>
          </a:p>
        </p:txBody>
      </p:sp>
      <p:sp>
        <p:nvSpPr>
          <p:cNvPr id="54276" name="Text Box 4"/>
          <p:cNvSpPr txBox="1">
            <a:spLocks noChangeArrowheads="1"/>
          </p:cNvSpPr>
          <p:nvPr/>
        </p:nvSpPr>
        <p:spPr bwMode="auto">
          <a:xfrm>
            <a:off x="1990725" y="3854450"/>
            <a:ext cx="5653088" cy="2530475"/>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 sz="2000" i="1">
                <a:solidFill>
                  <a:schemeClr val="accent2"/>
                </a:solidFill>
                <a:latin typeface="Times New Roman" charset="0"/>
              </a:rPr>
              <a:t>"Lavaos, limpiaos. Quitad de mi vista la iniquidad de vuestras obras. Dejad de hacer lo malo. Aprended a hacer bien. Buscad justicia, restituid al agraviado, defended al huérfano, amparad a la viuda. Entonces venid y razonemos —dice el Eterno—. Aunque vuestros pecados sean como la grana, como la nieve serán emblanquecidos. Aunque sean rojos como el carmesí, vendrán a ser como blanca lana”</a:t>
            </a:r>
          </a:p>
        </p:txBody>
      </p:sp>
      <p:sp>
        <p:nvSpPr>
          <p:cNvPr id="54280" name="Text Box 8"/>
          <p:cNvSpPr txBox="1">
            <a:spLocks noChangeArrowheads="1"/>
          </p:cNvSpPr>
          <p:nvPr/>
        </p:nvSpPr>
        <p:spPr bwMode="auto">
          <a:xfrm>
            <a:off x="0" y="-49213"/>
            <a:ext cx="48498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a:t>
            </a:r>
            <a:endParaRPr lang="es-ES" sz="1000" b="1">
              <a:solidFill>
                <a:srgbClr val="336600"/>
              </a:solidFill>
              <a:latin typeface="BakerSignet BT"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54274"/>
                                        </p:tgtEl>
                                        <p:attrNameLst>
                                          <p:attrName>style.visibility</p:attrName>
                                        </p:attrNameLst>
                                      </p:cBhvr>
                                      <p:to>
                                        <p:strVal val="visible"/>
                                      </p:to>
                                    </p:set>
                                    <p:anim calcmode="discrete" valueType="clr">
                                      <p:cBhvr override="childStyle">
                                        <p:cTn id="7" dur="80"/>
                                        <p:tgtEl>
                                          <p:spTgt spid="5427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4274"/>
                                        </p:tgtEl>
                                        <p:attrNameLst>
                                          <p:attrName>fillcolor</p:attrName>
                                        </p:attrNameLst>
                                      </p:cBhvr>
                                      <p:tavLst>
                                        <p:tav tm="0">
                                          <p:val>
                                            <p:clrVal>
                                              <a:schemeClr val="accent2"/>
                                            </p:clrVal>
                                          </p:val>
                                        </p:tav>
                                        <p:tav tm="50000">
                                          <p:val>
                                            <p:clrVal>
                                              <a:schemeClr val="hlink"/>
                                            </p:clrVal>
                                          </p:val>
                                        </p:tav>
                                      </p:tavLst>
                                    </p:anim>
                                    <p:set>
                                      <p:cBhvr>
                                        <p:cTn id="9" dur="80"/>
                                        <p:tgtEl>
                                          <p:spTgt spid="5427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9" presetClass="entr" presetSubtype="0" accel="100000" fill="hold" grpId="0" nodeType="clickEffect">
                                  <p:stCondLst>
                                    <p:cond delay="0"/>
                                  </p:stCondLst>
                                  <p:childTnLst>
                                    <p:set>
                                      <p:cBhvr>
                                        <p:cTn id="13" dur="1" fill="hold">
                                          <p:stCondLst>
                                            <p:cond delay="0"/>
                                          </p:stCondLst>
                                        </p:cTn>
                                        <p:tgtEl>
                                          <p:spTgt spid="54275">
                                            <p:txEl>
                                              <p:pRg st="0" end="0"/>
                                            </p:txEl>
                                          </p:spTgt>
                                        </p:tgtEl>
                                        <p:attrNameLst>
                                          <p:attrName>style.visibility</p:attrName>
                                        </p:attrNameLst>
                                      </p:cBhvr>
                                      <p:to>
                                        <p:strVal val="visible"/>
                                      </p:to>
                                    </p:set>
                                    <p:anim calcmode="lin" valueType="num">
                                      <p:cBhvr>
                                        <p:cTn id="14" dur="500" fill="hold"/>
                                        <p:tgtEl>
                                          <p:spTgt spid="54275">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5" dur="500" fill="hold"/>
                                        <p:tgtEl>
                                          <p:spTgt spid="54275">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6" dur="500" fill="hold"/>
                                        <p:tgtEl>
                                          <p:spTgt spid="54275">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7" dur="500" fill="hold"/>
                                        <p:tgtEl>
                                          <p:spTgt spid="542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9" presetClass="entr" presetSubtype="0" accel="100000" fill="hold" grpId="0" nodeType="clickEffect">
                                  <p:stCondLst>
                                    <p:cond delay="0"/>
                                  </p:stCondLst>
                                  <p:childTnLst>
                                    <p:set>
                                      <p:cBhvr>
                                        <p:cTn id="21" dur="1" fill="hold">
                                          <p:stCondLst>
                                            <p:cond delay="0"/>
                                          </p:stCondLst>
                                        </p:cTn>
                                        <p:tgtEl>
                                          <p:spTgt spid="54275">
                                            <p:txEl>
                                              <p:pRg st="1" end="1"/>
                                            </p:txEl>
                                          </p:spTgt>
                                        </p:tgtEl>
                                        <p:attrNameLst>
                                          <p:attrName>style.visibility</p:attrName>
                                        </p:attrNameLst>
                                      </p:cBhvr>
                                      <p:to>
                                        <p:strVal val="visible"/>
                                      </p:to>
                                    </p:set>
                                    <p:anim calcmode="lin" valueType="num">
                                      <p:cBhvr>
                                        <p:cTn id="22" dur="500" fill="hold"/>
                                        <p:tgtEl>
                                          <p:spTgt spid="54275">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54275">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54275">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54275">
                                            <p:txEl>
                                              <p:pRg st="1" end="1"/>
                                            </p:txEl>
                                          </p:spTgt>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7" presetClass="entr" presetSubtype="0" fill="hold" grpId="0" nodeType="afterEffect">
                                  <p:stCondLst>
                                    <p:cond delay="0"/>
                                  </p:stCondLst>
                                  <p:iterate type="lt">
                                    <p:tmPct val="50000"/>
                                  </p:iterate>
                                  <p:childTnLst>
                                    <p:set>
                                      <p:cBhvr>
                                        <p:cTn id="28" dur="1" fill="hold">
                                          <p:stCondLst>
                                            <p:cond delay="0"/>
                                          </p:stCondLst>
                                        </p:cTn>
                                        <p:tgtEl>
                                          <p:spTgt spid="54276"/>
                                        </p:tgtEl>
                                        <p:attrNameLst>
                                          <p:attrName>style.visibility</p:attrName>
                                        </p:attrNameLst>
                                      </p:cBhvr>
                                      <p:to>
                                        <p:strVal val="visible"/>
                                      </p:to>
                                    </p:set>
                                    <p:anim calcmode="discrete" valueType="clr">
                                      <p:cBhvr override="childStyle">
                                        <p:cTn id="29" dur="80"/>
                                        <p:tgtEl>
                                          <p:spTgt spid="54276"/>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54276"/>
                                        </p:tgtEl>
                                        <p:attrNameLst>
                                          <p:attrName>fillcolor</p:attrName>
                                        </p:attrNameLst>
                                      </p:cBhvr>
                                      <p:tavLst>
                                        <p:tav tm="0">
                                          <p:val>
                                            <p:clrVal>
                                              <a:schemeClr val="accent2"/>
                                            </p:clrVal>
                                          </p:val>
                                        </p:tav>
                                        <p:tav tm="50000">
                                          <p:val>
                                            <p:clrVal>
                                              <a:schemeClr val="hlink"/>
                                            </p:clrVal>
                                          </p:val>
                                        </p:tav>
                                      </p:tavLst>
                                    </p:anim>
                                    <p:set>
                                      <p:cBhvr>
                                        <p:cTn id="31" dur="80"/>
                                        <p:tgtEl>
                                          <p:spTgt spid="5427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P spid="54275" grpId="0" build="p"/>
      <p:bldP spid="5427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2" name="Picture 2" descr="fondo 1"/>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143363" name="Picture 3" descr="Logo IASD fondo amarillo claro"/>
          <p:cNvPicPr>
            <a:picLocks noChangeAspect="1" noChangeArrowheads="1"/>
          </p:cNvPicPr>
          <p:nvPr/>
        </p:nvPicPr>
        <p:blipFill>
          <a:blip r:embed="rId3"/>
          <a:srcRect/>
          <a:stretch>
            <a:fillRect/>
          </a:stretch>
        </p:blipFill>
        <p:spPr bwMode="auto">
          <a:xfrm>
            <a:off x="6443663" y="6102350"/>
            <a:ext cx="2555875" cy="639763"/>
          </a:xfrm>
          <a:prstGeom prst="rect">
            <a:avLst/>
          </a:prstGeom>
          <a:noFill/>
        </p:spPr>
      </p:pic>
      <p:sp>
        <p:nvSpPr>
          <p:cNvPr id="143364" name="Rectangle 4"/>
          <p:cNvSpPr>
            <a:spLocks noGrp="1" noChangeArrowheads="1"/>
          </p:cNvSpPr>
          <p:nvPr>
            <p:ph type="body" idx="1"/>
          </p:nvPr>
        </p:nvSpPr>
        <p:spPr>
          <a:xfrm>
            <a:off x="1762125" y="2005013"/>
            <a:ext cx="6756400" cy="3636962"/>
          </a:xfrm>
        </p:spPr>
        <p:txBody>
          <a:bodyPr/>
          <a:lstStyle/>
          <a:p>
            <a:pPr marL="0" indent="0">
              <a:buFontTx/>
              <a:buNone/>
            </a:pPr>
            <a:r>
              <a:rPr lang="es-ES_tradnl" sz="2800">
                <a:latin typeface="Calligraph421 BT" pitchFamily="66" charset="0"/>
              </a:rPr>
              <a:t>Glorificar, a Dios y bajo la influencia del Espíritu Santo guiar a cada creyente a una experiencia de relación personal y transformadora con Cristo, que lo capacite como discípulo para compartir el Evangelio Eterno con toda persona</a:t>
            </a:r>
            <a:endParaRPr lang="es-ES" sz="2800">
              <a:latin typeface="Calligraph421 BT" pitchFamily="66" charset="0"/>
            </a:endParaRPr>
          </a:p>
        </p:txBody>
      </p:sp>
      <p:pic>
        <p:nvPicPr>
          <p:cNvPr id="143365" name="Picture 5" descr="Misión3"/>
          <p:cNvPicPr>
            <a:picLocks noChangeAspect="1" noChangeArrowheads="1"/>
          </p:cNvPicPr>
          <p:nvPr/>
        </p:nvPicPr>
        <p:blipFill>
          <a:blip r:embed="rId4"/>
          <a:srcRect/>
          <a:stretch>
            <a:fillRect/>
          </a:stretch>
        </p:blipFill>
        <p:spPr bwMode="auto">
          <a:xfrm>
            <a:off x="323850" y="266700"/>
            <a:ext cx="4248150" cy="1290638"/>
          </a:xfrm>
          <a:prstGeom prst="rect">
            <a:avLst/>
          </a:prstGeom>
          <a:noFill/>
        </p:spPr>
      </p:pic>
    </p:spTree>
  </p:cSld>
  <p:clrMapOvr>
    <a:masterClrMapping/>
  </p:clrMapOvr>
  <p:transition>
    <p:randomBa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655638" y="255588"/>
            <a:ext cx="8031162" cy="1143000"/>
          </a:xfrm>
        </p:spPr>
        <p:txBody>
          <a:bodyPr/>
          <a:lstStyle/>
          <a:p>
            <a:pPr>
              <a:lnSpc>
                <a:spcPct val="70000"/>
              </a:lnSpc>
            </a:pPr>
            <a:r>
              <a:rPr lang="es-ES_tradnl" sz="4800"/>
              <a:t>El AT. y el Pedido de Decisiones</a:t>
            </a:r>
            <a:endParaRPr lang="es-ES" sz="4800"/>
          </a:p>
        </p:txBody>
      </p:sp>
      <p:sp>
        <p:nvSpPr>
          <p:cNvPr id="58371" name="Rectangle 3"/>
          <p:cNvSpPr>
            <a:spLocks noGrp="1" noChangeArrowheads="1"/>
          </p:cNvSpPr>
          <p:nvPr>
            <p:ph type="body" idx="1"/>
          </p:nvPr>
        </p:nvSpPr>
        <p:spPr>
          <a:xfrm>
            <a:off x="1187450" y="2111375"/>
            <a:ext cx="7499350" cy="1476375"/>
          </a:xfrm>
        </p:spPr>
        <p:txBody>
          <a:bodyPr/>
          <a:lstStyle/>
          <a:p>
            <a:r>
              <a:rPr lang="es-ES_tradnl" sz="2800"/>
              <a:t>Dios llamó a Adán a la reflexión. Gén. 3: 8 – 17</a:t>
            </a:r>
          </a:p>
          <a:p>
            <a:r>
              <a:rPr lang="es-ES_tradnl" sz="2800"/>
              <a:t>Dios hizo un llamado al pueblo al arrepentimiento y a una vida nueva. Isa. 1: 16 - 18</a:t>
            </a:r>
            <a:endParaRPr lang="es-ES" sz="2800"/>
          </a:p>
        </p:txBody>
      </p:sp>
      <p:sp>
        <p:nvSpPr>
          <p:cNvPr id="58373" name="Rectangle 5"/>
          <p:cNvSpPr>
            <a:spLocks noChangeArrowheads="1"/>
          </p:cNvSpPr>
          <p:nvPr/>
        </p:nvSpPr>
        <p:spPr bwMode="auto">
          <a:xfrm>
            <a:off x="1241425" y="4297363"/>
            <a:ext cx="7499350" cy="1476375"/>
          </a:xfrm>
          <a:prstGeom prst="rect">
            <a:avLst/>
          </a:prstGeom>
          <a:noFill/>
          <a:ln w="9525">
            <a:noFill/>
            <a:miter lim="800000"/>
            <a:headEnd/>
            <a:tailEnd/>
          </a:ln>
          <a:effectLst/>
        </p:spPr>
        <p:txBody>
          <a:bodyPr>
            <a:prstTxWarp prst="textNoShape">
              <a:avLst/>
            </a:prstTxWarp>
          </a:bodyPr>
          <a:lstStyle/>
          <a:p>
            <a:pPr marL="342900" indent="-342900">
              <a:spcBef>
                <a:spcPct val="20000"/>
              </a:spcBef>
              <a:buSzPct val="60000"/>
              <a:buFontTx/>
              <a:buBlip>
                <a:blip r:embed="rId2"/>
              </a:buBlip>
            </a:pPr>
            <a:r>
              <a:rPr lang="es-ES_tradnl" sz="2800">
                <a:latin typeface="BakerSignet BT" pitchFamily="34" charset="0"/>
              </a:rPr>
              <a:t>El Señor hace uno de los llamados más emotivos que registra la Escritura al pueblo que había caído en una de las peores apostasías. Ez. 18: 30 - 32</a:t>
            </a:r>
            <a:endParaRPr lang="es-ES" sz="2800">
              <a:latin typeface="BakerSignet BT" pitchFamily="34" charset="0"/>
            </a:endParaRPr>
          </a:p>
        </p:txBody>
      </p:sp>
      <p:sp>
        <p:nvSpPr>
          <p:cNvPr id="58376" name="Text Box 8"/>
          <p:cNvSpPr txBox="1">
            <a:spLocks noChangeArrowheads="1"/>
          </p:cNvSpPr>
          <p:nvPr/>
        </p:nvSpPr>
        <p:spPr bwMode="auto">
          <a:xfrm>
            <a:off x="0" y="-49213"/>
            <a:ext cx="48498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58373"/>
                                        </p:tgtEl>
                                        <p:attrNameLst>
                                          <p:attrName>style.visibility</p:attrName>
                                        </p:attrNameLst>
                                      </p:cBhvr>
                                      <p:to>
                                        <p:strVal val="visible"/>
                                      </p:to>
                                    </p:set>
                                    <p:anim calcmode="lin" valueType="num">
                                      <p:cBhvr>
                                        <p:cTn id="7" dur="500" fill="hold"/>
                                        <p:tgtEl>
                                          <p:spTgt spid="58373"/>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8373"/>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8373"/>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837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9" name="Picture 7"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59395" name="Rectangle 3"/>
          <p:cNvSpPr>
            <a:spLocks noGrp="1" noChangeArrowheads="1"/>
          </p:cNvSpPr>
          <p:nvPr>
            <p:ph type="body" idx="1"/>
          </p:nvPr>
        </p:nvSpPr>
        <p:spPr>
          <a:xfrm>
            <a:off x="1157288" y="1112838"/>
            <a:ext cx="7148512" cy="4479925"/>
          </a:xfrm>
          <a:effectLst>
            <a:outerShdw blurRad="63500" dist="17961" dir="2700000" algn="ctr" rotWithShape="0">
              <a:schemeClr val="tx1">
                <a:alpha val="74998"/>
              </a:schemeClr>
            </a:outerShdw>
          </a:effectLst>
        </p:spPr>
        <p:txBody>
          <a:bodyPr/>
          <a:lstStyle/>
          <a:p>
            <a:pPr marL="0" indent="0">
              <a:buFontTx/>
              <a:buNone/>
            </a:pPr>
            <a:r>
              <a:rPr lang="es-ES" sz="2600" i="1">
                <a:solidFill>
                  <a:srgbClr val="0066FF"/>
                </a:solidFill>
                <a:latin typeface="Times New Roman" charset="0"/>
              </a:rPr>
              <a:t>"Por tanto, yo os juzgaré a cada uno según sus caminos, oh casa de Israel —dice el Señor, el Eterno—. Convertíos, y volveos de todas vuestras iniquidades, y la iniquidad no os será causa de ruina. Echad de vosotros todas vuestras transgresiones con que habéis pecado, y adquirid un corazón nuevo y un espíritu nuevo. ¿Por qué moriréis, casa de Israel? No me complazco en la muerte del que muere —dice el Señor, el Eterno—  Convertíos, pues y vivid“</a:t>
            </a:r>
          </a:p>
          <a:p>
            <a:pPr marL="0" indent="0" algn="ctr">
              <a:buFontTx/>
              <a:buNone/>
            </a:pPr>
            <a:r>
              <a:rPr lang="es-ES_tradnl" sz="2000" i="1">
                <a:solidFill>
                  <a:srgbClr val="0066FF"/>
                </a:solidFill>
                <a:latin typeface="Times New Roman" charset="0"/>
              </a:rPr>
              <a:t>Ezequiel 18: 30 - 32</a:t>
            </a:r>
          </a:p>
        </p:txBody>
      </p:sp>
    </p:spTree>
  </p:cSld>
  <p:clrMapOvr>
    <a:masterClrMapping/>
  </p:clrMapOvr>
  <p:transition>
    <p:randomBa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655638" y="398463"/>
            <a:ext cx="8031162" cy="1143000"/>
          </a:xfrm>
        </p:spPr>
        <p:txBody>
          <a:bodyPr/>
          <a:lstStyle/>
          <a:p>
            <a:r>
              <a:rPr lang="es-ES_tradnl"/>
              <a:t>Ministerio de los Profetas</a:t>
            </a:r>
            <a:endParaRPr lang="es-ES"/>
          </a:p>
        </p:txBody>
      </p:sp>
      <p:sp>
        <p:nvSpPr>
          <p:cNvPr id="60419" name="Rectangle 3"/>
          <p:cNvSpPr>
            <a:spLocks noGrp="1" noChangeArrowheads="1"/>
          </p:cNvSpPr>
          <p:nvPr>
            <p:ph type="body" idx="1"/>
          </p:nvPr>
        </p:nvSpPr>
        <p:spPr>
          <a:xfrm>
            <a:off x="1187450" y="1939925"/>
            <a:ext cx="5380038" cy="822325"/>
          </a:xfrm>
        </p:spPr>
        <p:txBody>
          <a:bodyPr/>
          <a:lstStyle/>
          <a:p>
            <a:r>
              <a:rPr lang="es-ES_tradnl" sz="2400"/>
              <a:t>Elías procuró una decisión por parte del pueblo descarriado. 1Rey. 18: 21</a:t>
            </a:r>
            <a:endParaRPr lang="es-ES" sz="2400"/>
          </a:p>
        </p:txBody>
      </p:sp>
      <p:pic>
        <p:nvPicPr>
          <p:cNvPr id="60421" name="Picture 5" descr="Patriarca"/>
          <p:cNvPicPr>
            <a:picLocks noChangeAspect="1" noChangeArrowheads="1"/>
          </p:cNvPicPr>
          <p:nvPr/>
        </p:nvPicPr>
        <p:blipFill>
          <a:blip r:embed="rId2"/>
          <a:srcRect/>
          <a:stretch>
            <a:fillRect/>
          </a:stretch>
        </p:blipFill>
        <p:spPr bwMode="auto">
          <a:xfrm flipH="1">
            <a:off x="6002338" y="1997075"/>
            <a:ext cx="3078162" cy="4006850"/>
          </a:xfrm>
          <a:prstGeom prst="rect">
            <a:avLst/>
          </a:prstGeom>
          <a:noFill/>
        </p:spPr>
      </p:pic>
      <p:sp>
        <p:nvSpPr>
          <p:cNvPr id="60422" name="Text Box 6"/>
          <p:cNvSpPr txBox="1">
            <a:spLocks noChangeArrowheads="1"/>
          </p:cNvSpPr>
          <p:nvPr/>
        </p:nvSpPr>
        <p:spPr bwMode="auto">
          <a:xfrm>
            <a:off x="1651000" y="3887788"/>
            <a:ext cx="4068763" cy="1250950"/>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 sz="2000" i="1">
                <a:solidFill>
                  <a:schemeClr val="accent2"/>
                </a:solidFill>
                <a:latin typeface="Times New Roman" charset="0"/>
              </a:rPr>
              <a:t>"</a:t>
            </a:r>
            <a:r>
              <a:rPr lang="es-ES" i="1">
                <a:solidFill>
                  <a:schemeClr val="accent2"/>
                </a:solidFill>
                <a:latin typeface="Times New Roman" charset="0"/>
              </a:rPr>
              <a:t>Y Elías se acercó al pueblo, y les dijo: ´¿Hasta cuándo vacilaréis entre dos opiniones? Si el Eterno es Dios, seguidlo. Y si Baal, id en pos de él´…</a:t>
            </a:r>
            <a:r>
              <a:rPr lang="es-ES" sz="2000" i="1">
                <a:solidFill>
                  <a:schemeClr val="accent2"/>
                </a:solidFill>
                <a:latin typeface="Times New Roman" charset="0"/>
              </a:rPr>
              <a:t>”</a:t>
            </a:r>
          </a:p>
        </p:txBody>
      </p:sp>
      <p:sp>
        <p:nvSpPr>
          <p:cNvPr id="60423" name="Text Box 7"/>
          <p:cNvSpPr txBox="1">
            <a:spLocks noChangeArrowheads="1"/>
          </p:cNvSpPr>
          <p:nvPr/>
        </p:nvSpPr>
        <p:spPr bwMode="auto">
          <a:xfrm>
            <a:off x="0" y="-49213"/>
            <a:ext cx="68881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  / EL AT. Y EL PEDIDO DE DECISIONES</a:t>
            </a:r>
            <a:endParaRPr lang="es-ES" sz="1000" b="1">
              <a:solidFill>
                <a:srgbClr val="336600"/>
              </a:solidFill>
              <a:latin typeface="BakerSignet BT"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 calcmode="lin" valueType="num">
                                      <p:cBhvr>
                                        <p:cTn id="7" dur="500" fill="hold"/>
                                        <p:tgtEl>
                                          <p:spTgt spid="6041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041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041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0419">
                                            <p:txEl>
                                              <p:pRg st="0" end="0"/>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60422"/>
                                        </p:tgtEl>
                                        <p:attrNameLst>
                                          <p:attrName>style.visibility</p:attrName>
                                        </p:attrNameLst>
                                      </p:cBhvr>
                                      <p:to>
                                        <p:strVal val="visible"/>
                                      </p:to>
                                    </p:set>
                                    <p:anim calcmode="discrete" valueType="clr">
                                      <p:cBhvr override="childStyle">
                                        <p:cTn id="14" dur="80"/>
                                        <p:tgtEl>
                                          <p:spTgt spid="60422"/>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0422"/>
                                        </p:tgtEl>
                                        <p:attrNameLst>
                                          <p:attrName>fillcolor</p:attrName>
                                        </p:attrNameLst>
                                      </p:cBhvr>
                                      <p:tavLst>
                                        <p:tav tm="0">
                                          <p:val>
                                            <p:clrVal>
                                              <a:schemeClr val="accent2"/>
                                            </p:clrVal>
                                          </p:val>
                                        </p:tav>
                                        <p:tav tm="50000">
                                          <p:val>
                                            <p:clrVal>
                                              <a:schemeClr val="hlink"/>
                                            </p:clrVal>
                                          </p:val>
                                        </p:tav>
                                      </p:tavLst>
                                    </p:anim>
                                    <p:set>
                                      <p:cBhvr>
                                        <p:cTn id="16" dur="80"/>
                                        <p:tgtEl>
                                          <p:spTgt spid="6042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p:bldP spid="604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655638" y="412750"/>
            <a:ext cx="8031162" cy="1143000"/>
          </a:xfrm>
        </p:spPr>
        <p:txBody>
          <a:bodyPr/>
          <a:lstStyle/>
          <a:p>
            <a:r>
              <a:rPr lang="es-ES_tradnl"/>
              <a:t>Ministerio de los Profetas</a:t>
            </a:r>
            <a:endParaRPr lang="es-ES"/>
          </a:p>
        </p:txBody>
      </p:sp>
      <p:sp>
        <p:nvSpPr>
          <p:cNvPr id="61443" name="Rectangle 3"/>
          <p:cNvSpPr>
            <a:spLocks noGrp="1" noChangeArrowheads="1"/>
          </p:cNvSpPr>
          <p:nvPr>
            <p:ph type="body" idx="1"/>
          </p:nvPr>
        </p:nvSpPr>
        <p:spPr>
          <a:xfrm>
            <a:off x="1187450" y="1911350"/>
            <a:ext cx="5380038" cy="914400"/>
          </a:xfrm>
        </p:spPr>
        <p:txBody>
          <a:bodyPr/>
          <a:lstStyle/>
          <a:p>
            <a:r>
              <a:rPr lang="es-ES_tradnl" sz="2400"/>
              <a:t>Elías procuró una decisión por parte del pueblo descarriado. 1Rey. 18: 21</a:t>
            </a:r>
            <a:endParaRPr lang="es-ES" sz="2400"/>
          </a:p>
        </p:txBody>
      </p:sp>
      <p:pic>
        <p:nvPicPr>
          <p:cNvPr id="61445" name="Picture 5" descr="Patriarca"/>
          <p:cNvPicPr>
            <a:picLocks noChangeAspect="1" noChangeArrowheads="1"/>
          </p:cNvPicPr>
          <p:nvPr/>
        </p:nvPicPr>
        <p:blipFill>
          <a:blip r:embed="rId2"/>
          <a:srcRect/>
          <a:stretch>
            <a:fillRect/>
          </a:stretch>
        </p:blipFill>
        <p:spPr bwMode="auto">
          <a:xfrm flipH="1">
            <a:off x="6002338" y="1997075"/>
            <a:ext cx="3078162" cy="4006850"/>
          </a:xfrm>
          <a:prstGeom prst="rect">
            <a:avLst/>
          </a:prstGeom>
          <a:noFill/>
        </p:spPr>
      </p:pic>
      <p:sp>
        <p:nvSpPr>
          <p:cNvPr id="61447" name="Rectangle 7"/>
          <p:cNvSpPr>
            <a:spLocks noChangeArrowheads="1"/>
          </p:cNvSpPr>
          <p:nvPr/>
        </p:nvSpPr>
        <p:spPr bwMode="auto">
          <a:xfrm>
            <a:off x="1227138" y="3079750"/>
            <a:ext cx="5380037" cy="914400"/>
          </a:xfrm>
          <a:prstGeom prst="rect">
            <a:avLst/>
          </a:prstGeom>
          <a:noFill/>
          <a:ln w="9525">
            <a:noFill/>
            <a:miter lim="800000"/>
            <a:headEnd/>
            <a:tailEnd/>
          </a:ln>
          <a:effectLst/>
        </p:spPr>
        <p:txBody>
          <a:bodyPr>
            <a:prstTxWarp prst="textNoShape">
              <a:avLst/>
            </a:prstTxWarp>
          </a:bodyPr>
          <a:lstStyle/>
          <a:p>
            <a:pPr marL="342900" indent="-342900">
              <a:spcBef>
                <a:spcPct val="20000"/>
              </a:spcBef>
              <a:buSzPct val="60000"/>
              <a:buFontTx/>
              <a:buBlip>
                <a:blip r:embed="rId3"/>
              </a:buBlip>
            </a:pPr>
            <a:r>
              <a:rPr lang="es-ES_tradnl" sz="2400">
                <a:latin typeface="BakerSignet BT" pitchFamily="34" charset="0"/>
              </a:rPr>
              <a:t>Jeremías hacía llamados aún en situaciones difíciles y desagradables para él. Jer. 20: 7-12</a:t>
            </a:r>
            <a:endParaRPr lang="es-ES" sz="2400">
              <a:latin typeface="BakerSignet BT" pitchFamily="34" charset="0"/>
            </a:endParaRPr>
          </a:p>
        </p:txBody>
      </p:sp>
      <p:sp>
        <p:nvSpPr>
          <p:cNvPr id="61448" name="Text Box 8"/>
          <p:cNvSpPr txBox="1">
            <a:spLocks noChangeArrowheads="1"/>
          </p:cNvSpPr>
          <p:nvPr/>
        </p:nvSpPr>
        <p:spPr bwMode="auto">
          <a:xfrm>
            <a:off x="2062163" y="4370388"/>
            <a:ext cx="4160837" cy="2289175"/>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 i="1">
                <a:solidFill>
                  <a:schemeClr val="accent2"/>
                </a:solidFill>
                <a:latin typeface="Times New Roman" charset="0"/>
              </a:rPr>
              <a:t>“…Cada vez que hablo, es para anunciar violencia y destrucción. Así, la Palabra del Eterno me ha traído insultos y burla cada día. Entonces dije: ´No lo mencionaré más, ni hablaré más en su Nombre´. Pero su Palabra fue en mi corazón como un fuego ardiente, prendido en mis huesos. Traté de sufrirlo, y no pude” v. 7-9</a:t>
            </a:r>
          </a:p>
        </p:txBody>
      </p:sp>
      <p:sp>
        <p:nvSpPr>
          <p:cNvPr id="61451" name="Text Box 11"/>
          <p:cNvSpPr txBox="1">
            <a:spLocks noChangeArrowheads="1"/>
          </p:cNvSpPr>
          <p:nvPr/>
        </p:nvSpPr>
        <p:spPr bwMode="auto">
          <a:xfrm>
            <a:off x="0" y="-49213"/>
            <a:ext cx="68881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  / EL AT. Y EL PEDIDO DE DECISIONES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61447"/>
                                        </p:tgtEl>
                                        <p:attrNameLst>
                                          <p:attrName>style.visibility</p:attrName>
                                        </p:attrNameLst>
                                      </p:cBhvr>
                                      <p:to>
                                        <p:strVal val="visible"/>
                                      </p:to>
                                    </p:set>
                                    <p:anim calcmode="lin" valueType="num">
                                      <p:cBhvr>
                                        <p:cTn id="7" dur="500" fill="hold"/>
                                        <p:tgtEl>
                                          <p:spTgt spid="61447"/>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1447"/>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1447"/>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1447"/>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61448"/>
                                        </p:tgtEl>
                                        <p:attrNameLst>
                                          <p:attrName>style.visibility</p:attrName>
                                        </p:attrNameLst>
                                      </p:cBhvr>
                                      <p:to>
                                        <p:strVal val="visible"/>
                                      </p:to>
                                    </p:set>
                                    <p:anim calcmode="discrete" valueType="clr">
                                      <p:cBhvr override="childStyle">
                                        <p:cTn id="14" dur="80"/>
                                        <p:tgtEl>
                                          <p:spTgt spid="61448"/>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1448"/>
                                        </p:tgtEl>
                                        <p:attrNameLst>
                                          <p:attrName>fillcolor</p:attrName>
                                        </p:attrNameLst>
                                      </p:cBhvr>
                                      <p:tavLst>
                                        <p:tav tm="0">
                                          <p:val>
                                            <p:clrVal>
                                              <a:schemeClr val="accent2"/>
                                            </p:clrVal>
                                          </p:val>
                                        </p:tav>
                                        <p:tav tm="50000">
                                          <p:val>
                                            <p:clrVal>
                                              <a:schemeClr val="hlink"/>
                                            </p:clrVal>
                                          </p:val>
                                        </p:tav>
                                      </p:tavLst>
                                    </p:anim>
                                    <p:set>
                                      <p:cBhvr>
                                        <p:cTn id="16" dur="80"/>
                                        <p:tgtEl>
                                          <p:spTgt spid="614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7" grpId="0"/>
      <p:bldP spid="6144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655638" y="384175"/>
            <a:ext cx="8031162" cy="1143000"/>
          </a:xfrm>
        </p:spPr>
        <p:txBody>
          <a:bodyPr/>
          <a:lstStyle/>
          <a:p>
            <a:r>
              <a:rPr lang="es-ES_tradnl"/>
              <a:t>Ministerio de los Profetas</a:t>
            </a:r>
            <a:endParaRPr lang="es-ES"/>
          </a:p>
        </p:txBody>
      </p:sp>
      <p:sp>
        <p:nvSpPr>
          <p:cNvPr id="62467" name="Rectangle 3"/>
          <p:cNvSpPr>
            <a:spLocks noGrp="1" noChangeArrowheads="1"/>
          </p:cNvSpPr>
          <p:nvPr>
            <p:ph type="body" idx="1"/>
          </p:nvPr>
        </p:nvSpPr>
        <p:spPr>
          <a:xfrm>
            <a:off x="1187450" y="1925638"/>
            <a:ext cx="5380038" cy="914400"/>
          </a:xfrm>
        </p:spPr>
        <p:txBody>
          <a:bodyPr/>
          <a:lstStyle/>
          <a:p>
            <a:r>
              <a:rPr lang="es-ES_tradnl" sz="2400"/>
              <a:t>Elías procuró una decisión por parte del pueblo descarriado. 1Rey. 18: 21</a:t>
            </a:r>
            <a:endParaRPr lang="es-ES" sz="2400"/>
          </a:p>
        </p:txBody>
      </p:sp>
      <p:pic>
        <p:nvPicPr>
          <p:cNvPr id="62469" name="Picture 5" descr="Patriarca"/>
          <p:cNvPicPr>
            <a:picLocks noChangeAspect="1" noChangeArrowheads="1"/>
          </p:cNvPicPr>
          <p:nvPr/>
        </p:nvPicPr>
        <p:blipFill>
          <a:blip r:embed="rId3"/>
          <a:srcRect/>
          <a:stretch>
            <a:fillRect/>
          </a:stretch>
        </p:blipFill>
        <p:spPr bwMode="auto">
          <a:xfrm flipH="1">
            <a:off x="6002338" y="1997075"/>
            <a:ext cx="3078162" cy="4006850"/>
          </a:xfrm>
          <a:prstGeom prst="rect">
            <a:avLst/>
          </a:prstGeom>
          <a:noFill/>
        </p:spPr>
      </p:pic>
      <p:sp>
        <p:nvSpPr>
          <p:cNvPr id="62470" name="Rectangle 6"/>
          <p:cNvSpPr>
            <a:spLocks noChangeArrowheads="1"/>
          </p:cNvSpPr>
          <p:nvPr/>
        </p:nvSpPr>
        <p:spPr bwMode="auto">
          <a:xfrm>
            <a:off x="1195388" y="2941638"/>
            <a:ext cx="5380037" cy="914400"/>
          </a:xfrm>
          <a:prstGeom prst="rect">
            <a:avLst/>
          </a:prstGeom>
          <a:noFill/>
          <a:ln w="9525">
            <a:noFill/>
            <a:miter lim="800000"/>
            <a:headEnd/>
            <a:tailEnd/>
          </a:ln>
          <a:effectLst/>
        </p:spPr>
        <p:txBody>
          <a:bodyPr>
            <a:prstTxWarp prst="textNoShape">
              <a:avLst/>
            </a:prstTxWarp>
          </a:bodyPr>
          <a:lstStyle/>
          <a:p>
            <a:pPr marL="342900" indent="-342900">
              <a:spcBef>
                <a:spcPct val="20000"/>
              </a:spcBef>
              <a:buSzPct val="60000"/>
              <a:buFontTx/>
              <a:buBlip>
                <a:blip r:embed="rId4"/>
              </a:buBlip>
            </a:pPr>
            <a:r>
              <a:rPr lang="es-ES_tradnl" sz="2400">
                <a:latin typeface="BakerSignet BT" pitchFamily="34" charset="0"/>
              </a:rPr>
              <a:t>Jeremías hacía llamados aún en situaciones difíciles y desagradables para él. Jer. 20: 7-12</a:t>
            </a:r>
            <a:endParaRPr lang="es-ES" sz="2400">
              <a:latin typeface="BakerSignet BT" pitchFamily="34" charset="0"/>
            </a:endParaRPr>
          </a:p>
        </p:txBody>
      </p:sp>
      <p:sp>
        <p:nvSpPr>
          <p:cNvPr id="62472" name="Rectangle 8"/>
          <p:cNvSpPr>
            <a:spLocks noChangeArrowheads="1"/>
          </p:cNvSpPr>
          <p:nvPr/>
        </p:nvSpPr>
        <p:spPr bwMode="auto">
          <a:xfrm>
            <a:off x="1250950" y="4337050"/>
            <a:ext cx="5380038" cy="914400"/>
          </a:xfrm>
          <a:prstGeom prst="rect">
            <a:avLst/>
          </a:prstGeom>
          <a:noFill/>
          <a:ln w="9525">
            <a:noFill/>
            <a:miter lim="800000"/>
            <a:headEnd/>
            <a:tailEnd/>
          </a:ln>
          <a:effectLst/>
        </p:spPr>
        <p:txBody>
          <a:bodyPr>
            <a:prstTxWarp prst="textNoShape">
              <a:avLst/>
            </a:prstTxWarp>
          </a:bodyPr>
          <a:lstStyle/>
          <a:p>
            <a:pPr marL="342900" indent="-342900">
              <a:spcBef>
                <a:spcPct val="20000"/>
              </a:spcBef>
              <a:buSzPct val="60000"/>
              <a:buFontTx/>
              <a:buBlip>
                <a:blip r:embed="rId4"/>
              </a:buBlip>
            </a:pPr>
            <a:r>
              <a:rPr lang="es-ES_tradnl" sz="2400">
                <a:latin typeface="BakerSignet BT" pitchFamily="34" charset="0"/>
              </a:rPr>
              <a:t>El caso de Jonás es uno de los más contundentes en cuanto a la intención de Dios de persuadir a los seres humanos a tomar una decisión en su favor. Ver. Jonás</a:t>
            </a:r>
            <a:endParaRPr lang="es-ES" sz="2400">
              <a:latin typeface="BakerSignet BT" pitchFamily="34" charset="0"/>
            </a:endParaRPr>
          </a:p>
        </p:txBody>
      </p:sp>
      <p:sp>
        <p:nvSpPr>
          <p:cNvPr id="62474" name="Text Box 10"/>
          <p:cNvSpPr txBox="1">
            <a:spLocks noChangeArrowheads="1"/>
          </p:cNvSpPr>
          <p:nvPr/>
        </p:nvSpPr>
        <p:spPr bwMode="auto">
          <a:xfrm>
            <a:off x="0" y="-49213"/>
            <a:ext cx="68881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  / EL AT. Y EL PEDIDO DE DECISIONES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62472"/>
                                        </p:tgtEl>
                                        <p:attrNameLst>
                                          <p:attrName>style.visibility</p:attrName>
                                        </p:attrNameLst>
                                      </p:cBhvr>
                                      <p:to>
                                        <p:strVal val="visible"/>
                                      </p:to>
                                    </p:set>
                                    <p:anim calcmode="lin" valueType="num">
                                      <p:cBhvr>
                                        <p:cTn id="7" dur="500" fill="hold"/>
                                        <p:tgtEl>
                                          <p:spTgt spid="6247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6247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6247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624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655638" y="458788"/>
            <a:ext cx="8031162" cy="1143000"/>
          </a:xfrm>
        </p:spPr>
        <p:txBody>
          <a:bodyPr/>
          <a:lstStyle/>
          <a:p>
            <a:pPr>
              <a:lnSpc>
                <a:spcPct val="70000"/>
              </a:lnSpc>
            </a:pPr>
            <a:r>
              <a:rPr lang="es-ES_tradnl" sz="4800"/>
              <a:t>El NT. Y el Pedido de Decisiones</a:t>
            </a:r>
            <a:endParaRPr lang="es-ES" sz="4800"/>
          </a:p>
        </p:txBody>
      </p:sp>
      <p:sp>
        <p:nvSpPr>
          <p:cNvPr id="64515" name="Rectangle 3"/>
          <p:cNvSpPr>
            <a:spLocks noGrp="1" noChangeArrowheads="1"/>
          </p:cNvSpPr>
          <p:nvPr>
            <p:ph type="body" idx="1"/>
          </p:nvPr>
        </p:nvSpPr>
        <p:spPr>
          <a:xfrm>
            <a:off x="1370013" y="2287588"/>
            <a:ext cx="4314825" cy="3838575"/>
          </a:xfrm>
        </p:spPr>
        <p:txBody>
          <a:bodyPr/>
          <a:lstStyle/>
          <a:p>
            <a:pPr marL="0" indent="0">
              <a:buFontTx/>
              <a:buNone/>
            </a:pPr>
            <a:r>
              <a:rPr lang="es-ES_tradnl" sz="2800"/>
              <a:t>Los testimonios más notables sobre el pedido de decisiones en el NT. Tienen que ver con los apóstoles, Juan el Bautista y Jesús</a:t>
            </a:r>
            <a:endParaRPr lang="es-ES" sz="2800"/>
          </a:p>
        </p:txBody>
      </p:sp>
      <p:grpSp>
        <p:nvGrpSpPr>
          <p:cNvPr id="64526" name="Group 14"/>
          <p:cNvGrpSpPr>
            <a:grpSpLocks noChangeAspect="1"/>
          </p:cNvGrpSpPr>
          <p:nvPr/>
        </p:nvGrpSpPr>
        <p:grpSpPr bwMode="auto">
          <a:xfrm>
            <a:off x="5788025" y="1935163"/>
            <a:ext cx="2865438" cy="3733800"/>
            <a:chOff x="3676" y="1219"/>
            <a:chExt cx="1805" cy="2352"/>
          </a:xfrm>
        </p:grpSpPr>
        <p:sp>
          <p:nvSpPr>
            <p:cNvPr id="64525" name="AutoShape 13"/>
            <p:cNvSpPr>
              <a:spLocks noChangeAspect="1" noChangeArrowheads="1" noTextEdit="1"/>
            </p:cNvSpPr>
            <p:nvPr/>
          </p:nvSpPr>
          <p:spPr bwMode="auto">
            <a:xfrm>
              <a:off x="3676" y="1219"/>
              <a:ext cx="1805" cy="2352"/>
            </a:xfrm>
            <a:prstGeom prst="rect">
              <a:avLst/>
            </a:prstGeom>
            <a:noFill/>
            <a:ln w="9525">
              <a:noFill/>
              <a:miter lim="800000"/>
              <a:headEnd/>
              <a:tailEnd/>
            </a:ln>
          </p:spPr>
          <p:txBody>
            <a:bodyPr>
              <a:prstTxWarp prst="textNoShape">
                <a:avLst/>
              </a:prstTxWarp>
            </a:bodyPr>
            <a:lstStyle/>
            <a:p>
              <a:endParaRPr lang="es-MX"/>
            </a:p>
          </p:txBody>
        </p:sp>
        <p:sp>
          <p:nvSpPr>
            <p:cNvPr id="64527" name="Freeform 15"/>
            <p:cNvSpPr>
              <a:spLocks/>
            </p:cNvSpPr>
            <p:nvPr/>
          </p:nvSpPr>
          <p:spPr bwMode="auto">
            <a:xfrm>
              <a:off x="3686" y="1229"/>
              <a:ext cx="1776" cy="2329"/>
            </a:xfrm>
            <a:custGeom>
              <a:avLst/>
              <a:gdLst/>
              <a:ahLst/>
              <a:cxnLst>
                <a:cxn ang="0">
                  <a:pos x="135" y="240"/>
                </a:cxn>
                <a:cxn ang="0">
                  <a:pos x="138" y="238"/>
                </a:cxn>
                <a:cxn ang="0">
                  <a:pos x="139" y="241"/>
                </a:cxn>
                <a:cxn ang="0">
                  <a:pos x="142" y="244"/>
                </a:cxn>
                <a:cxn ang="0">
                  <a:pos x="145" y="240"/>
                </a:cxn>
                <a:cxn ang="0">
                  <a:pos x="148" y="236"/>
                </a:cxn>
                <a:cxn ang="0">
                  <a:pos x="154" y="226"/>
                </a:cxn>
                <a:cxn ang="0">
                  <a:pos x="161" y="215"/>
                </a:cxn>
                <a:cxn ang="0">
                  <a:pos x="165" y="206"/>
                </a:cxn>
                <a:cxn ang="0">
                  <a:pos x="169" y="179"/>
                </a:cxn>
                <a:cxn ang="0">
                  <a:pos x="176" y="127"/>
                </a:cxn>
                <a:cxn ang="0">
                  <a:pos x="183" y="77"/>
                </a:cxn>
                <a:cxn ang="0">
                  <a:pos x="186" y="54"/>
                </a:cxn>
                <a:cxn ang="0">
                  <a:pos x="185" y="51"/>
                </a:cxn>
                <a:cxn ang="0">
                  <a:pos x="183" y="49"/>
                </a:cxn>
                <a:cxn ang="0">
                  <a:pos x="181" y="48"/>
                </a:cxn>
                <a:cxn ang="0">
                  <a:pos x="178" y="48"/>
                </a:cxn>
                <a:cxn ang="0">
                  <a:pos x="175" y="51"/>
                </a:cxn>
                <a:cxn ang="0">
                  <a:pos x="173" y="51"/>
                </a:cxn>
                <a:cxn ang="0">
                  <a:pos x="171" y="49"/>
                </a:cxn>
                <a:cxn ang="0">
                  <a:pos x="171" y="46"/>
                </a:cxn>
                <a:cxn ang="0">
                  <a:pos x="38" y="0"/>
                </a:cxn>
                <a:cxn ang="0">
                  <a:pos x="37" y="3"/>
                </a:cxn>
                <a:cxn ang="0">
                  <a:pos x="168" y="49"/>
                </a:cxn>
                <a:cxn ang="0">
                  <a:pos x="171" y="52"/>
                </a:cxn>
                <a:cxn ang="0">
                  <a:pos x="175" y="54"/>
                </a:cxn>
                <a:cxn ang="0">
                  <a:pos x="178" y="52"/>
                </a:cxn>
                <a:cxn ang="0">
                  <a:pos x="180" y="51"/>
                </a:cxn>
                <a:cxn ang="0">
                  <a:pos x="182" y="52"/>
                </a:cxn>
                <a:cxn ang="0">
                  <a:pos x="181" y="55"/>
                </a:cxn>
                <a:cxn ang="0">
                  <a:pos x="180" y="57"/>
                </a:cxn>
                <a:cxn ang="0">
                  <a:pos x="165" y="67"/>
                </a:cxn>
                <a:cxn ang="0">
                  <a:pos x="160" y="71"/>
                </a:cxn>
                <a:cxn ang="0">
                  <a:pos x="156" y="75"/>
                </a:cxn>
                <a:cxn ang="0">
                  <a:pos x="154" y="76"/>
                </a:cxn>
                <a:cxn ang="0">
                  <a:pos x="153" y="74"/>
                </a:cxn>
                <a:cxn ang="0">
                  <a:pos x="149" y="70"/>
                </a:cxn>
                <a:cxn ang="0">
                  <a:pos x="4" y="26"/>
                </a:cxn>
                <a:cxn ang="0">
                  <a:pos x="0" y="28"/>
                </a:cxn>
                <a:cxn ang="0">
                  <a:pos x="0" y="31"/>
                </a:cxn>
              </a:cxnLst>
              <a:rect l="0" t="0" r="r" b="b"/>
              <a:pathLst>
                <a:path w="186" h="244">
                  <a:moveTo>
                    <a:pt x="34" y="202"/>
                  </a:moveTo>
                  <a:lnTo>
                    <a:pt x="135" y="240"/>
                  </a:lnTo>
                  <a:lnTo>
                    <a:pt x="137" y="238"/>
                  </a:lnTo>
                  <a:lnTo>
                    <a:pt x="138" y="238"/>
                  </a:lnTo>
                  <a:lnTo>
                    <a:pt x="139" y="239"/>
                  </a:lnTo>
                  <a:lnTo>
                    <a:pt x="139" y="241"/>
                  </a:lnTo>
                  <a:lnTo>
                    <a:pt x="140" y="243"/>
                  </a:lnTo>
                  <a:lnTo>
                    <a:pt x="142" y="244"/>
                  </a:lnTo>
                  <a:lnTo>
                    <a:pt x="144" y="243"/>
                  </a:lnTo>
                  <a:lnTo>
                    <a:pt x="145" y="240"/>
                  </a:lnTo>
                  <a:lnTo>
                    <a:pt x="146" y="239"/>
                  </a:lnTo>
                  <a:lnTo>
                    <a:pt x="148" y="236"/>
                  </a:lnTo>
                  <a:lnTo>
                    <a:pt x="151" y="231"/>
                  </a:lnTo>
                  <a:lnTo>
                    <a:pt x="154" y="226"/>
                  </a:lnTo>
                  <a:lnTo>
                    <a:pt x="158" y="220"/>
                  </a:lnTo>
                  <a:lnTo>
                    <a:pt x="161" y="215"/>
                  </a:lnTo>
                  <a:lnTo>
                    <a:pt x="164" y="210"/>
                  </a:lnTo>
                  <a:lnTo>
                    <a:pt x="165" y="206"/>
                  </a:lnTo>
                  <a:lnTo>
                    <a:pt x="166" y="197"/>
                  </a:lnTo>
                  <a:lnTo>
                    <a:pt x="169" y="179"/>
                  </a:lnTo>
                  <a:lnTo>
                    <a:pt x="172" y="155"/>
                  </a:lnTo>
                  <a:lnTo>
                    <a:pt x="176" y="127"/>
                  </a:lnTo>
                  <a:lnTo>
                    <a:pt x="180" y="100"/>
                  </a:lnTo>
                  <a:lnTo>
                    <a:pt x="183" y="77"/>
                  </a:lnTo>
                  <a:lnTo>
                    <a:pt x="185" y="60"/>
                  </a:lnTo>
                  <a:lnTo>
                    <a:pt x="186" y="54"/>
                  </a:lnTo>
                  <a:lnTo>
                    <a:pt x="185" y="52"/>
                  </a:lnTo>
                  <a:lnTo>
                    <a:pt x="185" y="51"/>
                  </a:lnTo>
                  <a:lnTo>
                    <a:pt x="184" y="50"/>
                  </a:lnTo>
                  <a:lnTo>
                    <a:pt x="183" y="49"/>
                  </a:lnTo>
                  <a:lnTo>
                    <a:pt x="182" y="48"/>
                  </a:lnTo>
                  <a:lnTo>
                    <a:pt x="181" y="48"/>
                  </a:lnTo>
                  <a:lnTo>
                    <a:pt x="180" y="48"/>
                  </a:lnTo>
                  <a:lnTo>
                    <a:pt x="178" y="48"/>
                  </a:lnTo>
                  <a:lnTo>
                    <a:pt x="177" y="50"/>
                  </a:lnTo>
                  <a:lnTo>
                    <a:pt x="175" y="51"/>
                  </a:lnTo>
                  <a:lnTo>
                    <a:pt x="174" y="51"/>
                  </a:lnTo>
                  <a:lnTo>
                    <a:pt x="173" y="51"/>
                  </a:lnTo>
                  <a:lnTo>
                    <a:pt x="171" y="50"/>
                  </a:lnTo>
                  <a:lnTo>
                    <a:pt x="171" y="49"/>
                  </a:lnTo>
                  <a:lnTo>
                    <a:pt x="171" y="48"/>
                  </a:lnTo>
                  <a:lnTo>
                    <a:pt x="171" y="46"/>
                  </a:lnTo>
                  <a:lnTo>
                    <a:pt x="40" y="0"/>
                  </a:lnTo>
                  <a:lnTo>
                    <a:pt x="38" y="0"/>
                  </a:lnTo>
                  <a:lnTo>
                    <a:pt x="37" y="2"/>
                  </a:lnTo>
                  <a:lnTo>
                    <a:pt x="37" y="3"/>
                  </a:lnTo>
                  <a:lnTo>
                    <a:pt x="39" y="5"/>
                  </a:lnTo>
                  <a:lnTo>
                    <a:pt x="168" y="49"/>
                  </a:lnTo>
                  <a:lnTo>
                    <a:pt x="169" y="51"/>
                  </a:lnTo>
                  <a:lnTo>
                    <a:pt x="171" y="52"/>
                  </a:lnTo>
                  <a:lnTo>
                    <a:pt x="173" y="53"/>
                  </a:lnTo>
                  <a:lnTo>
                    <a:pt x="175" y="54"/>
                  </a:lnTo>
                  <a:lnTo>
                    <a:pt x="177" y="53"/>
                  </a:lnTo>
                  <a:lnTo>
                    <a:pt x="178" y="52"/>
                  </a:lnTo>
                  <a:lnTo>
                    <a:pt x="178" y="51"/>
                  </a:lnTo>
                  <a:lnTo>
                    <a:pt x="180" y="51"/>
                  </a:lnTo>
                  <a:lnTo>
                    <a:pt x="181" y="51"/>
                  </a:lnTo>
                  <a:lnTo>
                    <a:pt x="182" y="52"/>
                  </a:lnTo>
                  <a:lnTo>
                    <a:pt x="182" y="54"/>
                  </a:lnTo>
                  <a:lnTo>
                    <a:pt x="181" y="55"/>
                  </a:lnTo>
                  <a:lnTo>
                    <a:pt x="181" y="56"/>
                  </a:lnTo>
                  <a:lnTo>
                    <a:pt x="180" y="57"/>
                  </a:lnTo>
                  <a:lnTo>
                    <a:pt x="179" y="58"/>
                  </a:lnTo>
                  <a:lnTo>
                    <a:pt x="165" y="67"/>
                  </a:lnTo>
                  <a:lnTo>
                    <a:pt x="163" y="69"/>
                  </a:lnTo>
                  <a:lnTo>
                    <a:pt x="160" y="71"/>
                  </a:lnTo>
                  <a:lnTo>
                    <a:pt x="157" y="74"/>
                  </a:lnTo>
                  <a:lnTo>
                    <a:pt x="156" y="75"/>
                  </a:lnTo>
                  <a:lnTo>
                    <a:pt x="155" y="76"/>
                  </a:lnTo>
                  <a:lnTo>
                    <a:pt x="154" y="76"/>
                  </a:lnTo>
                  <a:lnTo>
                    <a:pt x="153" y="76"/>
                  </a:lnTo>
                  <a:lnTo>
                    <a:pt x="153" y="74"/>
                  </a:lnTo>
                  <a:lnTo>
                    <a:pt x="152" y="72"/>
                  </a:lnTo>
                  <a:lnTo>
                    <a:pt x="149" y="70"/>
                  </a:lnTo>
                  <a:lnTo>
                    <a:pt x="146" y="70"/>
                  </a:lnTo>
                  <a:lnTo>
                    <a:pt x="4" y="26"/>
                  </a:lnTo>
                  <a:lnTo>
                    <a:pt x="1" y="26"/>
                  </a:lnTo>
                  <a:lnTo>
                    <a:pt x="0" y="28"/>
                  </a:lnTo>
                  <a:lnTo>
                    <a:pt x="0" y="30"/>
                  </a:lnTo>
                  <a:lnTo>
                    <a:pt x="0" y="31"/>
                  </a:lnTo>
                  <a:lnTo>
                    <a:pt x="34" y="202"/>
                  </a:lnTo>
                  <a:close/>
                </a:path>
              </a:pathLst>
            </a:custGeom>
            <a:solidFill>
              <a:srgbClr val="7D96C4"/>
            </a:solidFill>
            <a:ln w="0">
              <a:solidFill>
                <a:srgbClr val="382578"/>
              </a:solidFill>
              <a:prstDash val="solid"/>
              <a:round/>
              <a:headEnd/>
              <a:tailEnd/>
            </a:ln>
          </p:spPr>
          <p:txBody>
            <a:bodyPr>
              <a:prstTxWarp prst="textNoShape">
                <a:avLst/>
              </a:prstTxWarp>
            </a:bodyPr>
            <a:lstStyle/>
            <a:p>
              <a:endParaRPr lang="es-MX"/>
            </a:p>
          </p:txBody>
        </p:sp>
        <p:sp>
          <p:nvSpPr>
            <p:cNvPr id="64528" name="Freeform 16"/>
            <p:cNvSpPr>
              <a:spLocks/>
            </p:cNvSpPr>
            <p:nvPr/>
          </p:nvSpPr>
          <p:spPr bwMode="auto">
            <a:xfrm>
              <a:off x="3724" y="1276"/>
              <a:ext cx="1700" cy="678"/>
            </a:xfrm>
            <a:custGeom>
              <a:avLst/>
              <a:gdLst/>
              <a:ahLst/>
              <a:cxnLst>
                <a:cxn ang="0">
                  <a:pos x="0" y="21"/>
                </a:cxn>
                <a:cxn ang="0">
                  <a:pos x="142" y="65"/>
                </a:cxn>
                <a:cxn ang="0">
                  <a:pos x="145" y="65"/>
                </a:cxn>
                <a:cxn ang="0">
                  <a:pos x="148" y="67"/>
                </a:cxn>
                <a:cxn ang="0">
                  <a:pos x="149" y="69"/>
                </a:cxn>
                <a:cxn ang="0">
                  <a:pos x="149" y="71"/>
                </a:cxn>
                <a:cxn ang="0">
                  <a:pos x="150" y="71"/>
                </a:cxn>
                <a:cxn ang="0">
                  <a:pos x="151" y="71"/>
                </a:cxn>
                <a:cxn ang="0">
                  <a:pos x="152" y="70"/>
                </a:cxn>
                <a:cxn ang="0">
                  <a:pos x="156" y="66"/>
                </a:cxn>
                <a:cxn ang="0">
                  <a:pos x="159" y="64"/>
                </a:cxn>
                <a:cxn ang="0">
                  <a:pos x="161" y="62"/>
                </a:cxn>
                <a:cxn ang="0">
                  <a:pos x="175" y="53"/>
                </a:cxn>
                <a:cxn ang="0">
                  <a:pos x="176" y="52"/>
                </a:cxn>
                <a:cxn ang="0">
                  <a:pos x="177" y="51"/>
                </a:cxn>
                <a:cxn ang="0">
                  <a:pos x="177" y="50"/>
                </a:cxn>
                <a:cxn ang="0">
                  <a:pos x="178" y="49"/>
                </a:cxn>
                <a:cxn ang="0">
                  <a:pos x="178" y="47"/>
                </a:cxn>
                <a:cxn ang="0">
                  <a:pos x="177" y="46"/>
                </a:cxn>
                <a:cxn ang="0">
                  <a:pos x="176" y="46"/>
                </a:cxn>
                <a:cxn ang="0">
                  <a:pos x="174" y="46"/>
                </a:cxn>
                <a:cxn ang="0">
                  <a:pos x="174" y="47"/>
                </a:cxn>
                <a:cxn ang="0">
                  <a:pos x="173" y="48"/>
                </a:cxn>
                <a:cxn ang="0">
                  <a:pos x="171" y="49"/>
                </a:cxn>
                <a:cxn ang="0">
                  <a:pos x="169" y="48"/>
                </a:cxn>
                <a:cxn ang="0">
                  <a:pos x="167" y="47"/>
                </a:cxn>
                <a:cxn ang="0">
                  <a:pos x="165" y="46"/>
                </a:cxn>
                <a:cxn ang="0">
                  <a:pos x="164" y="44"/>
                </a:cxn>
                <a:cxn ang="0">
                  <a:pos x="35" y="0"/>
                </a:cxn>
                <a:cxn ang="0">
                  <a:pos x="0" y="21"/>
                </a:cxn>
              </a:cxnLst>
              <a:rect l="0" t="0" r="r" b="b"/>
              <a:pathLst>
                <a:path w="178" h="71">
                  <a:moveTo>
                    <a:pt x="0" y="21"/>
                  </a:moveTo>
                  <a:lnTo>
                    <a:pt x="142" y="65"/>
                  </a:lnTo>
                  <a:lnTo>
                    <a:pt x="145" y="65"/>
                  </a:lnTo>
                  <a:lnTo>
                    <a:pt x="148" y="67"/>
                  </a:lnTo>
                  <a:lnTo>
                    <a:pt x="149" y="69"/>
                  </a:lnTo>
                  <a:lnTo>
                    <a:pt x="149" y="71"/>
                  </a:lnTo>
                  <a:lnTo>
                    <a:pt x="150" y="71"/>
                  </a:lnTo>
                  <a:lnTo>
                    <a:pt x="151" y="71"/>
                  </a:lnTo>
                  <a:lnTo>
                    <a:pt x="152" y="70"/>
                  </a:lnTo>
                  <a:lnTo>
                    <a:pt x="156" y="66"/>
                  </a:lnTo>
                  <a:lnTo>
                    <a:pt x="159" y="64"/>
                  </a:lnTo>
                  <a:lnTo>
                    <a:pt x="161" y="62"/>
                  </a:lnTo>
                  <a:lnTo>
                    <a:pt x="175" y="53"/>
                  </a:lnTo>
                  <a:lnTo>
                    <a:pt x="176" y="52"/>
                  </a:lnTo>
                  <a:lnTo>
                    <a:pt x="177" y="51"/>
                  </a:lnTo>
                  <a:lnTo>
                    <a:pt x="177" y="50"/>
                  </a:lnTo>
                  <a:lnTo>
                    <a:pt x="178" y="49"/>
                  </a:lnTo>
                  <a:lnTo>
                    <a:pt x="178" y="47"/>
                  </a:lnTo>
                  <a:lnTo>
                    <a:pt x="177" y="46"/>
                  </a:lnTo>
                  <a:lnTo>
                    <a:pt x="176" y="46"/>
                  </a:lnTo>
                  <a:lnTo>
                    <a:pt x="174" y="46"/>
                  </a:lnTo>
                  <a:lnTo>
                    <a:pt x="174" y="47"/>
                  </a:lnTo>
                  <a:lnTo>
                    <a:pt x="173" y="48"/>
                  </a:lnTo>
                  <a:lnTo>
                    <a:pt x="171" y="49"/>
                  </a:lnTo>
                  <a:lnTo>
                    <a:pt x="169" y="48"/>
                  </a:lnTo>
                  <a:lnTo>
                    <a:pt x="167" y="47"/>
                  </a:lnTo>
                  <a:lnTo>
                    <a:pt x="165" y="46"/>
                  </a:lnTo>
                  <a:lnTo>
                    <a:pt x="164" y="44"/>
                  </a:lnTo>
                  <a:lnTo>
                    <a:pt x="35" y="0"/>
                  </a:lnTo>
                  <a:lnTo>
                    <a:pt x="0" y="21"/>
                  </a:lnTo>
                  <a:close/>
                </a:path>
              </a:pathLst>
            </a:custGeom>
            <a:solidFill>
              <a:srgbClr val="EFE2CE"/>
            </a:solidFill>
            <a:ln w="0">
              <a:solidFill>
                <a:srgbClr val="242729"/>
              </a:solidFill>
              <a:prstDash val="solid"/>
              <a:round/>
              <a:headEnd/>
              <a:tailEnd/>
            </a:ln>
          </p:spPr>
          <p:txBody>
            <a:bodyPr>
              <a:prstTxWarp prst="textNoShape">
                <a:avLst/>
              </a:prstTxWarp>
            </a:bodyPr>
            <a:lstStyle/>
            <a:p>
              <a:endParaRPr lang="es-MX"/>
            </a:p>
          </p:txBody>
        </p:sp>
        <p:sp>
          <p:nvSpPr>
            <p:cNvPr id="64529" name="Line 17"/>
            <p:cNvSpPr>
              <a:spLocks noChangeShapeType="1"/>
            </p:cNvSpPr>
            <p:nvPr/>
          </p:nvSpPr>
          <p:spPr bwMode="auto">
            <a:xfrm flipH="1">
              <a:off x="5013" y="1935"/>
              <a:ext cx="134" cy="1595"/>
            </a:xfrm>
            <a:prstGeom prst="line">
              <a:avLst/>
            </a:prstGeom>
            <a:noFill/>
            <a:ln w="0">
              <a:solidFill>
                <a:srgbClr val="242729"/>
              </a:solidFill>
              <a:round/>
              <a:headEnd/>
              <a:tailEnd/>
            </a:ln>
          </p:spPr>
          <p:txBody>
            <a:bodyPr>
              <a:prstTxWarp prst="textNoShape">
                <a:avLst/>
              </a:prstTxWarp>
            </a:bodyPr>
            <a:lstStyle/>
            <a:p>
              <a:endParaRPr lang="es-MX"/>
            </a:p>
          </p:txBody>
        </p:sp>
        <p:sp>
          <p:nvSpPr>
            <p:cNvPr id="64530" name="Line 18"/>
            <p:cNvSpPr>
              <a:spLocks noChangeShapeType="1"/>
            </p:cNvSpPr>
            <p:nvPr/>
          </p:nvSpPr>
          <p:spPr bwMode="auto">
            <a:xfrm flipH="1">
              <a:off x="4975" y="1897"/>
              <a:ext cx="115" cy="1623"/>
            </a:xfrm>
            <a:prstGeom prst="line">
              <a:avLst/>
            </a:prstGeom>
            <a:noFill/>
            <a:ln w="0">
              <a:solidFill>
                <a:srgbClr val="242729"/>
              </a:solidFill>
              <a:round/>
              <a:headEnd/>
              <a:tailEnd/>
            </a:ln>
          </p:spPr>
          <p:txBody>
            <a:bodyPr>
              <a:prstTxWarp prst="textNoShape">
                <a:avLst/>
              </a:prstTxWarp>
            </a:bodyPr>
            <a:lstStyle/>
            <a:p>
              <a:endParaRPr lang="es-MX"/>
            </a:p>
          </p:txBody>
        </p:sp>
      </p:grpSp>
      <p:sp>
        <p:nvSpPr>
          <p:cNvPr id="64533" name="Text Box 21"/>
          <p:cNvSpPr txBox="1">
            <a:spLocks noChangeArrowheads="1"/>
          </p:cNvSpPr>
          <p:nvPr/>
        </p:nvSpPr>
        <p:spPr bwMode="auto">
          <a:xfrm>
            <a:off x="0" y="-49213"/>
            <a:ext cx="48498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a:t>
            </a:r>
            <a:endParaRPr lang="es-ES" sz="1000" b="1">
              <a:solidFill>
                <a:srgbClr val="336600"/>
              </a:solidFill>
              <a:latin typeface="BakerSignet BT"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Effect transition="in" filter="dissolve">
                                      <p:cBhvr>
                                        <p:cTn id="7" dur="500"/>
                                        <p:tgtEl>
                                          <p:spTgt spid="645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655638" y="544513"/>
            <a:ext cx="8031162" cy="1143000"/>
          </a:xfrm>
        </p:spPr>
        <p:txBody>
          <a:bodyPr/>
          <a:lstStyle/>
          <a:p>
            <a:r>
              <a:rPr lang="es-ES_tradnl" sz="4800"/>
              <a:t>Los Apóstoles y los Primeros Cristianos</a:t>
            </a:r>
            <a:endParaRPr lang="es-ES" sz="4800"/>
          </a:p>
        </p:txBody>
      </p:sp>
      <p:sp>
        <p:nvSpPr>
          <p:cNvPr id="65539" name="Rectangle 3"/>
          <p:cNvSpPr>
            <a:spLocks noGrp="1" noChangeArrowheads="1"/>
          </p:cNvSpPr>
          <p:nvPr>
            <p:ph type="body" idx="1"/>
          </p:nvPr>
        </p:nvSpPr>
        <p:spPr>
          <a:xfrm>
            <a:off x="4076700" y="2147888"/>
            <a:ext cx="4848225" cy="1081087"/>
          </a:xfrm>
        </p:spPr>
        <p:txBody>
          <a:bodyPr/>
          <a:lstStyle/>
          <a:p>
            <a:pPr>
              <a:lnSpc>
                <a:spcPct val="80000"/>
              </a:lnSpc>
            </a:pPr>
            <a:r>
              <a:rPr lang="es-ES_tradnl" sz="2400"/>
              <a:t>Pedro hizo una vigorosa petición a decidirse al arrepentimiento y al bautismo en un lenguaje imperativo</a:t>
            </a:r>
            <a:endParaRPr lang="es-ES" sz="2400"/>
          </a:p>
        </p:txBody>
      </p:sp>
      <p:pic>
        <p:nvPicPr>
          <p:cNvPr id="65543" name="Picture 7" descr="evangelizacion"/>
          <p:cNvPicPr>
            <a:picLocks noChangeAspect="1" noChangeArrowheads="1"/>
          </p:cNvPicPr>
          <p:nvPr/>
        </p:nvPicPr>
        <p:blipFill>
          <a:blip r:embed="rId2"/>
          <a:srcRect/>
          <a:stretch>
            <a:fillRect/>
          </a:stretch>
        </p:blipFill>
        <p:spPr bwMode="auto">
          <a:xfrm>
            <a:off x="349250" y="2084388"/>
            <a:ext cx="3657600" cy="3267075"/>
          </a:xfrm>
          <a:prstGeom prst="rect">
            <a:avLst/>
          </a:prstGeom>
          <a:noFill/>
        </p:spPr>
      </p:pic>
      <p:sp>
        <p:nvSpPr>
          <p:cNvPr id="65544" name="Text Box 8"/>
          <p:cNvSpPr txBox="1">
            <a:spLocks noChangeArrowheads="1"/>
          </p:cNvSpPr>
          <p:nvPr/>
        </p:nvSpPr>
        <p:spPr bwMode="auto">
          <a:xfrm>
            <a:off x="4194175" y="3341688"/>
            <a:ext cx="4098925" cy="2838450"/>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 i="1">
                <a:solidFill>
                  <a:schemeClr val="accent2"/>
                </a:solidFill>
                <a:latin typeface="Times New Roman" charset="0"/>
              </a:rPr>
              <a:t>"Al oír esto, se dolieron de corazón, y preguntaron a Pedro y a los otros apóstoles: ´Hermanos, ¿qué haremos?´ Pedro contestó: ´Arrepentíos, y sed bautizados cada uno de vosotros en el Nombre de Jesucristo para perdón de vuestros pecados...´ Y con otras muchas palabras, Pedro testificaba y exhortaba, diciendo: ´¡Sed salvos de esta perversa generación!´ Hch. 2: 37 - 40</a:t>
            </a:r>
          </a:p>
        </p:txBody>
      </p:sp>
      <p:sp>
        <p:nvSpPr>
          <p:cNvPr id="65546" name="Text Box 10"/>
          <p:cNvSpPr txBox="1">
            <a:spLocks noChangeArrowheads="1"/>
          </p:cNvSpPr>
          <p:nvPr/>
        </p:nvSpPr>
        <p:spPr bwMode="auto">
          <a:xfrm>
            <a:off x="0" y="-49213"/>
            <a:ext cx="68611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 / EL NT. Y EL PEDIDO DE DECISIONES</a:t>
            </a:r>
            <a:endParaRPr lang="es-ES" sz="1000" b="1">
              <a:solidFill>
                <a:srgbClr val="336600"/>
              </a:solidFill>
              <a:latin typeface="BakerSignet BT" pitchFamily="34" charset="0"/>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Effect transition="in" filter="fade">
                                      <p:cBhvr>
                                        <p:cTn id="7" dur="1000"/>
                                        <p:tgtEl>
                                          <p:spTgt spid="65539">
                                            <p:txEl>
                                              <p:pRg st="0" end="0"/>
                                            </p:txEl>
                                          </p:spTgt>
                                        </p:tgtEl>
                                      </p:cBhvr>
                                    </p:animEffect>
                                    <p:anim calcmode="lin" valueType="num">
                                      <p:cBhvr>
                                        <p:cTn id="8" dur="1000" fill="hold"/>
                                        <p:tgtEl>
                                          <p:spTgt spid="65539">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65539">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5539">
                                            <p:txEl>
                                              <p:pRg st="0" end="0"/>
                                            </p:txEl>
                                          </p:spTgt>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9" presetClass="entr" presetSubtype="0" fill="hold" grpId="0" nodeType="afterEffect">
                                  <p:stCondLst>
                                    <p:cond delay="0"/>
                                  </p:stCondLst>
                                  <p:childTnLst>
                                    <p:set>
                                      <p:cBhvr>
                                        <p:cTn id="13" dur="1" fill="hold">
                                          <p:stCondLst>
                                            <p:cond delay="0"/>
                                          </p:stCondLst>
                                        </p:cTn>
                                        <p:tgtEl>
                                          <p:spTgt spid="65544"/>
                                        </p:tgtEl>
                                        <p:attrNameLst>
                                          <p:attrName>style.visibility</p:attrName>
                                        </p:attrNameLst>
                                      </p:cBhvr>
                                      <p:to>
                                        <p:strVal val="visible"/>
                                      </p:to>
                                    </p:set>
                                    <p:animEffect transition="in" filter="dissolve">
                                      <p:cBhvr>
                                        <p:cTn id="14" dur="500"/>
                                        <p:tgtEl>
                                          <p:spTgt spid="65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P spid="6554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94" name="Rectangle 10"/>
          <p:cNvSpPr>
            <a:spLocks noChangeArrowheads="1"/>
          </p:cNvSpPr>
          <p:nvPr/>
        </p:nvSpPr>
        <p:spPr bwMode="auto">
          <a:xfrm>
            <a:off x="0"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sp>
        <p:nvSpPr>
          <p:cNvPr id="67591" name="Rectangle 7"/>
          <p:cNvSpPr>
            <a:spLocks noGrp="1" noChangeArrowheads="1"/>
          </p:cNvSpPr>
          <p:nvPr>
            <p:ph type="body" idx="1"/>
          </p:nvPr>
        </p:nvSpPr>
        <p:spPr>
          <a:xfrm>
            <a:off x="4086225" y="2360613"/>
            <a:ext cx="4527550" cy="3321050"/>
          </a:xfrm>
        </p:spPr>
        <p:txBody>
          <a:bodyPr/>
          <a:lstStyle/>
          <a:p>
            <a:pPr marL="0" indent="0">
              <a:buFontTx/>
              <a:buNone/>
            </a:pPr>
            <a:r>
              <a:rPr lang="es-ES_tradnl">
                <a:latin typeface="Futura XBlkCnIt BT" pitchFamily="34" charset="0"/>
              </a:rPr>
              <a:t>¡Sería difícil suponer que Pedro se hubiese equivocado ya que actuó bajo el poder del Espíritu Santo! </a:t>
            </a:r>
          </a:p>
          <a:p>
            <a:pPr marL="0" indent="0" algn="r">
              <a:buFontTx/>
              <a:buNone/>
            </a:pPr>
            <a:r>
              <a:rPr lang="es-ES_tradnl" sz="2000">
                <a:latin typeface="Futura XBlkCnIt BT" pitchFamily="34" charset="0"/>
              </a:rPr>
              <a:t>Véase Hch. 2: 4</a:t>
            </a:r>
            <a:endParaRPr lang="es-ES" sz="2000">
              <a:latin typeface="Futura XBlkCnIt BT" pitchFamily="34" charset="0"/>
            </a:endParaRPr>
          </a:p>
        </p:txBody>
      </p:sp>
      <p:pic>
        <p:nvPicPr>
          <p:cNvPr id="67595" name="Picture 11" descr="Espiritu fuego animado fondo blanco"/>
          <p:cNvPicPr>
            <a:picLocks noChangeAspect="1" noChangeArrowheads="1" noCrop="1"/>
          </p:cNvPicPr>
          <p:nvPr/>
        </p:nvPicPr>
        <p:blipFill>
          <a:blip r:embed="rId2"/>
          <a:srcRect/>
          <a:stretch>
            <a:fillRect/>
          </a:stretch>
        </p:blipFill>
        <p:spPr bwMode="auto">
          <a:xfrm>
            <a:off x="0" y="382588"/>
            <a:ext cx="4454525" cy="5299075"/>
          </a:xfrm>
          <a:prstGeom prst="rect">
            <a:avLst/>
          </a:prstGeom>
          <a:noFill/>
        </p:spPr>
      </p:pic>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655638" y="544513"/>
            <a:ext cx="8031162" cy="1143000"/>
          </a:xfrm>
        </p:spPr>
        <p:txBody>
          <a:bodyPr/>
          <a:lstStyle/>
          <a:p>
            <a:r>
              <a:rPr lang="es-ES_tradnl" sz="4800"/>
              <a:t>Los Apóstoles y los Primeros Cristianos</a:t>
            </a:r>
            <a:endParaRPr lang="es-ES" sz="4800"/>
          </a:p>
        </p:txBody>
      </p:sp>
      <p:sp>
        <p:nvSpPr>
          <p:cNvPr id="69635" name="Rectangle 3"/>
          <p:cNvSpPr>
            <a:spLocks noGrp="1" noChangeArrowheads="1"/>
          </p:cNvSpPr>
          <p:nvPr>
            <p:ph type="body" idx="1"/>
          </p:nvPr>
        </p:nvSpPr>
        <p:spPr>
          <a:xfrm>
            <a:off x="4076700" y="2147888"/>
            <a:ext cx="4848225" cy="1081087"/>
          </a:xfrm>
        </p:spPr>
        <p:txBody>
          <a:bodyPr/>
          <a:lstStyle/>
          <a:p>
            <a:pPr>
              <a:lnSpc>
                <a:spcPct val="80000"/>
              </a:lnSpc>
            </a:pPr>
            <a:r>
              <a:rPr lang="es-ES_tradnl" sz="2400"/>
              <a:t>Pedro hizo una vigorosa petición a decidirse al arrepentimiento y al bautismo en un lenguaje imperativo</a:t>
            </a:r>
            <a:endParaRPr lang="es-ES" sz="2400"/>
          </a:p>
        </p:txBody>
      </p:sp>
      <p:pic>
        <p:nvPicPr>
          <p:cNvPr id="69637" name="Picture 5" descr="evangelizacion"/>
          <p:cNvPicPr>
            <a:picLocks noChangeAspect="1" noChangeArrowheads="1"/>
          </p:cNvPicPr>
          <p:nvPr/>
        </p:nvPicPr>
        <p:blipFill>
          <a:blip r:embed="rId2"/>
          <a:srcRect/>
          <a:stretch>
            <a:fillRect/>
          </a:stretch>
        </p:blipFill>
        <p:spPr bwMode="auto">
          <a:xfrm>
            <a:off x="349250" y="2084388"/>
            <a:ext cx="3657600" cy="3267075"/>
          </a:xfrm>
          <a:prstGeom prst="rect">
            <a:avLst/>
          </a:prstGeom>
          <a:noFill/>
        </p:spPr>
      </p:pic>
      <p:sp>
        <p:nvSpPr>
          <p:cNvPr id="69638" name="Text Box 6"/>
          <p:cNvSpPr txBox="1">
            <a:spLocks noChangeArrowheads="1"/>
          </p:cNvSpPr>
          <p:nvPr/>
        </p:nvSpPr>
        <p:spPr bwMode="auto">
          <a:xfrm>
            <a:off x="4268788" y="4257675"/>
            <a:ext cx="4098925" cy="2289175"/>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 i="1">
                <a:solidFill>
                  <a:schemeClr val="accent2"/>
                </a:solidFill>
                <a:latin typeface="Times New Roman" charset="0"/>
              </a:rPr>
              <a:t>“´¿Crees, rey Agripa, a los profetas?  Yo sé que crees´. Entonces Agripa dijo a Pablo: ´Por poco me persuades a ser cristiano´. Y Pablo respondió: ´Por poco o por mucho, ¡quiera Dios que no sólo tú, sino también todos los que hoy me oyen, lleguen a ser como yo, excepto estas cadenas!´” Hch. 26: 27 - 29</a:t>
            </a:r>
          </a:p>
        </p:txBody>
      </p:sp>
      <p:sp>
        <p:nvSpPr>
          <p:cNvPr id="69639" name="Rectangle 7"/>
          <p:cNvSpPr>
            <a:spLocks noChangeArrowheads="1"/>
          </p:cNvSpPr>
          <p:nvPr/>
        </p:nvSpPr>
        <p:spPr bwMode="auto">
          <a:xfrm>
            <a:off x="4056063" y="3308350"/>
            <a:ext cx="4848225" cy="1081088"/>
          </a:xfrm>
          <a:prstGeom prst="rect">
            <a:avLst/>
          </a:prstGeom>
          <a:noFill/>
          <a:ln w="9525">
            <a:noFill/>
            <a:miter lim="800000"/>
            <a:headEnd/>
            <a:tailEnd/>
          </a:ln>
          <a:effectLst/>
        </p:spPr>
        <p:txBody>
          <a:bodyPr>
            <a:prstTxWarp prst="textNoShape">
              <a:avLst/>
            </a:prstTxWarp>
          </a:bodyPr>
          <a:lstStyle/>
          <a:p>
            <a:pPr marL="342900" indent="-342900">
              <a:lnSpc>
                <a:spcPct val="80000"/>
              </a:lnSpc>
              <a:spcBef>
                <a:spcPct val="20000"/>
              </a:spcBef>
              <a:buSzPct val="60000"/>
              <a:buFontTx/>
              <a:buBlip>
                <a:blip r:embed="rId3"/>
              </a:buBlip>
            </a:pPr>
            <a:r>
              <a:rPr lang="es-ES_tradnl" sz="2400">
                <a:latin typeface="BakerSignet BT" pitchFamily="34" charset="0"/>
              </a:rPr>
              <a:t>Pablo trató de persuadir al rey Agripa a una decisión favorable por la Salvación</a:t>
            </a:r>
            <a:endParaRPr lang="es-ES" sz="2400">
              <a:latin typeface="BakerSignet BT" pitchFamily="34" charset="0"/>
            </a:endParaRPr>
          </a:p>
        </p:txBody>
      </p:sp>
      <p:sp>
        <p:nvSpPr>
          <p:cNvPr id="69643" name="Text Box 11"/>
          <p:cNvSpPr txBox="1">
            <a:spLocks noChangeArrowheads="1"/>
          </p:cNvSpPr>
          <p:nvPr/>
        </p:nvSpPr>
        <p:spPr bwMode="auto">
          <a:xfrm>
            <a:off x="0" y="-49213"/>
            <a:ext cx="68611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 / EL NT. Y EL PEDIDO DE DECISIONES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69639"/>
                                        </p:tgtEl>
                                        <p:attrNameLst>
                                          <p:attrName>style.visibility</p:attrName>
                                        </p:attrNameLst>
                                      </p:cBhvr>
                                      <p:to>
                                        <p:strVal val="visible"/>
                                      </p:to>
                                    </p:set>
                                    <p:animEffect transition="in" filter="fade">
                                      <p:cBhvr>
                                        <p:cTn id="7" dur="1000"/>
                                        <p:tgtEl>
                                          <p:spTgt spid="69639"/>
                                        </p:tgtEl>
                                      </p:cBhvr>
                                    </p:animEffect>
                                    <p:anim calcmode="lin" valueType="num">
                                      <p:cBhvr>
                                        <p:cTn id="8" dur="1000" fill="hold"/>
                                        <p:tgtEl>
                                          <p:spTgt spid="69639"/>
                                        </p:tgtEl>
                                        <p:attrNameLst>
                                          <p:attrName>ppt_x</p:attrName>
                                        </p:attrNameLst>
                                      </p:cBhvr>
                                      <p:tavLst>
                                        <p:tav tm="0">
                                          <p:val>
                                            <p:strVal val="#ppt_x"/>
                                          </p:val>
                                        </p:tav>
                                        <p:tav tm="100000">
                                          <p:val>
                                            <p:strVal val="#ppt_x"/>
                                          </p:val>
                                        </p:tav>
                                      </p:tavLst>
                                    </p:anim>
                                    <p:anim calcmode="lin" valueType="num">
                                      <p:cBhvr>
                                        <p:cTn id="9" dur="900" decel="100000" fill="hold"/>
                                        <p:tgtEl>
                                          <p:spTgt spid="6963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9639"/>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9" presetClass="entr" presetSubtype="0" fill="hold" grpId="0" nodeType="afterEffect">
                                  <p:stCondLst>
                                    <p:cond delay="0"/>
                                  </p:stCondLst>
                                  <p:childTnLst>
                                    <p:set>
                                      <p:cBhvr>
                                        <p:cTn id="13" dur="1" fill="hold">
                                          <p:stCondLst>
                                            <p:cond delay="0"/>
                                          </p:stCondLst>
                                        </p:cTn>
                                        <p:tgtEl>
                                          <p:spTgt spid="69638"/>
                                        </p:tgtEl>
                                        <p:attrNameLst>
                                          <p:attrName>style.visibility</p:attrName>
                                        </p:attrNameLst>
                                      </p:cBhvr>
                                      <p:to>
                                        <p:strVal val="visible"/>
                                      </p:to>
                                    </p:set>
                                    <p:animEffect transition="in" filter="dissolve">
                                      <p:cBhvr>
                                        <p:cTn id="14" dur="500"/>
                                        <p:tgtEl>
                                          <p:spTgt spid="69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8" grpId="0"/>
      <p:bldP spid="696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655638" y="544513"/>
            <a:ext cx="8031162" cy="1143000"/>
          </a:xfrm>
        </p:spPr>
        <p:txBody>
          <a:bodyPr/>
          <a:lstStyle/>
          <a:p>
            <a:r>
              <a:rPr lang="es-ES_tradnl" sz="4800"/>
              <a:t>Los Apóstoles y los Primeros Cristianos</a:t>
            </a:r>
            <a:endParaRPr lang="es-ES" sz="4800"/>
          </a:p>
        </p:txBody>
      </p:sp>
      <p:sp>
        <p:nvSpPr>
          <p:cNvPr id="70659" name="Rectangle 3"/>
          <p:cNvSpPr>
            <a:spLocks noGrp="1" noChangeArrowheads="1"/>
          </p:cNvSpPr>
          <p:nvPr>
            <p:ph type="body" idx="1"/>
          </p:nvPr>
        </p:nvSpPr>
        <p:spPr>
          <a:xfrm>
            <a:off x="4076700" y="2147888"/>
            <a:ext cx="4848225" cy="1081087"/>
          </a:xfrm>
        </p:spPr>
        <p:txBody>
          <a:bodyPr/>
          <a:lstStyle/>
          <a:p>
            <a:pPr>
              <a:lnSpc>
                <a:spcPct val="80000"/>
              </a:lnSpc>
            </a:pPr>
            <a:r>
              <a:rPr lang="es-ES_tradnl" sz="2400"/>
              <a:t>Pedro hizo una vigorosa petición a decidirse al arrepentimiento y al bautismo en un lenguaje imperativo</a:t>
            </a:r>
            <a:endParaRPr lang="es-ES" sz="2400"/>
          </a:p>
        </p:txBody>
      </p:sp>
      <p:pic>
        <p:nvPicPr>
          <p:cNvPr id="70661" name="Picture 5" descr="evangelizacion"/>
          <p:cNvPicPr>
            <a:picLocks noChangeAspect="1" noChangeArrowheads="1"/>
          </p:cNvPicPr>
          <p:nvPr/>
        </p:nvPicPr>
        <p:blipFill>
          <a:blip r:embed="rId2"/>
          <a:srcRect/>
          <a:stretch>
            <a:fillRect/>
          </a:stretch>
        </p:blipFill>
        <p:spPr bwMode="auto">
          <a:xfrm>
            <a:off x="349250" y="2084388"/>
            <a:ext cx="3657600" cy="3267075"/>
          </a:xfrm>
          <a:prstGeom prst="rect">
            <a:avLst/>
          </a:prstGeom>
          <a:noFill/>
        </p:spPr>
      </p:pic>
      <p:sp>
        <p:nvSpPr>
          <p:cNvPr id="70663" name="Rectangle 7"/>
          <p:cNvSpPr>
            <a:spLocks noChangeArrowheads="1"/>
          </p:cNvSpPr>
          <p:nvPr/>
        </p:nvSpPr>
        <p:spPr bwMode="auto">
          <a:xfrm>
            <a:off x="4086225" y="3292475"/>
            <a:ext cx="4848225" cy="1081088"/>
          </a:xfrm>
          <a:prstGeom prst="rect">
            <a:avLst/>
          </a:prstGeom>
          <a:noFill/>
          <a:ln w="9525">
            <a:noFill/>
            <a:miter lim="800000"/>
            <a:headEnd/>
            <a:tailEnd/>
          </a:ln>
          <a:effectLst/>
        </p:spPr>
        <p:txBody>
          <a:bodyPr>
            <a:prstTxWarp prst="textNoShape">
              <a:avLst/>
            </a:prstTxWarp>
          </a:bodyPr>
          <a:lstStyle/>
          <a:p>
            <a:pPr marL="342900" indent="-342900">
              <a:lnSpc>
                <a:spcPct val="80000"/>
              </a:lnSpc>
              <a:spcBef>
                <a:spcPct val="20000"/>
              </a:spcBef>
              <a:buSzPct val="60000"/>
              <a:buFontTx/>
              <a:buBlip>
                <a:blip r:embed="rId3"/>
              </a:buBlip>
            </a:pPr>
            <a:r>
              <a:rPr lang="es-ES_tradnl" sz="2400">
                <a:latin typeface="BakerSignet BT" pitchFamily="34" charset="0"/>
              </a:rPr>
              <a:t>Pablo trató de persuadir al rey Agripa a una decisión favorable por la Salvación. Hch. 26: 27-29</a:t>
            </a:r>
            <a:endParaRPr lang="es-ES" sz="2400">
              <a:latin typeface="BakerSignet BT" pitchFamily="34" charset="0"/>
            </a:endParaRPr>
          </a:p>
        </p:txBody>
      </p:sp>
      <p:sp>
        <p:nvSpPr>
          <p:cNvPr id="70664" name="Rectangle 8"/>
          <p:cNvSpPr>
            <a:spLocks noChangeArrowheads="1"/>
          </p:cNvSpPr>
          <p:nvPr/>
        </p:nvSpPr>
        <p:spPr bwMode="auto">
          <a:xfrm>
            <a:off x="4113213" y="4713288"/>
            <a:ext cx="4848225" cy="1081087"/>
          </a:xfrm>
          <a:prstGeom prst="rect">
            <a:avLst/>
          </a:prstGeom>
          <a:noFill/>
          <a:ln w="9525">
            <a:noFill/>
            <a:miter lim="800000"/>
            <a:headEnd/>
            <a:tailEnd/>
          </a:ln>
          <a:effectLst/>
        </p:spPr>
        <p:txBody>
          <a:bodyPr>
            <a:prstTxWarp prst="textNoShape">
              <a:avLst/>
            </a:prstTxWarp>
          </a:bodyPr>
          <a:lstStyle/>
          <a:p>
            <a:pPr marL="342900" indent="-342900">
              <a:lnSpc>
                <a:spcPct val="80000"/>
              </a:lnSpc>
              <a:spcBef>
                <a:spcPct val="20000"/>
              </a:spcBef>
              <a:buSzPct val="60000"/>
              <a:buFontTx/>
              <a:buBlip>
                <a:blip r:embed="rId3"/>
              </a:buBlip>
            </a:pPr>
            <a:r>
              <a:rPr lang="es-ES_tradnl" sz="2400">
                <a:latin typeface="BakerSignet BT" pitchFamily="34" charset="0"/>
              </a:rPr>
              <a:t>También trató  de persuadir a un gran número de judíos. Hch. 28: 23</a:t>
            </a:r>
            <a:endParaRPr lang="es-ES" sz="2400">
              <a:latin typeface="BakerSignet BT" pitchFamily="34" charset="0"/>
            </a:endParaRPr>
          </a:p>
        </p:txBody>
      </p:sp>
      <p:sp>
        <p:nvSpPr>
          <p:cNvPr id="70669" name="Text Box 13"/>
          <p:cNvSpPr txBox="1">
            <a:spLocks noChangeArrowheads="1"/>
          </p:cNvSpPr>
          <p:nvPr/>
        </p:nvSpPr>
        <p:spPr bwMode="auto">
          <a:xfrm>
            <a:off x="0" y="-49213"/>
            <a:ext cx="68611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 / EL NT. Y EL PEDIDO DE DECISIONES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0664"/>
                                        </p:tgtEl>
                                        <p:attrNameLst>
                                          <p:attrName>style.visibility</p:attrName>
                                        </p:attrNameLst>
                                      </p:cBhvr>
                                      <p:to>
                                        <p:strVal val="visible"/>
                                      </p:to>
                                    </p:set>
                                    <p:animEffect transition="in" filter="fade">
                                      <p:cBhvr>
                                        <p:cTn id="7" dur="1000"/>
                                        <p:tgtEl>
                                          <p:spTgt spid="70664"/>
                                        </p:tgtEl>
                                      </p:cBhvr>
                                    </p:animEffect>
                                    <p:anim calcmode="lin" valueType="num">
                                      <p:cBhvr>
                                        <p:cTn id="8" dur="1000" fill="hold"/>
                                        <p:tgtEl>
                                          <p:spTgt spid="70664"/>
                                        </p:tgtEl>
                                        <p:attrNameLst>
                                          <p:attrName>ppt_x</p:attrName>
                                        </p:attrNameLst>
                                      </p:cBhvr>
                                      <p:tavLst>
                                        <p:tav tm="0">
                                          <p:val>
                                            <p:strVal val="#ppt_x"/>
                                          </p:val>
                                        </p:tav>
                                        <p:tav tm="100000">
                                          <p:val>
                                            <p:strVal val="#ppt_x"/>
                                          </p:val>
                                        </p:tav>
                                      </p:tavLst>
                                    </p:anim>
                                    <p:anim calcmode="lin" valueType="num">
                                      <p:cBhvr>
                                        <p:cTn id="9" dur="900" decel="100000" fill="hold"/>
                                        <p:tgtEl>
                                          <p:spTgt spid="7066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066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2" descr="fondo 1"/>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144387" name="Picture 3" descr="Logo IASD fondo amarillo claro"/>
          <p:cNvPicPr>
            <a:picLocks noChangeAspect="1" noChangeArrowheads="1"/>
          </p:cNvPicPr>
          <p:nvPr/>
        </p:nvPicPr>
        <p:blipFill>
          <a:blip r:embed="rId3"/>
          <a:srcRect/>
          <a:stretch>
            <a:fillRect/>
          </a:stretch>
        </p:blipFill>
        <p:spPr bwMode="auto">
          <a:xfrm>
            <a:off x="6443663" y="6102350"/>
            <a:ext cx="2555875" cy="639763"/>
          </a:xfrm>
          <a:prstGeom prst="rect">
            <a:avLst/>
          </a:prstGeom>
          <a:noFill/>
        </p:spPr>
      </p:pic>
      <p:sp>
        <p:nvSpPr>
          <p:cNvPr id="144388" name="Rectangle 4"/>
          <p:cNvSpPr>
            <a:spLocks noGrp="1" noChangeArrowheads="1"/>
          </p:cNvSpPr>
          <p:nvPr>
            <p:ph type="body" idx="1"/>
          </p:nvPr>
        </p:nvSpPr>
        <p:spPr>
          <a:xfrm>
            <a:off x="1763713" y="1952625"/>
            <a:ext cx="6176962" cy="3452813"/>
          </a:xfrm>
        </p:spPr>
        <p:txBody>
          <a:bodyPr/>
          <a:lstStyle/>
          <a:p>
            <a:pPr marL="0" indent="0">
              <a:buFontTx/>
              <a:buNone/>
            </a:pPr>
            <a:r>
              <a:rPr lang="es-ES_tradnl">
                <a:latin typeface="Calligraph421 BT" pitchFamily="66" charset="0"/>
              </a:rPr>
              <a:t>Cada miembro del cuerpo de Cristo preparado para el reino de Dios</a:t>
            </a:r>
            <a:endParaRPr lang="es-ES">
              <a:latin typeface="Calligraph421 BT" pitchFamily="66" charset="0"/>
            </a:endParaRPr>
          </a:p>
        </p:txBody>
      </p:sp>
      <p:pic>
        <p:nvPicPr>
          <p:cNvPr id="144389" name="Picture 5" descr="vision"/>
          <p:cNvPicPr>
            <a:picLocks noChangeAspect="1" noChangeArrowheads="1"/>
          </p:cNvPicPr>
          <p:nvPr/>
        </p:nvPicPr>
        <p:blipFill>
          <a:blip r:embed="rId4"/>
          <a:srcRect/>
          <a:stretch>
            <a:fillRect/>
          </a:stretch>
        </p:blipFill>
        <p:spPr bwMode="auto">
          <a:xfrm>
            <a:off x="323850" y="188913"/>
            <a:ext cx="3887788" cy="1492250"/>
          </a:xfrm>
          <a:prstGeom prst="rect">
            <a:avLst/>
          </a:prstGeom>
          <a:noFill/>
        </p:spPr>
      </p:pic>
    </p:spTree>
  </p:cSld>
  <p:clrMapOvr>
    <a:masterClrMapping/>
  </p:clrMapOvr>
  <p:transition>
    <p:randomBa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4" name="Picture 4"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71683" name="Rectangle 3"/>
          <p:cNvSpPr>
            <a:spLocks noGrp="1" noChangeArrowheads="1"/>
          </p:cNvSpPr>
          <p:nvPr>
            <p:ph type="body" idx="1"/>
          </p:nvPr>
        </p:nvSpPr>
        <p:spPr>
          <a:xfrm>
            <a:off x="1157288" y="1681163"/>
            <a:ext cx="7148512" cy="4054475"/>
          </a:xfrm>
          <a:effectLst>
            <a:outerShdw blurRad="63500" dist="17961" dir="2700000" algn="ctr" rotWithShape="0">
              <a:schemeClr val="tx1">
                <a:alpha val="74998"/>
              </a:schemeClr>
            </a:outerShdw>
          </a:effectLst>
        </p:spPr>
        <p:txBody>
          <a:bodyPr/>
          <a:lstStyle/>
          <a:p>
            <a:pPr marL="0" indent="0">
              <a:lnSpc>
                <a:spcPct val="90000"/>
              </a:lnSpc>
              <a:buFontTx/>
              <a:buNone/>
            </a:pPr>
            <a:r>
              <a:rPr lang="es-ES" sz="3100" i="1">
                <a:solidFill>
                  <a:schemeClr val="accent2"/>
                </a:solidFill>
                <a:latin typeface="Times New Roman" charset="0"/>
              </a:rPr>
              <a:t>"Habiendo señalado un día, vinieron en gran número a ver a Pablo adonde se hospedaba.  Entonces, desde la mañana hasta la tarde testificó del reino de Dios, procurando </a:t>
            </a:r>
            <a:r>
              <a:rPr lang="es-ES" sz="3100" b="1" i="1" u="sng">
                <a:solidFill>
                  <a:srgbClr val="99CC00"/>
                </a:solidFill>
                <a:latin typeface="Times New Roman" charset="0"/>
              </a:rPr>
              <a:t>persuadirlos</a:t>
            </a:r>
            <a:r>
              <a:rPr lang="es-ES" sz="3100" i="1">
                <a:solidFill>
                  <a:schemeClr val="accent2"/>
                </a:solidFill>
                <a:latin typeface="Times New Roman" charset="0"/>
              </a:rPr>
              <a:t> acerca de Jesús, por medio de la Ley de Moisés y los Profetas”</a:t>
            </a:r>
          </a:p>
          <a:p>
            <a:pPr marL="0" indent="0" algn="ctr">
              <a:lnSpc>
                <a:spcPct val="90000"/>
              </a:lnSpc>
              <a:buFontTx/>
              <a:buNone/>
            </a:pPr>
            <a:r>
              <a:rPr lang="es-ES_tradnl" sz="2400" i="1">
                <a:solidFill>
                  <a:schemeClr val="accent2"/>
                </a:solidFill>
                <a:latin typeface="Times New Roman" charset="0"/>
              </a:rPr>
              <a:t>Hechos 28: 23</a:t>
            </a:r>
          </a:p>
        </p:txBody>
      </p:sp>
    </p:spTree>
  </p:cSld>
  <p:clrMapOvr>
    <a:masterClrMapping/>
  </p:clrMapOvr>
  <p:transition>
    <p:randomBa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655638" y="544513"/>
            <a:ext cx="8031162" cy="1143000"/>
          </a:xfrm>
        </p:spPr>
        <p:txBody>
          <a:bodyPr/>
          <a:lstStyle/>
          <a:p>
            <a:r>
              <a:rPr lang="es-ES_tradnl" sz="4800"/>
              <a:t>Los Apóstoles y los Primeros Cristianos</a:t>
            </a:r>
            <a:endParaRPr lang="es-ES" sz="4800"/>
          </a:p>
        </p:txBody>
      </p:sp>
      <p:sp>
        <p:nvSpPr>
          <p:cNvPr id="73731" name="Rectangle 3"/>
          <p:cNvSpPr>
            <a:spLocks noGrp="1" noChangeArrowheads="1"/>
          </p:cNvSpPr>
          <p:nvPr>
            <p:ph type="body" idx="1"/>
          </p:nvPr>
        </p:nvSpPr>
        <p:spPr>
          <a:xfrm>
            <a:off x="4076700" y="2147888"/>
            <a:ext cx="4848225" cy="1081087"/>
          </a:xfrm>
        </p:spPr>
        <p:txBody>
          <a:bodyPr/>
          <a:lstStyle/>
          <a:p>
            <a:pPr>
              <a:lnSpc>
                <a:spcPct val="80000"/>
              </a:lnSpc>
            </a:pPr>
            <a:r>
              <a:rPr lang="es-ES_tradnl" sz="2400"/>
              <a:t>Pedro hizo una vigorosa petición a decidirse al arrepentimiento y al bautismo en un lenguaje imperativo</a:t>
            </a:r>
            <a:endParaRPr lang="es-ES" sz="2400"/>
          </a:p>
        </p:txBody>
      </p:sp>
      <p:pic>
        <p:nvPicPr>
          <p:cNvPr id="73733" name="Picture 5" descr="evangelizacion"/>
          <p:cNvPicPr>
            <a:picLocks noChangeAspect="1" noChangeArrowheads="1"/>
          </p:cNvPicPr>
          <p:nvPr/>
        </p:nvPicPr>
        <p:blipFill>
          <a:blip r:embed="rId2"/>
          <a:srcRect/>
          <a:stretch>
            <a:fillRect/>
          </a:stretch>
        </p:blipFill>
        <p:spPr bwMode="auto">
          <a:xfrm>
            <a:off x="349250" y="2084388"/>
            <a:ext cx="3657600" cy="3267075"/>
          </a:xfrm>
          <a:prstGeom prst="rect">
            <a:avLst/>
          </a:prstGeom>
          <a:noFill/>
        </p:spPr>
      </p:pic>
      <p:sp>
        <p:nvSpPr>
          <p:cNvPr id="73734" name="Rectangle 6"/>
          <p:cNvSpPr>
            <a:spLocks noChangeArrowheads="1"/>
          </p:cNvSpPr>
          <p:nvPr/>
        </p:nvSpPr>
        <p:spPr bwMode="auto">
          <a:xfrm>
            <a:off x="4056063" y="3338513"/>
            <a:ext cx="4848225" cy="1081087"/>
          </a:xfrm>
          <a:prstGeom prst="rect">
            <a:avLst/>
          </a:prstGeom>
          <a:noFill/>
          <a:ln w="9525">
            <a:noFill/>
            <a:miter lim="800000"/>
            <a:headEnd/>
            <a:tailEnd/>
          </a:ln>
          <a:effectLst/>
        </p:spPr>
        <p:txBody>
          <a:bodyPr>
            <a:prstTxWarp prst="textNoShape">
              <a:avLst/>
            </a:prstTxWarp>
          </a:bodyPr>
          <a:lstStyle/>
          <a:p>
            <a:pPr marL="342900" indent="-342900">
              <a:lnSpc>
                <a:spcPct val="80000"/>
              </a:lnSpc>
              <a:spcBef>
                <a:spcPct val="20000"/>
              </a:spcBef>
              <a:buSzPct val="60000"/>
              <a:buFontTx/>
              <a:buBlip>
                <a:blip r:embed="rId3"/>
              </a:buBlip>
            </a:pPr>
            <a:r>
              <a:rPr lang="es-ES_tradnl" sz="2400">
                <a:latin typeface="BakerSignet BT" pitchFamily="34" charset="0"/>
              </a:rPr>
              <a:t>Pablo trató de persuadir al rey Agripa a una decisión favorable por la Salvación. Hch. 26: 27-29</a:t>
            </a:r>
            <a:endParaRPr lang="es-ES" sz="2400">
              <a:latin typeface="BakerSignet BT" pitchFamily="34" charset="0"/>
            </a:endParaRPr>
          </a:p>
        </p:txBody>
      </p:sp>
      <p:sp>
        <p:nvSpPr>
          <p:cNvPr id="73735" name="Rectangle 7"/>
          <p:cNvSpPr>
            <a:spLocks noChangeArrowheads="1"/>
          </p:cNvSpPr>
          <p:nvPr/>
        </p:nvSpPr>
        <p:spPr bwMode="auto">
          <a:xfrm>
            <a:off x="4049713" y="4454525"/>
            <a:ext cx="4848225" cy="730250"/>
          </a:xfrm>
          <a:prstGeom prst="rect">
            <a:avLst/>
          </a:prstGeom>
          <a:noFill/>
          <a:ln w="9525">
            <a:noFill/>
            <a:miter lim="800000"/>
            <a:headEnd/>
            <a:tailEnd/>
          </a:ln>
          <a:effectLst/>
        </p:spPr>
        <p:txBody>
          <a:bodyPr>
            <a:prstTxWarp prst="textNoShape">
              <a:avLst/>
            </a:prstTxWarp>
          </a:bodyPr>
          <a:lstStyle/>
          <a:p>
            <a:pPr marL="342900" indent="-342900">
              <a:lnSpc>
                <a:spcPct val="80000"/>
              </a:lnSpc>
              <a:spcBef>
                <a:spcPct val="20000"/>
              </a:spcBef>
              <a:buSzPct val="60000"/>
              <a:buFontTx/>
              <a:buBlip>
                <a:blip r:embed="rId3"/>
              </a:buBlip>
            </a:pPr>
            <a:r>
              <a:rPr lang="es-ES_tradnl" sz="2400">
                <a:latin typeface="BakerSignet BT" pitchFamily="34" charset="0"/>
              </a:rPr>
              <a:t>También trató  de persuadir a un gran número de judíos. Hch. 28: 23</a:t>
            </a:r>
            <a:endParaRPr lang="es-ES" sz="2400">
              <a:latin typeface="BakerSignet BT" pitchFamily="34" charset="0"/>
            </a:endParaRPr>
          </a:p>
        </p:txBody>
      </p:sp>
      <p:sp>
        <p:nvSpPr>
          <p:cNvPr id="73736" name="Rectangle 8"/>
          <p:cNvSpPr>
            <a:spLocks noChangeArrowheads="1"/>
          </p:cNvSpPr>
          <p:nvPr/>
        </p:nvSpPr>
        <p:spPr bwMode="auto">
          <a:xfrm>
            <a:off x="4027488" y="5405438"/>
            <a:ext cx="4848225" cy="730250"/>
          </a:xfrm>
          <a:prstGeom prst="rect">
            <a:avLst/>
          </a:prstGeom>
          <a:noFill/>
          <a:ln w="9525">
            <a:noFill/>
            <a:miter lim="800000"/>
            <a:headEnd/>
            <a:tailEnd/>
          </a:ln>
          <a:effectLst/>
        </p:spPr>
        <p:txBody>
          <a:bodyPr>
            <a:prstTxWarp prst="textNoShape">
              <a:avLst/>
            </a:prstTxWarp>
          </a:bodyPr>
          <a:lstStyle/>
          <a:p>
            <a:pPr marL="342900" indent="-342900">
              <a:lnSpc>
                <a:spcPct val="80000"/>
              </a:lnSpc>
              <a:spcBef>
                <a:spcPct val="20000"/>
              </a:spcBef>
              <a:buSzPct val="60000"/>
              <a:buFontTx/>
              <a:buBlip>
                <a:blip r:embed="rId3"/>
              </a:buBlip>
            </a:pPr>
            <a:r>
              <a:rPr lang="es-ES_tradnl" sz="2400">
                <a:latin typeface="BakerSignet BT" pitchFamily="34" charset="0"/>
              </a:rPr>
              <a:t>Ananías usando un lenguaje imperativo apeló a Pablo a que tomara la decisión de bautizarse</a:t>
            </a:r>
            <a:endParaRPr lang="es-ES" sz="2400">
              <a:latin typeface="BakerSignet BT" pitchFamily="34" charset="0"/>
            </a:endParaRPr>
          </a:p>
        </p:txBody>
      </p:sp>
      <p:sp>
        <p:nvSpPr>
          <p:cNvPr id="73739" name="Text Box 11"/>
          <p:cNvSpPr txBox="1">
            <a:spLocks noChangeArrowheads="1"/>
          </p:cNvSpPr>
          <p:nvPr/>
        </p:nvSpPr>
        <p:spPr bwMode="auto">
          <a:xfrm>
            <a:off x="0" y="-49213"/>
            <a:ext cx="68611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 / EL NT. Y EL PEDIDO DE DECISIONES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73736"/>
                                        </p:tgtEl>
                                        <p:attrNameLst>
                                          <p:attrName>style.visibility</p:attrName>
                                        </p:attrNameLst>
                                      </p:cBhvr>
                                      <p:to>
                                        <p:strVal val="visible"/>
                                      </p:to>
                                    </p:set>
                                    <p:animEffect transition="in" filter="fade">
                                      <p:cBhvr>
                                        <p:cTn id="7" dur="1000"/>
                                        <p:tgtEl>
                                          <p:spTgt spid="73736"/>
                                        </p:tgtEl>
                                      </p:cBhvr>
                                    </p:animEffect>
                                    <p:anim calcmode="lin" valueType="num">
                                      <p:cBhvr>
                                        <p:cTn id="8" dur="1000" fill="hold"/>
                                        <p:tgtEl>
                                          <p:spTgt spid="73736"/>
                                        </p:tgtEl>
                                        <p:attrNameLst>
                                          <p:attrName>ppt_x</p:attrName>
                                        </p:attrNameLst>
                                      </p:cBhvr>
                                      <p:tavLst>
                                        <p:tav tm="0">
                                          <p:val>
                                            <p:strVal val="#ppt_x"/>
                                          </p:val>
                                        </p:tav>
                                        <p:tav tm="100000">
                                          <p:val>
                                            <p:strVal val="#ppt_x"/>
                                          </p:val>
                                        </p:tav>
                                      </p:tavLst>
                                    </p:anim>
                                    <p:anim calcmode="lin" valueType="num">
                                      <p:cBhvr>
                                        <p:cTn id="9" dur="900" decel="100000" fill="hold"/>
                                        <p:tgtEl>
                                          <p:spTgt spid="7373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373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7" name="Picture 5"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74755" name="Rectangle 3"/>
          <p:cNvSpPr>
            <a:spLocks noGrp="1" noChangeArrowheads="1"/>
          </p:cNvSpPr>
          <p:nvPr>
            <p:ph type="body" idx="1"/>
          </p:nvPr>
        </p:nvSpPr>
        <p:spPr>
          <a:xfrm>
            <a:off x="1157288" y="2106613"/>
            <a:ext cx="7148512" cy="3629025"/>
          </a:xfrm>
          <a:effectLst>
            <a:outerShdw blurRad="63500" dist="17961" dir="2700000" algn="ctr" rotWithShape="0">
              <a:schemeClr val="tx1">
                <a:alpha val="74998"/>
              </a:schemeClr>
            </a:outerShdw>
          </a:effectLst>
        </p:spPr>
        <p:txBody>
          <a:bodyPr/>
          <a:lstStyle/>
          <a:p>
            <a:pPr marL="0" indent="0">
              <a:lnSpc>
                <a:spcPct val="90000"/>
              </a:lnSpc>
              <a:buFontTx/>
              <a:buNone/>
            </a:pPr>
            <a:r>
              <a:rPr lang="es-ES" sz="3500" i="1">
                <a:solidFill>
                  <a:schemeClr val="accent2"/>
                </a:solidFill>
                <a:latin typeface="Times New Roman" charset="0"/>
              </a:rPr>
              <a:t>“´Ahora pues, ¿qué esperas?  Levántate, bautízate, y lava tus pecados, invocando su Nombre´…”</a:t>
            </a:r>
          </a:p>
          <a:p>
            <a:pPr marL="0" indent="0" algn="ctr">
              <a:lnSpc>
                <a:spcPct val="90000"/>
              </a:lnSpc>
              <a:buFontTx/>
              <a:buNone/>
            </a:pPr>
            <a:r>
              <a:rPr lang="es-ES_tradnl" sz="2800" i="1">
                <a:solidFill>
                  <a:schemeClr val="accent2"/>
                </a:solidFill>
                <a:latin typeface="Times New Roman" charset="0"/>
              </a:rPr>
              <a:t>Hechos 28: 23</a:t>
            </a:r>
          </a:p>
        </p:txBody>
      </p:sp>
      <p:sp>
        <p:nvSpPr>
          <p:cNvPr id="74756" name="Text Box 4"/>
          <p:cNvSpPr txBox="1">
            <a:spLocks noChangeArrowheads="1"/>
          </p:cNvSpPr>
          <p:nvPr/>
        </p:nvSpPr>
        <p:spPr bwMode="auto">
          <a:xfrm>
            <a:off x="1857375" y="4365625"/>
            <a:ext cx="5349875" cy="1603375"/>
          </a:xfrm>
          <a:prstGeom prst="rect">
            <a:avLst/>
          </a:prstGeom>
          <a:noFill/>
          <a:ln w="9525">
            <a:noFill/>
            <a:miter lim="800000"/>
            <a:headEnd/>
            <a:tailEnd/>
          </a:ln>
          <a:effectLst/>
        </p:spPr>
        <p:txBody>
          <a:bodyPr>
            <a:prstTxWarp prst="textNoShape">
              <a:avLst/>
            </a:prstTxWarp>
            <a:spAutoFit/>
          </a:bodyPr>
          <a:lstStyle/>
          <a:p>
            <a:pPr marL="182563" indent="-182563">
              <a:spcBef>
                <a:spcPct val="50000"/>
              </a:spcBef>
              <a:buFontTx/>
              <a:buChar char="•"/>
            </a:pPr>
            <a:r>
              <a:rPr lang="es-ES_tradnl" b="1">
                <a:solidFill>
                  <a:schemeClr val="accent2"/>
                </a:solidFill>
              </a:rPr>
              <a:t> Hacia tres días que Saulo había vivido su experiencia de conversión</a:t>
            </a:r>
          </a:p>
          <a:p>
            <a:pPr marL="182563" indent="-182563">
              <a:spcBef>
                <a:spcPct val="50000"/>
              </a:spcBef>
              <a:buFontTx/>
              <a:buChar char="•"/>
            </a:pPr>
            <a:r>
              <a:rPr lang="es-ES_tradnl" b="1">
                <a:solidFill>
                  <a:schemeClr val="accent2"/>
                </a:solidFill>
              </a:rPr>
              <a:t> El contexto indica que Ananías estaba actuando en armonía con la voluntad del Señor</a:t>
            </a:r>
            <a:endParaRPr lang="es-ES" b="1">
              <a:solidFill>
                <a:schemeClr val="accent2"/>
              </a:solidFill>
            </a:endParaRPr>
          </a:p>
        </p:txBody>
      </p:sp>
    </p:spTree>
  </p:cSld>
  <p:clrMapOvr>
    <a:masterClrMapping/>
  </p:clrMapOvr>
  <p:transition>
    <p:randomBa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Juan"/>
          <p:cNvPicPr>
            <a:picLocks noChangeAspect="1" noChangeArrowheads="1"/>
          </p:cNvPicPr>
          <p:nvPr/>
        </p:nvPicPr>
        <p:blipFill>
          <a:blip r:embed="rId2"/>
          <a:srcRect/>
          <a:stretch>
            <a:fillRect/>
          </a:stretch>
        </p:blipFill>
        <p:spPr bwMode="auto">
          <a:xfrm>
            <a:off x="5500688" y="1643063"/>
            <a:ext cx="4527550" cy="4100512"/>
          </a:xfrm>
          <a:prstGeom prst="rect">
            <a:avLst/>
          </a:prstGeom>
          <a:noFill/>
        </p:spPr>
      </p:pic>
      <p:sp>
        <p:nvSpPr>
          <p:cNvPr id="66563" name="Rectangle 3"/>
          <p:cNvSpPr>
            <a:spLocks noGrp="1" noChangeArrowheads="1"/>
          </p:cNvSpPr>
          <p:nvPr>
            <p:ph type="title"/>
          </p:nvPr>
        </p:nvSpPr>
        <p:spPr>
          <a:xfrm>
            <a:off x="655638" y="315913"/>
            <a:ext cx="8031162" cy="1143000"/>
          </a:xfrm>
        </p:spPr>
        <p:txBody>
          <a:bodyPr/>
          <a:lstStyle/>
          <a:p>
            <a:r>
              <a:rPr lang="es-ES_tradnl" sz="4800"/>
              <a:t>La “Voz que Clama en el Desierto”</a:t>
            </a:r>
            <a:endParaRPr lang="es-ES" sz="4800"/>
          </a:p>
        </p:txBody>
      </p:sp>
      <p:sp>
        <p:nvSpPr>
          <p:cNvPr id="66564" name="Rectangle 4"/>
          <p:cNvSpPr>
            <a:spLocks noGrp="1" noChangeArrowheads="1"/>
          </p:cNvSpPr>
          <p:nvPr>
            <p:ph type="body" idx="1"/>
          </p:nvPr>
        </p:nvSpPr>
        <p:spPr>
          <a:xfrm>
            <a:off x="1235075" y="1905000"/>
            <a:ext cx="4848225" cy="3914775"/>
          </a:xfrm>
        </p:spPr>
        <p:txBody>
          <a:bodyPr/>
          <a:lstStyle/>
          <a:p>
            <a:pPr>
              <a:lnSpc>
                <a:spcPct val="90000"/>
              </a:lnSpc>
            </a:pPr>
            <a:r>
              <a:rPr lang="es-ES_tradnl" sz="2400"/>
              <a:t>Su apelación era clara y directa. Mat. 3: 2</a:t>
            </a:r>
          </a:p>
          <a:p>
            <a:pPr>
              <a:lnSpc>
                <a:spcPct val="90000"/>
              </a:lnSpc>
            </a:pPr>
            <a:r>
              <a:rPr lang="es-ES_tradnl" sz="2400"/>
              <a:t>Generalmente utilizó un lenguaje autoritativo. V. 3 (y otros) Advent Review S.H. 11/28/07</a:t>
            </a:r>
          </a:p>
          <a:p>
            <a:pPr>
              <a:lnSpc>
                <a:spcPct val="90000"/>
              </a:lnSpc>
            </a:pPr>
            <a:r>
              <a:rPr lang="es-ES_tradnl" sz="2400"/>
              <a:t>Muchas veces fue sorprendentemente agresivo. Mt. 3: 7 – 12</a:t>
            </a:r>
          </a:p>
          <a:p>
            <a:pPr>
              <a:lnSpc>
                <a:spcPct val="90000"/>
              </a:lnSpc>
            </a:pPr>
            <a:r>
              <a:rPr lang="es-ES_tradnl" sz="2400"/>
              <a:t>Fue encarcelado y muerto. ¿Se equivocó en su método de buscar decisiones</a:t>
            </a:r>
            <a:endParaRPr lang="es-ES" sz="2400"/>
          </a:p>
        </p:txBody>
      </p:sp>
      <p:pic>
        <p:nvPicPr>
          <p:cNvPr id="66566" name="Picture 6" descr="signo pregunta 2"/>
          <p:cNvPicPr>
            <a:picLocks noChangeAspect="1" noChangeArrowheads="1" noCrop="1"/>
          </p:cNvPicPr>
          <p:nvPr/>
        </p:nvPicPr>
        <p:blipFill>
          <a:blip r:embed="rId3"/>
          <a:srcRect/>
          <a:stretch>
            <a:fillRect/>
          </a:stretch>
        </p:blipFill>
        <p:spPr bwMode="auto">
          <a:xfrm>
            <a:off x="2843213" y="4981575"/>
            <a:ext cx="790575" cy="731838"/>
          </a:xfrm>
          <a:prstGeom prst="rect">
            <a:avLst/>
          </a:prstGeom>
          <a:noFill/>
        </p:spPr>
      </p:pic>
      <p:sp>
        <p:nvSpPr>
          <p:cNvPr id="66569" name="Text Box 9"/>
          <p:cNvSpPr txBox="1">
            <a:spLocks noChangeArrowheads="1"/>
          </p:cNvSpPr>
          <p:nvPr/>
        </p:nvSpPr>
        <p:spPr bwMode="auto">
          <a:xfrm>
            <a:off x="0" y="-49213"/>
            <a:ext cx="68611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 / EL NT. Y EL PEDIDO DE DECISIONES</a:t>
            </a:r>
            <a:endParaRPr lang="es-ES" sz="1000" b="1">
              <a:solidFill>
                <a:srgbClr val="336600"/>
              </a:solidFill>
              <a:latin typeface="BakerSignet BT" pitchFamily="34" charset="0"/>
            </a:endParaRPr>
          </a:p>
        </p:txBody>
      </p:sp>
    </p:spTree>
  </p:cSld>
  <p:clrMapOvr>
    <a:masterClrMapping/>
  </p:clrMapOvr>
  <p:transition spd="slow">
    <p:wheel spokes="2"/>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66563"/>
                                        </p:tgtEl>
                                        <p:attrNameLst>
                                          <p:attrName>style.visibility</p:attrName>
                                        </p:attrNameLst>
                                      </p:cBhvr>
                                      <p:to>
                                        <p:strVal val="visible"/>
                                      </p:to>
                                    </p:set>
                                    <p:anim calcmode="discrete" valueType="clr">
                                      <p:cBhvr override="childStyle">
                                        <p:cTn id="7" dur="80"/>
                                        <p:tgtEl>
                                          <p:spTgt spid="6656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6563"/>
                                        </p:tgtEl>
                                        <p:attrNameLst>
                                          <p:attrName>fillcolor</p:attrName>
                                        </p:attrNameLst>
                                      </p:cBhvr>
                                      <p:tavLst>
                                        <p:tav tm="0">
                                          <p:val>
                                            <p:clrVal>
                                              <a:schemeClr val="accent2"/>
                                            </p:clrVal>
                                          </p:val>
                                        </p:tav>
                                        <p:tav tm="50000">
                                          <p:val>
                                            <p:clrVal>
                                              <a:schemeClr val="hlink"/>
                                            </p:clrVal>
                                          </p:val>
                                        </p:tav>
                                      </p:tavLst>
                                    </p:anim>
                                    <p:set>
                                      <p:cBhvr>
                                        <p:cTn id="9" dur="80"/>
                                        <p:tgtEl>
                                          <p:spTgt spid="6656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0" presetClass="entr" presetSubtype="0" fill="hold" grpId="0" nodeType="clickEffect">
                                  <p:stCondLst>
                                    <p:cond delay="0"/>
                                  </p:stCondLst>
                                  <p:childTnLst>
                                    <p:set>
                                      <p:cBhvr>
                                        <p:cTn id="13" dur="1" fill="hold">
                                          <p:stCondLst>
                                            <p:cond delay="0"/>
                                          </p:stCondLst>
                                        </p:cTn>
                                        <p:tgtEl>
                                          <p:spTgt spid="66564">
                                            <p:txEl>
                                              <p:pRg st="0" end="0"/>
                                            </p:txEl>
                                          </p:spTgt>
                                        </p:tgtEl>
                                        <p:attrNameLst>
                                          <p:attrName>style.visibility</p:attrName>
                                        </p:attrNameLst>
                                      </p:cBhvr>
                                      <p:to>
                                        <p:strVal val="visible"/>
                                      </p:to>
                                    </p:set>
                                    <p:animEffect transition="in" filter="fade">
                                      <p:cBhvr>
                                        <p:cTn id="14" dur="800" decel="100000"/>
                                        <p:tgtEl>
                                          <p:spTgt spid="66564">
                                            <p:txEl>
                                              <p:pRg st="0" end="0"/>
                                            </p:txEl>
                                          </p:spTgt>
                                        </p:tgtEl>
                                      </p:cBhvr>
                                    </p:animEffect>
                                    <p:anim calcmode="lin" valueType="num">
                                      <p:cBhvr>
                                        <p:cTn id="15" dur="800" decel="100000" fill="hold"/>
                                        <p:tgtEl>
                                          <p:spTgt spid="66564">
                                            <p:txEl>
                                              <p:pRg st="0" end="0"/>
                                            </p:txEl>
                                          </p:spTgt>
                                        </p:tgtEl>
                                        <p:attrNameLst>
                                          <p:attrName>style.rotation</p:attrName>
                                        </p:attrNameLst>
                                      </p:cBhvr>
                                      <p:tavLst>
                                        <p:tav tm="0">
                                          <p:val>
                                            <p:fltVal val="-90"/>
                                          </p:val>
                                        </p:tav>
                                        <p:tav tm="100000">
                                          <p:val>
                                            <p:fltVal val="0"/>
                                          </p:val>
                                        </p:tav>
                                      </p:tavLst>
                                    </p:anim>
                                    <p:anim calcmode="lin" valueType="num">
                                      <p:cBhvr>
                                        <p:cTn id="16" dur="800" decel="100000" fill="hold"/>
                                        <p:tgtEl>
                                          <p:spTgt spid="66564">
                                            <p:txEl>
                                              <p:pRg st="0" end="0"/>
                                            </p:txEl>
                                          </p:spTgt>
                                        </p:tgtEl>
                                        <p:attrNameLst>
                                          <p:attrName>ppt_x</p:attrName>
                                        </p:attrNameLst>
                                      </p:cBhvr>
                                      <p:tavLst>
                                        <p:tav tm="0">
                                          <p:val>
                                            <p:strVal val="#ppt_x+0.4"/>
                                          </p:val>
                                        </p:tav>
                                        <p:tav tm="100000">
                                          <p:val>
                                            <p:strVal val="#ppt_x-0.05"/>
                                          </p:val>
                                        </p:tav>
                                      </p:tavLst>
                                    </p:anim>
                                    <p:anim calcmode="lin" valueType="num">
                                      <p:cBhvr>
                                        <p:cTn id="17" dur="800" decel="100000" fill="hold"/>
                                        <p:tgtEl>
                                          <p:spTgt spid="66564">
                                            <p:txEl>
                                              <p:pRg st="0" end="0"/>
                                            </p:txEl>
                                          </p:spTgt>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66564">
                                            <p:txEl>
                                              <p:pRg st="0" end="0"/>
                                            </p:txEl>
                                          </p:spTgt>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66564">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0" presetClass="entr" presetSubtype="0" fill="hold" grpId="0" nodeType="clickEffect">
                                  <p:stCondLst>
                                    <p:cond delay="0"/>
                                  </p:stCondLst>
                                  <p:childTnLst>
                                    <p:set>
                                      <p:cBhvr>
                                        <p:cTn id="23" dur="1" fill="hold">
                                          <p:stCondLst>
                                            <p:cond delay="0"/>
                                          </p:stCondLst>
                                        </p:cTn>
                                        <p:tgtEl>
                                          <p:spTgt spid="66564">
                                            <p:txEl>
                                              <p:pRg st="1" end="1"/>
                                            </p:txEl>
                                          </p:spTgt>
                                        </p:tgtEl>
                                        <p:attrNameLst>
                                          <p:attrName>style.visibility</p:attrName>
                                        </p:attrNameLst>
                                      </p:cBhvr>
                                      <p:to>
                                        <p:strVal val="visible"/>
                                      </p:to>
                                    </p:set>
                                    <p:animEffect transition="in" filter="fade">
                                      <p:cBhvr>
                                        <p:cTn id="24" dur="800" decel="100000"/>
                                        <p:tgtEl>
                                          <p:spTgt spid="66564">
                                            <p:txEl>
                                              <p:pRg st="1" end="1"/>
                                            </p:txEl>
                                          </p:spTgt>
                                        </p:tgtEl>
                                      </p:cBhvr>
                                    </p:animEffect>
                                    <p:anim calcmode="lin" valueType="num">
                                      <p:cBhvr>
                                        <p:cTn id="25" dur="800" decel="100000" fill="hold"/>
                                        <p:tgtEl>
                                          <p:spTgt spid="66564">
                                            <p:txEl>
                                              <p:pRg st="1" end="1"/>
                                            </p:txEl>
                                          </p:spTgt>
                                        </p:tgtEl>
                                        <p:attrNameLst>
                                          <p:attrName>style.rotation</p:attrName>
                                        </p:attrNameLst>
                                      </p:cBhvr>
                                      <p:tavLst>
                                        <p:tav tm="0">
                                          <p:val>
                                            <p:fltVal val="-90"/>
                                          </p:val>
                                        </p:tav>
                                        <p:tav tm="100000">
                                          <p:val>
                                            <p:fltVal val="0"/>
                                          </p:val>
                                        </p:tav>
                                      </p:tavLst>
                                    </p:anim>
                                    <p:anim calcmode="lin" valueType="num">
                                      <p:cBhvr>
                                        <p:cTn id="26" dur="800" decel="100000" fill="hold"/>
                                        <p:tgtEl>
                                          <p:spTgt spid="66564">
                                            <p:txEl>
                                              <p:pRg st="1" end="1"/>
                                            </p:txEl>
                                          </p:spTgt>
                                        </p:tgtEl>
                                        <p:attrNameLst>
                                          <p:attrName>ppt_x</p:attrName>
                                        </p:attrNameLst>
                                      </p:cBhvr>
                                      <p:tavLst>
                                        <p:tav tm="0">
                                          <p:val>
                                            <p:strVal val="#ppt_x+0.4"/>
                                          </p:val>
                                        </p:tav>
                                        <p:tav tm="100000">
                                          <p:val>
                                            <p:strVal val="#ppt_x-0.05"/>
                                          </p:val>
                                        </p:tav>
                                      </p:tavLst>
                                    </p:anim>
                                    <p:anim calcmode="lin" valueType="num">
                                      <p:cBhvr>
                                        <p:cTn id="27" dur="800" decel="100000" fill="hold"/>
                                        <p:tgtEl>
                                          <p:spTgt spid="66564">
                                            <p:txEl>
                                              <p:pRg st="1" end="1"/>
                                            </p:txEl>
                                          </p:spTgt>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66564">
                                            <p:txEl>
                                              <p:pRg st="1" end="1"/>
                                            </p:txEl>
                                          </p:spTgt>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66564">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0" presetClass="entr" presetSubtype="0" fill="hold" grpId="0" nodeType="clickEffect">
                                  <p:stCondLst>
                                    <p:cond delay="0"/>
                                  </p:stCondLst>
                                  <p:childTnLst>
                                    <p:set>
                                      <p:cBhvr>
                                        <p:cTn id="33" dur="1" fill="hold">
                                          <p:stCondLst>
                                            <p:cond delay="0"/>
                                          </p:stCondLst>
                                        </p:cTn>
                                        <p:tgtEl>
                                          <p:spTgt spid="66564">
                                            <p:txEl>
                                              <p:pRg st="2" end="2"/>
                                            </p:txEl>
                                          </p:spTgt>
                                        </p:tgtEl>
                                        <p:attrNameLst>
                                          <p:attrName>style.visibility</p:attrName>
                                        </p:attrNameLst>
                                      </p:cBhvr>
                                      <p:to>
                                        <p:strVal val="visible"/>
                                      </p:to>
                                    </p:set>
                                    <p:animEffect transition="in" filter="fade">
                                      <p:cBhvr>
                                        <p:cTn id="34" dur="800" decel="100000"/>
                                        <p:tgtEl>
                                          <p:spTgt spid="66564">
                                            <p:txEl>
                                              <p:pRg st="2" end="2"/>
                                            </p:txEl>
                                          </p:spTgt>
                                        </p:tgtEl>
                                      </p:cBhvr>
                                    </p:animEffect>
                                    <p:anim calcmode="lin" valueType="num">
                                      <p:cBhvr>
                                        <p:cTn id="35" dur="800" decel="100000" fill="hold"/>
                                        <p:tgtEl>
                                          <p:spTgt spid="66564">
                                            <p:txEl>
                                              <p:pRg st="2" end="2"/>
                                            </p:txEl>
                                          </p:spTgt>
                                        </p:tgtEl>
                                        <p:attrNameLst>
                                          <p:attrName>style.rotation</p:attrName>
                                        </p:attrNameLst>
                                      </p:cBhvr>
                                      <p:tavLst>
                                        <p:tav tm="0">
                                          <p:val>
                                            <p:fltVal val="-90"/>
                                          </p:val>
                                        </p:tav>
                                        <p:tav tm="100000">
                                          <p:val>
                                            <p:fltVal val="0"/>
                                          </p:val>
                                        </p:tav>
                                      </p:tavLst>
                                    </p:anim>
                                    <p:anim calcmode="lin" valueType="num">
                                      <p:cBhvr>
                                        <p:cTn id="36" dur="800" decel="100000" fill="hold"/>
                                        <p:tgtEl>
                                          <p:spTgt spid="66564">
                                            <p:txEl>
                                              <p:pRg st="2" end="2"/>
                                            </p:txEl>
                                          </p:spTgt>
                                        </p:tgtEl>
                                        <p:attrNameLst>
                                          <p:attrName>ppt_x</p:attrName>
                                        </p:attrNameLst>
                                      </p:cBhvr>
                                      <p:tavLst>
                                        <p:tav tm="0">
                                          <p:val>
                                            <p:strVal val="#ppt_x+0.4"/>
                                          </p:val>
                                        </p:tav>
                                        <p:tav tm="100000">
                                          <p:val>
                                            <p:strVal val="#ppt_x-0.05"/>
                                          </p:val>
                                        </p:tav>
                                      </p:tavLst>
                                    </p:anim>
                                    <p:anim calcmode="lin" valueType="num">
                                      <p:cBhvr>
                                        <p:cTn id="37" dur="800" decel="100000" fill="hold"/>
                                        <p:tgtEl>
                                          <p:spTgt spid="66564">
                                            <p:txEl>
                                              <p:pRg st="2" end="2"/>
                                            </p:txEl>
                                          </p:spTgt>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66564">
                                            <p:txEl>
                                              <p:pRg st="2" end="2"/>
                                            </p:txEl>
                                          </p:spTgt>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66564">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0" presetClass="entr" presetSubtype="0" fill="hold" grpId="0" nodeType="clickEffect">
                                  <p:stCondLst>
                                    <p:cond delay="0"/>
                                  </p:stCondLst>
                                  <p:childTnLst>
                                    <p:set>
                                      <p:cBhvr>
                                        <p:cTn id="43" dur="1" fill="hold">
                                          <p:stCondLst>
                                            <p:cond delay="0"/>
                                          </p:stCondLst>
                                        </p:cTn>
                                        <p:tgtEl>
                                          <p:spTgt spid="66564">
                                            <p:txEl>
                                              <p:pRg st="3" end="3"/>
                                            </p:txEl>
                                          </p:spTgt>
                                        </p:tgtEl>
                                        <p:attrNameLst>
                                          <p:attrName>style.visibility</p:attrName>
                                        </p:attrNameLst>
                                      </p:cBhvr>
                                      <p:to>
                                        <p:strVal val="visible"/>
                                      </p:to>
                                    </p:set>
                                    <p:animEffect transition="in" filter="fade">
                                      <p:cBhvr>
                                        <p:cTn id="44" dur="800" decel="100000"/>
                                        <p:tgtEl>
                                          <p:spTgt spid="66564">
                                            <p:txEl>
                                              <p:pRg st="3" end="3"/>
                                            </p:txEl>
                                          </p:spTgt>
                                        </p:tgtEl>
                                      </p:cBhvr>
                                    </p:animEffect>
                                    <p:anim calcmode="lin" valueType="num">
                                      <p:cBhvr>
                                        <p:cTn id="45" dur="800" decel="100000" fill="hold"/>
                                        <p:tgtEl>
                                          <p:spTgt spid="66564">
                                            <p:txEl>
                                              <p:pRg st="3" end="3"/>
                                            </p:txEl>
                                          </p:spTgt>
                                        </p:tgtEl>
                                        <p:attrNameLst>
                                          <p:attrName>style.rotation</p:attrName>
                                        </p:attrNameLst>
                                      </p:cBhvr>
                                      <p:tavLst>
                                        <p:tav tm="0">
                                          <p:val>
                                            <p:fltVal val="-90"/>
                                          </p:val>
                                        </p:tav>
                                        <p:tav tm="100000">
                                          <p:val>
                                            <p:fltVal val="0"/>
                                          </p:val>
                                        </p:tav>
                                      </p:tavLst>
                                    </p:anim>
                                    <p:anim calcmode="lin" valueType="num">
                                      <p:cBhvr>
                                        <p:cTn id="46" dur="800" decel="100000" fill="hold"/>
                                        <p:tgtEl>
                                          <p:spTgt spid="66564">
                                            <p:txEl>
                                              <p:pRg st="3" end="3"/>
                                            </p:txEl>
                                          </p:spTgt>
                                        </p:tgtEl>
                                        <p:attrNameLst>
                                          <p:attrName>ppt_x</p:attrName>
                                        </p:attrNameLst>
                                      </p:cBhvr>
                                      <p:tavLst>
                                        <p:tav tm="0">
                                          <p:val>
                                            <p:strVal val="#ppt_x+0.4"/>
                                          </p:val>
                                        </p:tav>
                                        <p:tav tm="100000">
                                          <p:val>
                                            <p:strVal val="#ppt_x-0.05"/>
                                          </p:val>
                                        </p:tav>
                                      </p:tavLst>
                                    </p:anim>
                                    <p:anim calcmode="lin" valueType="num">
                                      <p:cBhvr>
                                        <p:cTn id="47" dur="800" decel="100000" fill="hold"/>
                                        <p:tgtEl>
                                          <p:spTgt spid="66564">
                                            <p:txEl>
                                              <p:pRg st="3" end="3"/>
                                            </p:txEl>
                                          </p:spTgt>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66564">
                                            <p:txEl>
                                              <p:pRg st="3" end="3"/>
                                            </p:txEl>
                                          </p:spTgt>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66564">
                                            <p:txEl>
                                              <p:pRg st="3" end="3"/>
                                            </p:txEl>
                                          </p:spTgt>
                                        </p:tgtEl>
                                        <p:attrNameLst>
                                          <p:attrName>ppt_y</p:attrName>
                                        </p:attrNameLst>
                                      </p:cBhvr>
                                      <p:tavLst>
                                        <p:tav tm="0">
                                          <p:val>
                                            <p:strVal val="#ppt_y+0.1"/>
                                          </p:val>
                                        </p:tav>
                                        <p:tav tm="100000">
                                          <p:val>
                                            <p:strVal val="#ppt_y"/>
                                          </p:val>
                                        </p:tav>
                                      </p:tavLst>
                                    </p:anim>
                                  </p:childTnLst>
                                </p:cTn>
                              </p:par>
                            </p:childTnLst>
                          </p:cTn>
                        </p:par>
                        <p:par>
                          <p:cTn id="50" fill="hold">
                            <p:stCondLst>
                              <p:cond delay="1000"/>
                            </p:stCondLst>
                            <p:childTnLst>
                              <p:par>
                                <p:cTn id="51" presetID="9" presetClass="entr" presetSubtype="0" fill="hold" nodeType="afterEffect">
                                  <p:stCondLst>
                                    <p:cond delay="0"/>
                                  </p:stCondLst>
                                  <p:childTnLst>
                                    <p:set>
                                      <p:cBhvr>
                                        <p:cTn id="52" dur="1" fill="hold">
                                          <p:stCondLst>
                                            <p:cond delay="0"/>
                                          </p:stCondLst>
                                        </p:cTn>
                                        <p:tgtEl>
                                          <p:spTgt spid="66566"/>
                                        </p:tgtEl>
                                        <p:attrNameLst>
                                          <p:attrName>style.visibility</p:attrName>
                                        </p:attrNameLst>
                                      </p:cBhvr>
                                      <p:to>
                                        <p:strVal val="visible"/>
                                      </p:to>
                                    </p:set>
                                    <p:animEffect transition="in" filter="dissolve">
                                      <p:cBhvr>
                                        <p:cTn id="53" dur="500"/>
                                        <p:tgtEl>
                                          <p:spTgt spid="665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P spid="6656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0"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sp>
        <p:nvSpPr>
          <p:cNvPr id="75779" name="Rectangle 3"/>
          <p:cNvSpPr>
            <a:spLocks noGrp="1" noChangeArrowheads="1"/>
          </p:cNvSpPr>
          <p:nvPr>
            <p:ph type="body" idx="1"/>
          </p:nvPr>
        </p:nvSpPr>
        <p:spPr>
          <a:xfrm>
            <a:off x="455613" y="2109788"/>
            <a:ext cx="4527550" cy="2511425"/>
          </a:xfrm>
        </p:spPr>
        <p:txBody>
          <a:bodyPr/>
          <a:lstStyle/>
          <a:p>
            <a:pPr marL="0" indent="0">
              <a:buFontTx/>
              <a:buNone/>
            </a:pPr>
            <a:r>
              <a:rPr lang="es-ES_tradnl" sz="2800">
                <a:latin typeface="Futura XBlkCnIt BT" pitchFamily="34" charset="0"/>
              </a:rPr>
              <a:t>Juan estaba cumpliendo el plan profetizado por el Señor (Mt. 3: 3). Sería difícil suponer que su forma de apelar fue indebida</a:t>
            </a:r>
            <a:endParaRPr lang="es-ES" sz="1800">
              <a:latin typeface="Futura XBlkCnIt BT" pitchFamily="34" charset="0"/>
            </a:endParaRPr>
          </a:p>
        </p:txBody>
      </p:sp>
      <p:pic>
        <p:nvPicPr>
          <p:cNvPr id="75781" name="Picture 5" descr="Juan"/>
          <p:cNvPicPr>
            <a:picLocks noChangeAspect="1" noChangeArrowheads="1"/>
          </p:cNvPicPr>
          <p:nvPr/>
        </p:nvPicPr>
        <p:blipFill>
          <a:blip r:embed="rId2"/>
          <a:srcRect/>
          <a:stretch>
            <a:fillRect/>
          </a:stretch>
        </p:blipFill>
        <p:spPr bwMode="auto">
          <a:xfrm>
            <a:off x="5064125" y="877888"/>
            <a:ext cx="4846638" cy="4389437"/>
          </a:xfrm>
          <a:prstGeom prst="rect">
            <a:avLst/>
          </a:prstGeom>
          <a:noFill/>
        </p:spPr>
      </p:pic>
      <p:sp>
        <p:nvSpPr>
          <p:cNvPr id="75782" name="Rectangle 6"/>
          <p:cNvSpPr>
            <a:spLocks noChangeArrowheads="1"/>
          </p:cNvSpPr>
          <p:nvPr/>
        </p:nvSpPr>
        <p:spPr bwMode="auto">
          <a:xfrm>
            <a:off x="877888" y="5219700"/>
            <a:ext cx="7499350" cy="1017588"/>
          </a:xfrm>
          <a:prstGeom prst="rect">
            <a:avLst/>
          </a:prstGeom>
          <a:noFill/>
          <a:ln w="9525">
            <a:noFill/>
            <a:miter lim="800000"/>
            <a:headEnd/>
            <a:tailEnd/>
          </a:ln>
          <a:effectLst>
            <a:outerShdw blurRad="63500" dist="29783" dir="3885598" algn="ctr" rotWithShape="0">
              <a:schemeClr val="tx1">
                <a:alpha val="74998"/>
              </a:schemeClr>
            </a:outerShdw>
          </a:effectLst>
        </p:spPr>
        <p:txBody>
          <a:bodyPr>
            <a:prstTxWarp prst="textNoShape">
              <a:avLst/>
            </a:prstTxWarp>
          </a:bodyPr>
          <a:lstStyle/>
          <a:p>
            <a:pPr algn="ctr">
              <a:spcBef>
                <a:spcPct val="20000"/>
              </a:spcBef>
              <a:buSzPct val="60000"/>
            </a:pPr>
            <a:r>
              <a:rPr lang="es-ES_tradnl" sz="3200">
                <a:solidFill>
                  <a:srgbClr val="FF3300"/>
                </a:solidFill>
                <a:latin typeface="Futura XBlkCnIt BT" pitchFamily="34" charset="0"/>
              </a:rPr>
              <a:t>¡Jesús dijo que Juan el Bautista fue el mayor de todos los profetas! (Lc. 7: 28)</a:t>
            </a:r>
            <a:endParaRPr lang="es-ES" sz="2000">
              <a:solidFill>
                <a:srgbClr val="FF3300"/>
              </a:solidFill>
              <a:latin typeface="Futura XBlkCnIt BT"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75782"/>
                                        </p:tgtEl>
                                        <p:attrNameLst>
                                          <p:attrName>style.visibility</p:attrName>
                                        </p:attrNameLst>
                                      </p:cBhvr>
                                      <p:to>
                                        <p:strVal val="visible"/>
                                      </p:to>
                                    </p:set>
                                    <p:anim calcmode="lin" valueType="num">
                                      <p:cBhvr>
                                        <p:cTn id="7" dur="1000" fill="hold"/>
                                        <p:tgtEl>
                                          <p:spTgt spid="75782"/>
                                        </p:tgtEl>
                                        <p:attrNameLst>
                                          <p:attrName>ppt_w</p:attrName>
                                        </p:attrNameLst>
                                      </p:cBhvr>
                                      <p:tavLst>
                                        <p:tav tm="0">
                                          <p:val>
                                            <p:fltVal val="0"/>
                                          </p:val>
                                        </p:tav>
                                        <p:tav tm="100000">
                                          <p:val>
                                            <p:strVal val="#ppt_w"/>
                                          </p:val>
                                        </p:tav>
                                      </p:tavLst>
                                    </p:anim>
                                    <p:anim calcmode="lin" valueType="num">
                                      <p:cBhvr>
                                        <p:cTn id="8" dur="1000" fill="hold"/>
                                        <p:tgtEl>
                                          <p:spTgt spid="75782"/>
                                        </p:tgtEl>
                                        <p:attrNameLst>
                                          <p:attrName>ppt_h</p:attrName>
                                        </p:attrNameLst>
                                      </p:cBhvr>
                                      <p:tavLst>
                                        <p:tav tm="0">
                                          <p:val>
                                            <p:fltVal val="0"/>
                                          </p:val>
                                        </p:tav>
                                        <p:tav tm="100000">
                                          <p:val>
                                            <p:strVal val="#ppt_h"/>
                                          </p:val>
                                        </p:tav>
                                      </p:tavLst>
                                    </p:anim>
                                    <p:anim calcmode="lin" valueType="num">
                                      <p:cBhvr>
                                        <p:cTn id="9" dur="1000" fill="hold"/>
                                        <p:tgtEl>
                                          <p:spTgt spid="7578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7578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9" presetClass="entr" presetSubtype="10" fill="hold" grpId="1" nodeType="afterEffect">
                                  <p:stCondLst>
                                    <p:cond delay="0"/>
                                  </p:stCondLst>
                                  <p:childTnLst>
                                    <p:set>
                                      <p:cBhvr>
                                        <p:cTn id="13" dur="1" fill="hold">
                                          <p:stCondLst>
                                            <p:cond delay="0"/>
                                          </p:stCondLst>
                                        </p:cTn>
                                        <p:tgtEl>
                                          <p:spTgt spid="75782"/>
                                        </p:tgtEl>
                                        <p:attrNameLst>
                                          <p:attrName>style.visibility</p:attrName>
                                        </p:attrNameLst>
                                      </p:cBhvr>
                                      <p:to>
                                        <p:strVal val="visible"/>
                                      </p:to>
                                    </p:set>
                                    <p:anim calcmode="lin" valueType="num">
                                      <p:cBhvr>
                                        <p:cTn id="14" dur="5000" fill="hold"/>
                                        <p:tgtEl>
                                          <p:spTgt spid="75782"/>
                                        </p:tgtEl>
                                        <p:attrNameLst>
                                          <p:attrName>ppt_w</p:attrName>
                                        </p:attrNameLst>
                                      </p:cBhvr>
                                      <p:tavLst>
                                        <p:tav tm="0" fmla="#ppt_w*sin(2.5*pi*$)">
                                          <p:val>
                                            <p:fltVal val="0"/>
                                          </p:val>
                                        </p:tav>
                                        <p:tav tm="100000">
                                          <p:val>
                                            <p:fltVal val="1"/>
                                          </p:val>
                                        </p:tav>
                                      </p:tavLst>
                                    </p:anim>
                                    <p:anim calcmode="lin" valueType="num">
                                      <p:cBhvr>
                                        <p:cTn id="15" dur="5000" fill="hold"/>
                                        <p:tgtEl>
                                          <p:spTgt spid="7578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2" grpId="0"/>
      <p:bldP spid="75782"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655638" y="342900"/>
            <a:ext cx="8031162" cy="1143000"/>
          </a:xfrm>
        </p:spPr>
        <p:txBody>
          <a:bodyPr/>
          <a:lstStyle/>
          <a:p>
            <a:pPr>
              <a:lnSpc>
                <a:spcPct val="70000"/>
              </a:lnSpc>
            </a:pPr>
            <a:r>
              <a:rPr lang="es-ES_tradnl"/>
              <a:t>Jesús</a:t>
            </a:r>
            <a:br>
              <a:rPr lang="es-ES_tradnl"/>
            </a:br>
            <a:r>
              <a:rPr lang="es-ES_tradnl"/>
              <a:t>y las Decisiones</a:t>
            </a:r>
            <a:endParaRPr lang="es-ES"/>
          </a:p>
        </p:txBody>
      </p:sp>
      <p:sp>
        <p:nvSpPr>
          <p:cNvPr id="76803" name="Rectangle 3"/>
          <p:cNvSpPr>
            <a:spLocks noGrp="1" noChangeArrowheads="1"/>
          </p:cNvSpPr>
          <p:nvPr>
            <p:ph type="body" idx="1"/>
          </p:nvPr>
        </p:nvSpPr>
        <p:spPr>
          <a:xfrm>
            <a:off x="1187450" y="1911350"/>
            <a:ext cx="4070350" cy="3914775"/>
          </a:xfrm>
        </p:spPr>
        <p:txBody>
          <a:bodyPr/>
          <a:lstStyle/>
          <a:p>
            <a:r>
              <a:rPr lang="es-ES_tradnl" sz="2400"/>
              <a:t>Pidió la decisión de aceptarlo como el dador de paz. Mt 11: 28</a:t>
            </a:r>
          </a:p>
          <a:p>
            <a:r>
              <a:rPr lang="es-ES_tradnl" sz="2400"/>
              <a:t>Pidió la decisión del arrepentimiento. Mt. 4: 17</a:t>
            </a:r>
          </a:p>
          <a:p>
            <a:r>
              <a:rPr lang="es-ES_tradnl" sz="2400"/>
              <a:t>Pidió la decisión a seguirle en el ministerio. Mt. 9: 9</a:t>
            </a:r>
          </a:p>
          <a:p>
            <a:r>
              <a:rPr lang="es-ES_tradnl" sz="2400"/>
              <a:t>Pidió guardar los mandamientos. Jn. 14: 15</a:t>
            </a:r>
            <a:endParaRPr lang="es-ES" sz="2400"/>
          </a:p>
        </p:txBody>
      </p:sp>
      <p:pic>
        <p:nvPicPr>
          <p:cNvPr id="76804" name="Picture 4" descr="Rostro Jesus joven"/>
          <p:cNvPicPr>
            <a:picLocks noChangeAspect="1" noChangeArrowheads="1"/>
          </p:cNvPicPr>
          <p:nvPr/>
        </p:nvPicPr>
        <p:blipFill>
          <a:blip r:embed="rId3"/>
          <a:srcRect/>
          <a:stretch>
            <a:fillRect/>
          </a:stretch>
        </p:blipFill>
        <p:spPr bwMode="auto">
          <a:xfrm>
            <a:off x="5208588" y="1397000"/>
            <a:ext cx="3563937" cy="4400550"/>
          </a:xfrm>
          <a:prstGeom prst="rect">
            <a:avLst/>
          </a:prstGeom>
          <a:noFill/>
        </p:spPr>
      </p:pic>
      <p:sp>
        <p:nvSpPr>
          <p:cNvPr id="76807" name="Text Box 7"/>
          <p:cNvSpPr txBox="1">
            <a:spLocks noChangeArrowheads="1"/>
          </p:cNvSpPr>
          <p:nvPr/>
        </p:nvSpPr>
        <p:spPr bwMode="auto">
          <a:xfrm>
            <a:off x="0" y="-49213"/>
            <a:ext cx="686117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 / EL NT. Y EL PEDIDO DE DECISIONES</a:t>
            </a:r>
            <a:endParaRPr lang="es-ES" sz="1000" b="1">
              <a:solidFill>
                <a:srgbClr val="336600"/>
              </a:solidFill>
              <a:latin typeface="BakerSignet BT"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 calcmode="lin" valueType="num">
                                      <p:cBhvr additive="base">
                                        <p:cTn id="7" dur="500" fill="hold"/>
                                        <p:tgtEl>
                                          <p:spTgt spid="7680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680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6803">
                                            <p:txEl>
                                              <p:pRg st="1" end="1"/>
                                            </p:txEl>
                                          </p:spTgt>
                                        </p:tgtEl>
                                        <p:attrNameLst>
                                          <p:attrName>style.visibility</p:attrName>
                                        </p:attrNameLst>
                                      </p:cBhvr>
                                      <p:to>
                                        <p:strVal val="visible"/>
                                      </p:to>
                                    </p:set>
                                    <p:anim calcmode="lin" valueType="num">
                                      <p:cBhvr additive="base">
                                        <p:cTn id="13" dur="500" fill="hold"/>
                                        <p:tgtEl>
                                          <p:spTgt spid="7680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7680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6803">
                                            <p:txEl>
                                              <p:pRg st="2" end="2"/>
                                            </p:txEl>
                                          </p:spTgt>
                                        </p:tgtEl>
                                        <p:attrNameLst>
                                          <p:attrName>style.visibility</p:attrName>
                                        </p:attrNameLst>
                                      </p:cBhvr>
                                      <p:to>
                                        <p:strVal val="visible"/>
                                      </p:to>
                                    </p:set>
                                    <p:anim calcmode="lin" valueType="num">
                                      <p:cBhvr additive="base">
                                        <p:cTn id="19" dur="500" fill="hold"/>
                                        <p:tgtEl>
                                          <p:spTgt spid="7680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7680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6803">
                                            <p:txEl>
                                              <p:pRg st="3" end="3"/>
                                            </p:txEl>
                                          </p:spTgt>
                                        </p:tgtEl>
                                        <p:attrNameLst>
                                          <p:attrName>style.visibility</p:attrName>
                                        </p:attrNameLst>
                                      </p:cBhvr>
                                      <p:to>
                                        <p:strVal val="visible"/>
                                      </p:to>
                                    </p:set>
                                    <p:anim calcmode="lin" valueType="num">
                                      <p:cBhvr additive="base">
                                        <p:cTn id="25" dur="500" fill="hold"/>
                                        <p:tgtEl>
                                          <p:spTgt spid="7680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7680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Rectangle 4"/>
          <p:cNvSpPr>
            <a:spLocks noChangeArrowheads="1"/>
          </p:cNvSpPr>
          <p:nvPr/>
        </p:nvSpPr>
        <p:spPr bwMode="auto">
          <a:xfrm>
            <a:off x="0"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sp>
        <p:nvSpPr>
          <p:cNvPr id="78850" name="Rectangle 2"/>
          <p:cNvSpPr>
            <a:spLocks noGrp="1" noChangeArrowheads="1"/>
          </p:cNvSpPr>
          <p:nvPr>
            <p:ph type="title"/>
          </p:nvPr>
        </p:nvSpPr>
        <p:spPr/>
        <p:txBody>
          <a:bodyPr/>
          <a:lstStyle/>
          <a:p>
            <a:r>
              <a:rPr lang="es-ES_tradnl" sz="6000"/>
              <a:t>Conclusión</a:t>
            </a:r>
            <a:endParaRPr lang="es-ES" sz="6000"/>
          </a:p>
        </p:txBody>
      </p:sp>
      <p:sp>
        <p:nvSpPr>
          <p:cNvPr id="78851" name="Rectangle 3"/>
          <p:cNvSpPr>
            <a:spLocks noGrp="1" noChangeArrowheads="1"/>
          </p:cNvSpPr>
          <p:nvPr>
            <p:ph type="body" idx="1"/>
          </p:nvPr>
        </p:nvSpPr>
        <p:spPr>
          <a:xfrm>
            <a:off x="1187450" y="1525588"/>
            <a:ext cx="7499350" cy="5043487"/>
          </a:xfrm>
        </p:spPr>
        <p:txBody>
          <a:bodyPr/>
          <a:lstStyle/>
          <a:p>
            <a:r>
              <a:rPr lang="es-ES_tradnl" sz="2200"/>
              <a:t>Dios espera que sus siervos tengan el valor de hacer llamados a la conversión. Algunas veces no será fácil. Jer. 20: 7 – 12</a:t>
            </a:r>
          </a:p>
          <a:p>
            <a:r>
              <a:rPr lang="es-ES_tradnl" sz="2200"/>
              <a:t>Los llamados a la decisión de parte de Dios no obedecen a una metodología humana. Hay que guiar la decisión del individuo así este no quiera escuchar. Eze. 2: 4 - 8</a:t>
            </a:r>
          </a:p>
          <a:p>
            <a:r>
              <a:rPr lang="es-ES_tradnl" sz="2200"/>
              <a:t>Dios encargó a los hombres el ministerio de la reconciliación. 2 Cor. 5: 19</a:t>
            </a:r>
          </a:p>
          <a:p>
            <a:r>
              <a:rPr lang="es-ES_tradnl" sz="2200"/>
              <a:t>Dios quiere hablar al corazón de las personas a través de nuestros labios. 2 Cor. 5: 20</a:t>
            </a:r>
          </a:p>
          <a:p>
            <a:r>
              <a:rPr lang="es-ES_tradnl" sz="2200"/>
              <a:t>Los mensajes de los tres ángeles son una apelación clara y directa a la decisión a favor de la adoración y entrega al verdadero Dios</a:t>
            </a:r>
            <a:endParaRPr lang="es-ES" sz="2200"/>
          </a:p>
        </p:txBody>
      </p:sp>
    </p:spTree>
  </p:cSld>
  <p:clrMapOvr>
    <a:masterClrMapping/>
  </p:clrMapOvr>
  <p:transition spd="slow">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4"/>
          <p:cNvSpPr>
            <a:spLocks noChangeArrowheads="1"/>
          </p:cNvSpPr>
          <p:nvPr/>
        </p:nvSpPr>
        <p:spPr bwMode="auto">
          <a:xfrm>
            <a:off x="0" y="0"/>
            <a:ext cx="9144000" cy="6858000"/>
          </a:xfrm>
          <a:prstGeom prst="rect">
            <a:avLst/>
          </a:prstGeom>
          <a:solidFill>
            <a:schemeClr val="tx2"/>
          </a:solidFill>
          <a:ln w="9525">
            <a:noFill/>
            <a:miter lim="800000"/>
            <a:headEnd/>
            <a:tailEnd/>
          </a:ln>
          <a:effectLst/>
        </p:spPr>
        <p:txBody>
          <a:bodyPr wrap="none" anchor="ctr">
            <a:prstTxWarp prst="textNoShape">
              <a:avLst/>
            </a:prstTxWarp>
          </a:bodyPr>
          <a:lstStyle/>
          <a:p>
            <a:endParaRPr lang="es-MX"/>
          </a:p>
        </p:txBody>
      </p:sp>
      <p:sp>
        <p:nvSpPr>
          <p:cNvPr id="81922" name="Rectangle 2"/>
          <p:cNvSpPr>
            <a:spLocks noGrp="1" noChangeArrowheads="1"/>
          </p:cNvSpPr>
          <p:nvPr>
            <p:ph type="title"/>
          </p:nvPr>
        </p:nvSpPr>
        <p:spPr/>
        <p:txBody>
          <a:bodyPr/>
          <a:lstStyle/>
          <a:p>
            <a:r>
              <a:rPr lang="es-ES" sz="6600"/>
              <a:t>Resumen</a:t>
            </a:r>
          </a:p>
        </p:txBody>
      </p:sp>
      <p:sp>
        <p:nvSpPr>
          <p:cNvPr id="81923" name="Rectangle 3"/>
          <p:cNvSpPr>
            <a:spLocks noGrp="1" noChangeArrowheads="1"/>
          </p:cNvSpPr>
          <p:nvPr>
            <p:ph type="body" idx="1"/>
          </p:nvPr>
        </p:nvSpPr>
        <p:spPr>
          <a:xfrm>
            <a:off x="583324" y="1663700"/>
            <a:ext cx="8103476" cy="4370388"/>
          </a:xfrm>
        </p:spPr>
        <p:txBody>
          <a:bodyPr/>
          <a:lstStyle/>
          <a:p>
            <a:pPr>
              <a:lnSpc>
                <a:spcPct val="90000"/>
              </a:lnSpc>
            </a:pPr>
            <a:r>
              <a:rPr lang="es-ES_tradnl" sz="2800" b="1" dirty="0">
                <a:solidFill>
                  <a:schemeClr val="bg1"/>
                </a:solidFill>
              </a:rPr>
              <a:t>Por qué Pedir Decisiones por Cristo?</a:t>
            </a:r>
          </a:p>
          <a:p>
            <a:pPr lvl="1">
              <a:lnSpc>
                <a:spcPct val="90000"/>
              </a:lnSpc>
            </a:pPr>
            <a:r>
              <a:rPr lang="es-ES_tradnl" sz="2400" b="1" dirty="0">
                <a:solidFill>
                  <a:schemeClr val="bg1"/>
                </a:solidFill>
                <a:latin typeface="BakerSignet BT" pitchFamily="34" charset="0"/>
              </a:rPr>
              <a:t>Porque el ser humano está perdido sin entregar su corazón a Jesús a través de la decisión personal</a:t>
            </a:r>
          </a:p>
          <a:p>
            <a:pPr>
              <a:lnSpc>
                <a:spcPct val="90000"/>
              </a:lnSpc>
            </a:pPr>
            <a:r>
              <a:rPr lang="es-ES_tradnl" sz="2800" b="1" dirty="0">
                <a:solidFill>
                  <a:schemeClr val="bg1"/>
                </a:solidFill>
              </a:rPr>
              <a:t>El A.T. y el Pedido de Decisiones</a:t>
            </a:r>
          </a:p>
          <a:p>
            <a:pPr lvl="1">
              <a:lnSpc>
                <a:spcPct val="90000"/>
              </a:lnSpc>
            </a:pPr>
            <a:r>
              <a:rPr lang="es-ES_tradnl" sz="2400" b="1" dirty="0">
                <a:solidFill>
                  <a:schemeClr val="bg1"/>
                </a:solidFill>
                <a:latin typeface="BakerSignet BT" pitchFamily="34" charset="0"/>
              </a:rPr>
              <a:t>Dios apeló a decisiones a favor de la  salvación</a:t>
            </a:r>
          </a:p>
          <a:p>
            <a:pPr lvl="1">
              <a:lnSpc>
                <a:spcPct val="90000"/>
              </a:lnSpc>
            </a:pPr>
            <a:r>
              <a:rPr lang="es-ES_tradnl" sz="2400" b="1" dirty="0">
                <a:solidFill>
                  <a:schemeClr val="bg1"/>
                </a:solidFill>
                <a:latin typeface="BakerSignet BT" pitchFamily="34" charset="0"/>
              </a:rPr>
              <a:t>Los profetas hicieron lo mismo</a:t>
            </a:r>
          </a:p>
          <a:p>
            <a:pPr>
              <a:lnSpc>
                <a:spcPct val="90000"/>
              </a:lnSpc>
            </a:pPr>
            <a:r>
              <a:rPr lang="es-ES_tradnl" sz="2800" b="1" dirty="0">
                <a:solidFill>
                  <a:schemeClr val="bg1"/>
                </a:solidFill>
              </a:rPr>
              <a:t>El NT. Y el Pedido de Decisiones</a:t>
            </a:r>
          </a:p>
          <a:p>
            <a:pPr lvl="1">
              <a:lnSpc>
                <a:spcPct val="90000"/>
              </a:lnSpc>
            </a:pPr>
            <a:r>
              <a:rPr lang="es-ES_tradnl" sz="2400" b="1" dirty="0">
                <a:solidFill>
                  <a:schemeClr val="bg1"/>
                </a:solidFill>
                <a:latin typeface="BakerSignet BT" pitchFamily="34" charset="0"/>
              </a:rPr>
              <a:t>Los apóstoles y los primeros cristianos lo hicieron</a:t>
            </a:r>
          </a:p>
          <a:p>
            <a:pPr lvl="1">
              <a:lnSpc>
                <a:spcPct val="90000"/>
              </a:lnSpc>
            </a:pPr>
            <a:r>
              <a:rPr lang="es-ES_tradnl" sz="2400" b="1" dirty="0">
                <a:solidFill>
                  <a:schemeClr val="bg1"/>
                </a:solidFill>
                <a:latin typeface="BakerSignet BT" pitchFamily="34" charset="0"/>
              </a:rPr>
              <a:t>Juan el Bautista lo hizo</a:t>
            </a:r>
          </a:p>
          <a:p>
            <a:pPr lvl="1">
              <a:lnSpc>
                <a:spcPct val="90000"/>
              </a:lnSpc>
            </a:pPr>
            <a:r>
              <a:rPr lang="es-ES_tradnl" sz="2400" b="1" dirty="0">
                <a:solidFill>
                  <a:schemeClr val="bg1"/>
                </a:solidFill>
                <a:latin typeface="BakerSignet BT" pitchFamily="34" charset="0"/>
              </a:rPr>
              <a:t>Jesús pidió decisiones a través de todo su ministerio</a:t>
            </a:r>
            <a:endParaRPr lang="es-ES" sz="2400" b="1" dirty="0">
              <a:solidFill>
                <a:schemeClr val="bg1"/>
              </a:solidFill>
              <a:latin typeface="BakerSignet BT" pitchFamily="34" charset="0"/>
            </a:endParaRPr>
          </a:p>
        </p:txBody>
      </p:sp>
    </p:spTree>
  </p:cSld>
  <p:clrMapOvr>
    <a:masterClrMapping/>
  </p:clrMapOvr>
  <p:transition spd="slow">
    <p:dissolv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075" name="Group 83"/>
          <p:cNvGrpSpPr>
            <a:grpSpLocks/>
          </p:cNvGrpSpPr>
          <p:nvPr/>
        </p:nvGrpSpPr>
        <p:grpSpPr bwMode="auto">
          <a:xfrm>
            <a:off x="0" y="0"/>
            <a:ext cx="9144000" cy="6858000"/>
            <a:chOff x="0" y="0"/>
            <a:chExt cx="5760" cy="4320"/>
          </a:xfrm>
        </p:grpSpPr>
        <p:pic>
          <p:nvPicPr>
            <p:cNvPr id="85076" name="Picture 84" descr="MC contenido opcion dos"/>
            <p:cNvPicPr>
              <a:picLocks noChangeAspect="1" noChangeArrowheads="1"/>
            </p:cNvPicPr>
            <p:nvPr/>
          </p:nvPicPr>
          <p:blipFill>
            <a:blip r:embed="rId2"/>
            <a:srcRect/>
            <a:stretch>
              <a:fillRect/>
            </a:stretch>
          </p:blipFill>
          <p:spPr bwMode="auto">
            <a:xfrm>
              <a:off x="0" y="0"/>
              <a:ext cx="5760" cy="4320"/>
            </a:xfrm>
            <a:prstGeom prst="rect">
              <a:avLst/>
            </a:prstGeom>
            <a:noFill/>
          </p:spPr>
        </p:pic>
        <p:sp>
          <p:nvSpPr>
            <p:cNvPr id="85077" name="Rectangle 85"/>
            <p:cNvSpPr>
              <a:spLocks noChangeArrowheads="1"/>
            </p:cNvSpPr>
            <p:nvPr/>
          </p:nvSpPr>
          <p:spPr bwMode="auto">
            <a:xfrm>
              <a:off x="4022" y="1565"/>
              <a:ext cx="797" cy="605"/>
            </a:xfrm>
            <a:prstGeom prst="rect">
              <a:avLst/>
            </a:prstGeom>
            <a:solidFill>
              <a:schemeClr val="bg1"/>
            </a:solidFill>
            <a:ln w="9525">
              <a:noFill/>
              <a:miter lim="800000"/>
              <a:headEnd/>
              <a:tailEnd/>
            </a:ln>
            <a:effectLst/>
          </p:spPr>
          <p:txBody>
            <a:bodyPr wrap="none" anchor="ctr">
              <a:prstTxWarp prst="textNoShape">
                <a:avLst/>
              </a:prstTxWarp>
            </a:bodyPr>
            <a:lstStyle/>
            <a:p>
              <a:endParaRPr lang="es-MX"/>
            </a:p>
          </p:txBody>
        </p:sp>
        <p:pic>
          <p:nvPicPr>
            <p:cNvPr id="85078" name="Picture 86" descr="mc logo sin animacion"/>
            <p:cNvPicPr>
              <a:picLocks noChangeAspect="1" noChangeArrowheads="1"/>
            </p:cNvPicPr>
            <p:nvPr/>
          </p:nvPicPr>
          <p:blipFill>
            <a:blip r:embed="rId3"/>
            <a:srcRect/>
            <a:stretch>
              <a:fillRect/>
            </a:stretch>
          </p:blipFill>
          <p:spPr bwMode="auto">
            <a:xfrm>
              <a:off x="4015" y="1445"/>
              <a:ext cx="768" cy="922"/>
            </a:xfrm>
            <a:prstGeom prst="rect">
              <a:avLst/>
            </a:prstGeom>
            <a:noFill/>
          </p:spPr>
        </p:pic>
      </p:grpSp>
      <p:pic>
        <p:nvPicPr>
          <p:cNvPr id="85074" name="Picture 82" descr="b circulo verde letra blanca"/>
          <p:cNvPicPr>
            <a:picLocks noChangeAspect="1" noChangeArrowheads="1"/>
          </p:cNvPicPr>
          <p:nvPr/>
        </p:nvPicPr>
        <p:blipFill>
          <a:blip r:embed="rId4"/>
          <a:srcRect/>
          <a:stretch>
            <a:fillRect/>
          </a:stretch>
        </p:blipFill>
        <p:spPr bwMode="auto">
          <a:xfrm>
            <a:off x="231775" y="2336800"/>
            <a:ext cx="1758950" cy="1758950"/>
          </a:xfrm>
          <a:prstGeom prst="rect">
            <a:avLst/>
          </a:prstGeom>
          <a:noFill/>
        </p:spPr>
      </p:pic>
      <p:pic>
        <p:nvPicPr>
          <p:cNvPr id="85070" name="Picture 78" descr="Logo Min personal gris todo"/>
          <p:cNvPicPr>
            <a:picLocks noChangeAspect="1" noChangeArrowheads="1"/>
          </p:cNvPicPr>
          <p:nvPr/>
        </p:nvPicPr>
        <p:blipFill>
          <a:blip r:embed="rId5"/>
          <a:srcRect/>
          <a:stretch>
            <a:fillRect/>
          </a:stretch>
        </p:blipFill>
        <p:spPr bwMode="auto">
          <a:xfrm>
            <a:off x="7327900" y="5737225"/>
            <a:ext cx="1549400" cy="906463"/>
          </a:xfrm>
          <a:prstGeom prst="rect">
            <a:avLst/>
          </a:prstGeom>
          <a:noFill/>
        </p:spPr>
      </p:pic>
      <p:sp>
        <p:nvSpPr>
          <p:cNvPr id="85071" name="Text Box 79"/>
          <p:cNvSpPr txBox="1">
            <a:spLocks noChangeArrowheads="1"/>
          </p:cNvSpPr>
          <p:nvPr/>
        </p:nvSpPr>
        <p:spPr bwMode="auto">
          <a:xfrm>
            <a:off x="2039938" y="2365375"/>
            <a:ext cx="3829050" cy="1739900"/>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_tradnl" sz="3600">
                <a:solidFill>
                  <a:srgbClr val="FF3300"/>
                </a:solidFill>
                <a:latin typeface="Futura XBlkCnIt BT" pitchFamily="34" charset="0"/>
              </a:rPr>
              <a:t>Principios Implicados en la Decisión</a:t>
            </a:r>
            <a:endParaRPr lang="es-ES" sz="3600">
              <a:solidFill>
                <a:srgbClr val="FF3300"/>
              </a:solidFill>
              <a:latin typeface="Futura XBlkCnIt BT" pitchFamily="34" charset="0"/>
            </a:endParaRPr>
          </a:p>
        </p:txBody>
      </p:sp>
      <p:pic>
        <p:nvPicPr>
          <p:cNvPr id="85072" name="Picture 80" descr="logo tres lineas color sin sombra fondo gris"/>
          <p:cNvPicPr>
            <a:picLocks noChangeAspect="1" noChangeArrowheads="1"/>
          </p:cNvPicPr>
          <p:nvPr/>
        </p:nvPicPr>
        <p:blipFill>
          <a:blip r:embed="rId6"/>
          <a:srcRect/>
          <a:stretch>
            <a:fillRect/>
          </a:stretch>
        </p:blipFill>
        <p:spPr bwMode="auto">
          <a:xfrm>
            <a:off x="190500" y="5032375"/>
            <a:ext cx="1727200" cy="1674813"/>
          </a:xfrm>
          <a:prstGeom prst="rect">
            <a:avLst/>
          </a:prstGeom>
          <a:noFill/>
        </p:spPr>
      </p:pic>
      <p:sp>
        <p:nvSpPr>
          <p:cNvPr id="85073" name="Text Box 81"/>
          <p:cNvSpPr txBox="1">
            <a:spLocks noChangeArrowheads="1"/>
          </p:cNvSpPr>
          <p:nvPr/>
        </p:nvSpPr>
        <p:spPr bwMode="auto">
          <a:xfrm>
            <a:off x="0" y="22225"/>
            <a:ext cx="2970213" cy="244475"/>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a:t>
            </a:r>
            <a:endParaRPr lang="es-ES" sz="1000" b="1">
              <a:solidFill>
                <a:srgbClr val="336600"/>
              </a:solidFill>
              <a:latin typeface="BakerSignet BT"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85074"/>
                                        </p:tgtEl>
                                        <p:attrNameLst>
                                          <p:attrName>style.visibility</p:attrName>
                                        </p:attrNameLst>
                                      </p:cBhvr>
                                      <p:to>
                                        <p:strVal val="visible"/>
                                      </p:to>
                                    </p:set>
                                    <p:animEffect transition="in" filter="wipe(down)">
                                      <p:cBhvr>
                                        <p:cTn id="7" dur="580">
                                          <p:stCondLst>
                                            <p:cond delay="0"/>
                                          </p:stCondLst>
                                        </p:cTn>
                                        <p:tgtEl>
                                          <p:spTgt spid="85074"/>
                                        </p:tgtEl>
                                      </p:cBhvr>
                                    </p:animEffect>
                                    <p:anim calcmode="lin" valueType="num">
                                      <p:cBhvr>
                                        <p:cTn id="8" dur="1822" tmFilter="0,0; 0.14,0.36; 0.43,0.73; 0.71,0.91; 1.0,1.0">
                                          <p:stCondLst>
                                            <p:cond delay="0"/>
                                          </p:stCondLst>
                                        </p:cTn>
                                        <p:tgtEl>
                                          <p:spTgt spid="8507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507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507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507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5074"/>
                                        </p:tgtEl>
                                        <p:attrNameLst>
                                          <p:attrName>ppt_y</p:attrName>
                                        </p:attrNameLst>
                                      </p:cBhvr>
                                      <p:tavLst>
                                        <p:tav tm="0" fmla="#ppt_y-sin(pi*$)/81">
                                          <p:val>
                                            <p:fltVal val="0"/>
                                          </p:val>
                                        </p:tav>
                                        <p:tav tm="100000">
                                          <p:val>
                                            <p:fltVal val="1"/>
                                          </p:val>
                                        </p:tav>
                                      </p:tavLst>
                                    </p:anim>
                                    <p:animScale>
                                      <p:cBhvr>
                                        <p:cTn id="13" dur="26">
                                          <p:stCondLst>
                                            <p:cond delay="650"/>
                                          </p:stCondLst>
                                        </p:cTn>
                                        <p:tgtEl>
                                          <p:spTgt spid="85074"/>
                                        </p:tgtEl>
                                      </p:cBhvr>
                                      <p:to x="100000" y="60000"/>
                                    </p:animScale>
                                    <p:animScale>
                                      <p:cBhvr>
                                        <p:cTn id="14" dur="166" decel="50000">
                                          <p:stCondLst>
                                            <p:cond delay="676"/>
                                          </p:stCondLst>
                                        </p:cTn>
                                        <p:tgtEl>
                                          <p:spTgt spid="85074"/>
                                        </p:tgtEl>
                                      </p:cBhvr>
                                      <p:to x="100000" y="100000"/>
                                    </p:animScale>
                                    <p:animScale>
                                      <p:cBhvr>
                                        <p:cTn id="15" dur="26">
                                          <p:stCondLst>
                                            <p:cond delay="1312"/>
                                          </p:stCondLst>
                                        </p:cTn>
                                        <p:tgtEl>
                                          <p:spTgt spid="85074"/>
                                        </p:tgtEl>
                                      </p:cBhvr>
                                      <p:to x="100000" y="80000"/>
                                    </p:animScale>
                                    <p:animScale>
                                      <p:cBhvr>
                                        <p:cTn id="16" dur="166" decel="50000">
                                          <p:stCondLst>
                                            <p:cond delay="1338"/>
                                          </p:stCondLst>
                                        </p:cTn>
                                        <p:tgtEl>
                                          <p:spTgt spid="85074"/>
                                        </p:tgtEl>
                                      </p:cBhvr>
                                      <p:to x="100000" y="100000"/>
                                    </p:animScale>
                                    <p:animScale>
                                      <p:cBhvr>
                                        <p:cTn id="17" dur="26">
                                          <p:stCondLst>
                                            <p:cond delay="1642"/>
                                          </p:stCondLst>
                                        </p:cTn>
                                        <p:tgtEl>
                                          <p:spTgt spid="85074"/>
                                        </p:tgtEl>
                                      </p:cBhvr>
                                      <p:to x="100000" y="90000"/>
                                    </p:animScale>
                                    <p:animScale>
                                      <p:cBhvr>
                                        <p:cTn id="18" dur="166" decel="50000">
                                          <p:stCondLst>
                                            <p:cond delay="1668"/>
                                          </p:stCondLst>
                                        </p:cTn>
                                        <p:tgtEl>
                                          <p:spTgt spid="85074"/>
                                        </p:tgtEl>
                                      </p:cBhvr>
                                      <p:to x="100000" y="100000"/>
                                    </p:animScale>
                                    <p:animScale>
                                      <p:cBhvr>
                                        <p:cTn id="19" dur="26">
                                          <p:stCondLst>
                                            <p:cond delay="1808"/>
                                          </p:stCondLst>
                                        </p:cTn>
                                        <p:tgtEl>
                                          <p:spTgt spid="85074"/>
                                        </p:tgtEl>
                                      </p:cBhvr>
                                      <p:to x="100000" y="95000"/>
                                    </p:animScale>
                                    <p:animScale>
                                      <p:cBhvr>
                                        <p:cTn id="20" dur="166" decel="50000">
                                          <p:stCondLst>
                                            <p:cond delay="1834"/>
                                          </p:stCondLst>
                                        </p:cTn>
                                        <p:tgtEl>
                                          <p:spTgt spid="85074"/>
                                        </p:tgtEl>
                                      </p:cBhvr>
                                      <p:to x="100000" y="100000"/>
                                    </p:animScale>
                                  </p:childTnLst>
                                </p:cTn>
                              </p:par>
                            </p:childTnLst>
                          </p:cTn>
                        </p:par>
                        <p:par>
                          <p:cTn id="21" fill="hold">
                            <p:stCondLst>
                              <p:cond delay="2000"/>
                            </p:stCondLst>
                            <p:childTnLst>
                              <p:par>
                                <p:cTn id="22" presetID="39" presetClass="entr" presetSubtype="0" accel="100000" fill="hold" grpId="0" nodeType="afterEffect">
                                  <p:stCondLst>
                                    <p:cond delay="0"/>
                                  </p:stCondLst>
                                  <p:childTnLst>
                                    <p:set>
                                      <p:cBhvr>
                                        <p:cTn id="23" dur="1" fill="hold">
                                          <p:stCondLst>
                                            <p:cond delay="0"/>
                                          </p:stCondLst>
                                        </p:cTn>
                                        <p:tgtEl>
                                          <p:spTgt spid="85071"/>
                                        </p:tgtEl>
                                        <p:attrNameLst>
                                          <p:attrName>style.visibility</p:attrName>
                                        </p:attrNameLst>
                                      </p:cBhvr>
                                      <p:to>
                                        <p:strVal val="visible"/>
                                      </p:to>
                                    </p:set>
                                    <p:anim calcmode="lin" valueType="num">
                                      <p:cBhvr>
                                        <p:cTn id="24" dur="500" fill="hold"/>
                                        <p:tgtEl>
                                          <p:spTgt spid="85071"/>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85071"/>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85071"/>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850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7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41" name="Picture 25" descr="image_sh6_1"/>
          <p:cNvPicPr>
            <a:picLocks noChangeAspect="1" noChangeArrowheads="1"/>
          </p:cNvPicPr>
          <p:nvPr/>
        </p:nvPicPr>
        <p:blipFill>
          <a:blip r:embed="rId2"/>
          <a:srcRect/>
          <a:stretch>
            <a:fillRect/>
          </a:stretch>
        </p:blipFill>
        <p:spPr bwMode="auto">
          <a:xfrm rot="2070839">
            <a:off x="4832350" y="1851025"/>
            <a:ext cx="3908425" cy="3813175"/>
          </a:xfrm>
          <a:prstGeom prst="rect">
            <a:avLst/>
          </a:prstGeom>
          <a:noFill/>
        </p:spPr>
      </p:pic>
      <p:sp>
        <p:nvSpPr>
          <p:cNvPr id="86019" name="Rectangle 3"/>
          <p:cNvSpPr>
            <a:spLocks noGrp="1" noChangeArrowheads="1"/>
          </p:cNvSpPr>
          <p:nvPr>
            <p:ph type="title"/>
          </p:nvPr>
        </p:nvSpPr>
        <p:spPr>
          <a:xfrm>
            <a:off x="655638" y="287338"/>
            <a:ext cx="8031162" cy="1143000"/>
          </a:xfrm>
          <a:effectLst>
            <a:outerShdw blurRad="63500" dist="17961" dir="2700000" algn="ctr" rotWithShape="0">
              <a:schemeClr val="tx1">
                <a:alpha val="74998"/>
              </a:schemeClr>
            </a:outerShdw>
          </a:effectLst>
        </p:spPr>
        <p:txBody>
          <a:bodyPr/>
          <a:lstStyle/>
          <a:p>
            <a:r>
              <a:rPr lang="es-ES_tradnl"/>
              <a:t>Las Leyes de la Vida y la Decisión</a:t>
            </a:r>
            <a:endParaRPr lang="es-ES"/>
          </a:p>
        </p:txBody>
      </p:sp>
      <p:sp>
        <p:nvSpPr>
          <p:cNvPr id="86020" name="Rectangle 4"/>
          <p:cNvSpPr>
            <a:spLocks noGrp="1" noChangeArrowheads="1"/>
          </p:cNvSpPr>
          <p:nvPr>
            <p:ph type="body" idx="1"/>
          </p:nvPr>
        </p:nvSpPr>
        <p:spPr>
          <a:xfrm>
            <a:off x="1187450" y="1882775"/>
            <a:ext cx="4968875" cy="3914775"/>
          </a:xfrm>
        </p:spPr>
        <p:txBody>
          <a:bodyPr/>
          <a:lstStyle/>
          <a:p>
            <a:pPr>
              <a:lnSpc>
                <a:spcPct val="80000"/>
              </a:lnSpc>
            </a:pPr>
            <a:r>
              <a:rPr lang="es-ES_tradnl" sz="2400"/>
              <a:t>¿Cuál es el lugar del Espíritu Santo en la decisión de un individuo?</a:t>
            </a:r>
          </a:p>
          <a:p>
            <a:pPr>
              <a:lnSpc>
                <a:spcPct val="80000"/>
              </a:lnSpc>
            </a:pPr>
            <a:r>
              <a:rPr lang="es-ES_tradnl" sz="2400"/>
              <a:t>¿Cuál es el lugar del creyente en la decisión de los inconversos?</a:t>
            </a:r>
          </a:p>
          <a:p>
            <a:pPr>
              <a:lnSpc>
                <a:spcPct val="80000"/>
              </a:lnSpc>
            </a:pPr>
            <a:r>
              <a:rPr lang="es-ES_tradnl" sz="2400"/>
              <a:t>¿Es correcto utilizar recursos sicológicos para que una persona acepte a Cristo, sus doctrinas y su iglesia?</a:t>
            </a:r>
          </a:p>
          <a:p>
            <a:pPr>
              <a:lnSpc>
                <a:spcPct val="80000"/>
              </a:lnSpc>
            </a:pPr>
            <a:r>
              <a:rPr lang="es-ES_tradnl" sz="2400"/>
              <a:t>¿Cuáles son las leyes que actúan cuando una persona hace una decisión?</a:t>
            </a:r>
            <a:endParaRPr lang="es-ES" sz="2400"/>
          </a:p>
        </p:txBody>
      </p:sp>
      <p:sp>
        <p:nvSpPr>
          <p:cNvPr id="86021" name="Text Box 5"/>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6020">
                                            <p:txEl>
                                              <p:pRg st="0" end="0"/>
                                            </p:txEl>
                                          </p:spTgt>
                                        </p:tgtEl>
                                        <p:attrNameLst>
                                          <p:attrName>style.visibility</p:attrName>
                                        </p:attrNameLst>
                                      </p:cBhvr>
                                      <p:to>
                                        <p:strVal val="visible"/>
                                      </p:to>
                                    </p:set>
                                    <p:animEffect transition="in" filter="dissolve">
                                      <p:cBhvr>
                                        <p:cTn id="7" dur="2000"/>
                                        <p:tgtEl>
                                          <p:spTgt spid="86020">
                                            <p:txEl>
                                              <p:pRg st="0" end="0"/>
                                            </p:txEl>
                                          </p:spTgt>
                                        </p:tgtEl>
                                      </p:cBhvr>
                                    </p:animEffect>
                                  </p:childTnLst>
                                </p:cTn>
                              </p:par>
                            </p:childTnLst>
                          </p:cTn>
                        </p:par>
                        <p:par>
                          <p:cTn id="8" fill="hold">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86020">
                                            <p:txEl>
                                              <p:pRg st="1" end="1"/>
                                            </p:txEl>
                                          </p:spTgt>
                                        </p:tgtEl>
                                        <p:attrNameLst>
                                          <p:attrName>style.visibility</p:attrName>
                                        </p:attrNameLst>
                                      </p:cBhvr>
                                      <p:to>
                                        <p:strVal val="visible"/>
                                      </p:to>
                                    </p:set>
                                    <p:animEffect transition="in" filter="dissolve">
                                      <p:cBhvr>
                                        <p:cTn id="11" dur="2000"/>
                                        <p:tgtEl>
                                          <p:spTgt spid="86020">
                                            <p:txEl>
                                              <p:pRg st="1" end="1"/>
                                            </p:txEl>
                                          </p:spTgt>
                                        </p:tgtEl>
                                      </p:cBhvr>
                                    </p:animEffect>
                                  </p:childTnLst>
                                </p:cTn>
                              </p:par>
                            </p:childTnLst>
                          </p:cTn>
                        </p:par>
                        <p:par>
                          <p:cTn id="12" fill="hold">
                            <p:stCondLst>
                              <p:cond delay="4000"/>
                            </p:stCondLst>
                            <p:childTnLst>
                              <p:par>
                                <p:cTn id="13" presetID="9" presetClass="entr" presetSubtype="0" fill="hold" grpId="0" nodeType="afterEffect">
                                  <p:stCondLst>
                                    <p:cond delay="0"/>
                                  </p:stCondLst>
                                  <p:childTnLst>
                                    <p:set>
                                      <p:cBhvr>
                                        <p:cTn id="14" dur="1" fill="hold">
                                          <p:stCondLst>
                                            <p:cond delay="0"/>
                                          </p:stCondLst>
                                        </p:cTn>
                                        <p:tgtEl>
                                          <p:spTgt spid="86020">
                                            <p:txEl>
                                              <p:pRg st="2" end="2"/>
                                            </p:txEl>
                                          </p:spTgt>
                                        </p:tgtEl>
                                        <p:attrNameLst>
                                          <p:attrName>style.visibility</p:attrName>
                                        </p:attrNameLst>
                                      </p:cBhvr>
                                      <p:to>
                                        <p:strVal val="visible"/>
                                      </p:to>
                                    </p:set>
                                    <p:animEffect transition="in" filter="dissolve">
                                      <p:cBhvr>
                                        <p:cTn id="15" dur="2000"/>
                                        <p:tgtEl>
                                          <p:spTgt spid="86020">
                                            <p:txEl>
                                              <p:pRg st="2" end="2"/>
                                            </p:txEl>
                                          </p:spTgt>
                                        </p:tgtEl>
                                      </p:cBhvr>
                                    </p:animEffect>
                                  </p:childTnLst>
                                </p:cTn>
                              </p:par>
                            </p:childTnLst>
                          </p:cTn>
                        </p:par>
                        <p:par>
                          <p:cTn id="16" fill="hold">
                            <p:stCondLst>
                              <p:cond delay="6000"/>
                            </p:stCondLst>
                            <p:childTnLst>
                              <p:par>
                                <p:cTn id="17" presetID="9" presetClass="entr" presetSubtype="0" fill="hold" grpId="0" nodeType="afterEffect">
                                  <p:stCondLst>
                                    <p:cond delay="0"/>
                                  </p:stCondLst>
                                  <p:childTnLst>
                                    <p:set>
                                      <p:cBhvr>
                                        <p:cTn id="18" dur="1" fill="hold">
                                          <p:stCondLst>
                                            <p:cond delay="0"/>
                                          </p:stCondLst>
                                        </p:cTn>
                                        <p:tgtEl>
                                          <p:spTgt spid="86020">
                                            <p:txEl>
                                              <p:pRg st="3" end="3"/>
                                            </p:txEl>
                                          </p:spTgt>
                                        </p:tgtEl>
                                        <p:attrNameLst>
                                          <p:attrName>style.visibility</p:attrName>
                                        </p:attrNameLst>
                                      </p:cBhvr>
                                      <p:to>
                                        <p:strVal val="visible"/>
                                      </p:to>
                                    </p:set>
                                    <p:animEffect transition="in" filter="dissolve">
                                      <p:cBhvr>
                                        <p:cTn id="19" dur="2000"/>
                                        <p:tgtEl>
                                          <p:spTgt spid="860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2" descr="fondo 1"/>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145411" name="Picture 3" descr="Logo IASD fondo amarillo claro"/>
          <p:cNvPicPr>
            <a:picLocks noChangeAspect="1" noChangeArrowheads="1"/>
          </p:cNvPicPr>
          <p:nvPr/>
        </p:nvPicPr>
        <p:blipFill>
          <a:blip r:embed="rId3"/>
          <a:srcRect/>
          <a:stretch>
            <a:fillRect/>
          </a:stretch>
        </p:blipFill>
        <p:spPr bwMode="auto">
          <a:xfrm>
            <a:off x="6443663" y="6102350"/>
            <a:ext cx="2555875" cy="639763"/>
          </a:xfrm>
          <a:prstGeom prst="rect">
            <a:avLst/>
          </a:prstGeom>
          <a:noFill/>
        </p:spPr>
      </p:pic>
      <p:sp>
        <p:nvSpPr>
          <p:cNvPr id="145412" name="Rectangle 4"/>
          <p:cNvSpPr>
            <a:spLocks noGrp="1" noChangeArrowheads="1"/>
          </p:cNvSpPr>
          <p:nvPr>
            <p:ph type="body" idx="1"/>
          </p:nvPr>
        </p:nvSpPr>
        <p:spPr>
          <a:xfrm>
            <a:off x="1747838" y="2017713"/>
            <a:ext cx="3448050" cy="3757612"/>
          </a:xfrm>
        </p:spPr>
        <p:txBody>
          <a:bodyPr/>
          <a:lstStyle/>
          <a:p>
            <a:pPr marL="274638" indent="-274638"/>
            <a:r>
              <a:rPr lang="es-ES_tradnl"/>
              <a:t>Integridad</a:t>
            </a:r>
          </a:p>
          <a:p>
            <a:pPr marL="274638" indent="-274638"/>
            <a:r>
              <a:rPr lang="es-ES_tradnl"/>
              <a:t>Unidad</a:t>
            </a:r>
          </a:p>
          <a:p>
            <a:pPr marL="274638" indent="-274638"/>
            <a:r>
              <a:rPr lang="es-ES_tradnl"/>
              <a:t>Respeto</a:t>
            </a:r>
          </a:p>
          <a:p>
            <a:pPr marL="274638" indent="-274638"/>
            <a:r>
              <a:rPr lang="es-ES_tradnl"/>
              <a:t>Dar gloria a Dios</a:t>
            </a:r>
          </a:p>
          <a:p>
            <a:pPr marL="274638" indent="-274638"/>
            <a:r>
              <a:rPr lang="es-ES_tradnl"/>
              <a:t>Estilo de vida</a:t>
            </a:r>
            <a:endParaRPr lang="es-ES"/>
          </a:p>
        </p:txBody>
      </p:sp>
      <p:pic>
        <p:nvPicPr>
          <p:cNvPr id="145413" name="Picture 5" descr="valores"/>
          <p:cNvPicPr>
            <a:picLocks noChangeAspect="1" noChangeArrowheads="1"/>
          </p:cNvPicPr>
          <p:nvPr/>
        </p:nvPicPr>
        <p:blipFill>
          <a:blip r:embed="rId4"/>
          <a:srcRect/>
          <a:stretch>
            <a:fillRect/>
          </a:stretch>
        </p:blipFill>
        <p:spPr bwMode="auto">
          <a:xfrm>
            <a:off x="323850" y="188913"/>
            <a:ext cx="4464050" cy="1479550"/>
          </a:xfrm>
          <a:prstGeom prst="rect">
            <a:avLst/>
          </a:prstGeom>
          <a:noFill/>
        </p:spPr>
      </p:pic>
      <p:sp>
        <p:nvSpPr>
          <p:cNvPr id="145414" name="Rectangle 6"/>
          <p:cNvSpPr>
            <a:spLocks noChangeArrowheads="1"/>
          </p:cNvSpPr>
          <p:nvPr/>
        </p:nvSpPr>
        <p:spPr bwMode="auto">
          <a:xfrm>
            <a:off x="5376863" y="2011363"/>
            <a:ext cx="3448050" cy="3757612"/>
          </a:xfrm>
          <a:prstGeom prst="rect">
            <a:avLst/>
          </a:prstGeom>
          <a:noFill/>
          <a:ln w="9525">
            <a:noFill/>
            <a:miter lim="800000"/>
            <a:headEnd/>
            <a:tailEnd/>
          </a:ln>
          <a:effectLst/>
        </p:spPr>
        <p:txBody>
          <a:bodyPr>
            <a:prstTxWarp prst="textNoShape">
              <a:avLst/>
            </a:prstTxWarp>
          </a:bodyPr>
          <a:lstStyle/>
          <a:p>
            <a:pPr marL="274638" indent="-274638">
              <a:spcBef>
                <a:spcPct val="20000"/>
              </a:spcBef>
              <a:buSzPct val="60000"/>
              <a:buFontTx/>
              <a:buBlip>
                <a:blip r:embed="rId5"/>
              </a:buBlip>
            </a:pPr>
            <a:r>
              <a:rPr lang="es-ES_tradnl" sz="3200">
                <a:latin typeface="BakerSignet BT" pitchFamily="34" charset="0"/>
              </a:rPr>
              <a:t>Excelencia</a:t>
            </a:r>
          </a:p>
          <a:p>
            <a:pPr marL="274638" indent="-274638">
              <a:spcBef>
                <a:spcPct val="20000"/>
              </a:spcBef>
              <a:buSzPct val="60000"/>
              <a:buFontTx/>
              <a:buBlip>
                <a:blip r:embed="rId5"/>
              </a:buBlip>
            </a:pPr>
            <a:r>
              <a:rPr lang="es-ES_tradnl" sz="3200">
                <a:latin typeface="BakerSignet BT" pitchFamily="34" charset="0"/>
              </a:rPr>
              <a:t>Humildad</a:t>
            </a:r>
          </a:p>
          <a:p>
            <a:pPr marL="274638" indent="-274638">
              <a:spcBef>
                <a:spcPct val="20000"/>
              </a:spcBef>
              <a:buSzPct val="60000"/>
              <a:buFontTx/>
              <a:buBlip>
                <a:blip r:embed="rId5"/>
              </a:buBlip>
            </a:pPr>
            <a:r>
              <a:rPr lang="es-ES_tradnl" sz="3200">
                <a:latin typeface="BakerSignet BT" pitchFamily="34" charset="0"/>
              </a:rPr>
              <a:t>Compasión</a:t>
            </a:r>
          </a:p>
          <a:p>
            <a:pPr marL="274638" indent="-274638">
              <a:spcBef>
                <a:spcPct val="20000"/>
              </a:spcBef>
              <a:buSzPct val="60000"/>
              <a:buFontTx/>
              <a:buBlip>
                <a:blip r:embed="rId5"/>
              </a:buBlip>
            </a:pPr>
            <a:r>
              <a:rPr lang="es-ES_tradnl" sz="3200">
                <a:latin typeface="BakerSignet BT" pitchFamily="34" charset="0"/>
              </a:rPr>
              <a:t>Justicia</a:t>
            </a:r>
          </a:p>
          <a:p>
            <a:pPr marL="274638" indent="-274638">
              <a:spcBef>
                <a:spcPct val="20000"/>
              </a:spcBef>
              <a:buSzPct val="60000"/>
              <a:buFontTx/>
              <a:buBlip>
                <a:blip r:embed="rId5"/>
              </a:buBlip>
            </a:pPr>
            <a:r>
              <a:rPr lang="es-ES_tradnl" sz="3200">
                <a:latin typeface="BakerSignet BT" pitchFamily="34" charset="0"/>
              </a:rPr>
              <a:t>Compromiso</a:t>
            </a:r>
            <a:endParaRPr lang="es-ES" sz="3200">
              <a:latin typeface="BakerSignet BT" pitchFamily="3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5412">
                                            <p:txEl>
                                              <p:pRg st="0" end="0"/>
                                            </p:txEl>
                                          </p:spTgt>
                                        </p:tgtEl>
                                        <p:attrNameLst>
                                          <p:attrName>style.visibility</p:attrName>
                                        </p:attrNameLst>
                                      </p:cBhvr>
                                      <p:to>
                                        <p:strVal val="visible"/>
                                      </p:to>
                                    </p:set>
                                    <p:animEffect transition="in" filter="fade">
                                      <p:cBhvr>
                                        <p:cTn id="7" dur="500"/>
                                        <p:tgtEl>
                                          <p:spTgt spid="14541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5412">
                                            <p:txEl>
                                              <p:pRg st="1" end="1"/>
                                            </p:txEl>
                                          </p:spTgt>
                                        </p:tgtEl>
                                        <p:attrNameLst>
                                          <p:attrName>style.visibility</p:attrName>
                                        </p:attrNameLst>
                                      </p:cBhvr>
                                      <p:to>
                                        <p:strVal val="visible"/>
                                      </p:to>
                                    </p:set>
                                    <p:animEffect transition="in" filter="fade">
                                      <p:cBhvr>
                                        <p:cTn id="11" dur="500"/>
                                        <p:tgtEl>
                                          <p:spTgt spid="145412">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5412">
                                            <p:txEl>
                                              <p:pRg st="2" end="2"/>
                                            </p:txEl>
                                          </p:spTgt>
                                        </p:tgtEl>
                                        <p:attrNameLst>
                                          <p:attrName>style.visibility</p:attrName>
                                        </p:attrNameLst>
                                      </p:cBhvr>
                                      <p:to>
                                        <p:strVal val="visible"/>
                                      </p:to>
                                    </p:set>
                                    <p:animEffect transition="in" filter="fade">
                                      <p:cBhvr>
                                        <p:cTn id="15" dur="500"/>
                                        <p:tgtEl>
                                          <p:spTgt spid="145412">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5412">
                                            <p:txEl>
                                              <p:pRg st="3" end="3"/>
                                            </p:txEl>
                                          </p:spTgt>
                                        </p:tgtEl>
                                        <p:attrNameLst>
                                          <p:attrName>style.visibility</p:attrName>
                                        </p:attrNameLst>
                                      </p:cBhvr>
                                      <p:to>
                                        <p:strVal val="visible"/>
                                      </p:to>
                                    </p:set>
                                    <p:animEffect transition="in" filter="fade">
                                      <p:cBhvr>
                                        <p:cTn id="19" dur="500"/>
                                        <p:tgtEl>
                                          <p:spTgt spid="145412">
                                            <p:txEl>
                                              <p:pRg st="3" end="3"/>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5412">
                                            <p:txEl>
                                              <p:pRg st="4" end="4"/>
                                            </p:txEl>
                                          </p:spTgt>
                                        </p:tgtEl>
                                        <p:attrNameLst>
                                          <p:attrName>style.visibility</p:attrName>
                                        </p:attrNameLst>
                                      </p:cBhvr>
                                      <p:to>
                                        <p:strVal val="visible"/>
                                      </p:to>
                                    </p:set>
                                    <p:animEffect transition="in" filter="fade">
                                      <p:cBhvr>
                                        <p:cTn id="23" dur="500"/>
                                        <p:tgtEl>
                                          <p:spTgt spid="145412">
                                            <p:txEl>
                                              <p:pRg st="4" end="4"/>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45414">
                                            <p:txEl>
                                              <p:pRg st="0" end="0"/>
                                            </p:txEl>
                                          </p:spTgt>
                                        </p:tgtEl>
                                        <p:attrNameLst>
                                          <p:attrName>style.visibility</p:attrName>
                                        </p:attrNameLst>
                                      </p:cBhvr>
                                      <p:to>
                                        <p:strVal val="visible"/>
                                      </p:to>
                                    </p:set>
                                    <p:animEffect transition="in" filter="fade">
                                      <p:cBhvr>
                                        <p:cTn id="27" dur="500"/>
                                        <p:tgtEl>
                                          <p:spTgt spid="145414">
                                            <p:txEl>
                                              <p:pRg st="0" end="0"/>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45414">
                                            <p:txEl>
                                              <p:pRg st="1" end="1"/>
                                            </p:txEl>
                                          </p:spTgt>
                                        </p:tgtEl>
                                        <p:attrNameLst>
                                          <p:attrName>style.visibility</p:attrName>
                                        </p:attrNameLst>
                                      </p:cBhvr>
                                      <p:to>
                                        <p:strVal val="visible"/>
                                      </p:to>
                                    </p:set>
                                    <p:animEffect transition="in" filter="fade">
                                      <p:cBhvr>
                                        <p:cTn id="31" dur="500"/>
                                        <p:tgtEl>
                                          <p:spTgt spid="145414">
                                            <p:txEl>
                                              <p:pRg st="1" end="1"/>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5414">
                                            <p:txEl>
                                              <p:pRg st="2" end="2"/>
                                            </p:txEl>
                                          </p:spTgt>
                                        </p:tgtEl>
                                        <p:attrNameLst>
                                          <p:attrName>style.visibility</p:attrName>
                                        </p:attrNameLst>
                                      </p:cBhvr>
                                      <p:to>
                                        <p:strVal val="visible"/>
                                      </p:to>
                                    </p:set>
                                    <p:animEffect transition="in" filter="fade">
                                      <p:cBhvr>
                                        <p:cTn id="35" dur="500"/>
                                        <p:tgtEl>
                                          <p:spTgt spid="145414">
                                            <p:txEl>
                                              <p:pRg st="2" end="2"/>
                                            </p:txEl>
                                          </p:spTgt>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5414">
                                            <p:txEl>
                                              <p:pRg st="3" end="3"/>
                                            </p:txEl>
                                          </p:spTgt>
                                        </p:tgtEl>
                                        <p:attrNameLst>
                                          <p:attrName>style.visibility</p:attrName>
                                        </p:attrNameLst>
                                      </p:cBhvr>
                                      <p:to>
                                        <p:strVal val="visible"/>
                                      </p:to>
                                    </p:set>
                                    <p:animEffect transition="in" filter="fade">
                                      <p:cBhvr>
                                        <p:cTn id="39" dur="500"/>
                                        <p:tgtEl>
                                          <p:spTgt spid="145414">
                                            <p:txEl>
                                              <p:pRg st="3" end="3"/>
                                            </p:txEl>
                                          </p:spTgt>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145414">
                                            <p:txEl>
                                              <p:pRg st="4" end="4"/>
                                            </p:txEl>
                                          </p:spTgt>
                                        </p:tgtEl>
                                        <p:attrNameLst>
                                          <p:attrName>style.visibility</p:attrName>
                                        </p:attrNameLst>
                                      </p:cBhvr>
                                      <p:to>
                                        <p:strVal val="visible"/>
                                      </p:to>
                                    </p:set>
                                    <p:animEffect transition="in" filter="fade">
                                      <p:cBhvr>
                                        <p:cTn id="43" dur="500"/>
                                        <p:tgtEl>
                                          <p:spTgt spid="14541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2" grpId="0" uiExpand="1" build="p"/>
      <p:bldP spid="145414"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descr="Espiritu santo paloma"/>
          <p:cNvPicPr>
            <a:picLocks noChangeAspect="1" noChangeArrowheads="1"/>
          </p:cNvPicPr>
          <p:nvPr/>
        </p:nvPicPr>
        <p:blipFill>
          <a:blip r:embed="rId2"/>
          <a:srcRect/>
          <a:stretch>
            <a:fillRect/>
          </a:stretch>
        </p:blipFill>
        <p:spPr bwMode="auto">
          <a:xfrm>
            <a:off x="0" y="1995488"/>
            <a:ext cx="4157663" cy="3538537"/>
          </a:xfrm>
          <a:prstGeom prst="rect">
            <a:avLst/>
          </a:prstGeom>
          <a:noFill/>
        </p:spPr>
      </p:pic>
      <p:sp>
        <p:nvSpPr>
          <p:cNvPr id="87042" name="Rectangle 2"/>
          <p:cNvSpPr>
            <a:spLocks noGrp="1" noChangeArrowheads="1"/>
          </p:cNvSpPr>
          <p:nvPr>
            <p:ph type="title"/>
          </p:nvPr>
        </p:nvSpPr>
        <p:spPr>
          <a:xfrm>
            <a:off x="655638" y="371475"/>
            <a:ext cx="8031162" cy="1143000"/>
          </a:xfrm>
        </p:spPr>
        <p:txBody>
          <a:bodyPr/>
          <a:lstStyle/>
          <a:p>
            <a:r>
              <a:rPr lang="es-ES_tradnl"/>
              <a:t>El lugar del Espíritu Santo en la Decisión</a:t>
            </a:r>
            <a:endParaRPr lang="es-ES"/>
          </a:p>
        </p:txBody>
      </p:sp>
      <p:sp>
        <p:nvSpPr>
          <p:cNvPr id="87043" name="Rectangle 3"/>
          <p:cNvSpPr>
            <a:spLocks noGrp="1" noChangeArrowheads="1"/>
          </p:cNvSpPr>
          <p:nvPr>
            <p:ph type="body" idx="1"/>
          </p:nvPr>
        </p:nvSpPr>
        <p:spPr>
          <a:xfrm>
            <a:off x="4083050" y="2039938"/>
            <a:ext cx="4603750" cy="866775"/>
          </a:xfrm>
        </p:spPr>
        <p:txBody>
          <a:bodyPr/>
          <a:lstStyle/>
          <a:p>
            <a:r>
              <a:rPr lang="es-ES_tradnl" sz="2400"/>
              <a:t>Él E.S. sensibiliza el corazón. Heb. 3: 7, 8</a:t>
            </a:r>
            <a:endParaRPr lang="es-ES" sz="2400"/>
          </a:p>
        </p:txBody>
      </p:sp>
      <p:sp>
        <p:nvSpPr>
          <p:cNvPr id="87045" name="Text Box 5"/>
          <p:cNvSpPr txBox="1">
            <a:spLocks noChangeArrowheads="1"/>
          </p:cNvSpPr>
          <p:nvPr/>
        </p:nvSpPr>
        <p:spPr bwMode="auto">
          <a:xfrm>
            <a:off x="4711700" y="2778125"/>
            <a:ext cx="4098925" cy="1187450"/>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 sz="2400" i="1">
                <a:solidFill>
                  <a:schemeClr val="accent2"/>
                </a:solidFill>
                <a:latin typeface="Times New Roman" charset="0"/>
              </a:rPr>
              <a:t>“Por eso dice el Espíritu Santo: ´Si hoy oís su voz,no endurezcáis vuestro corazón´”</a:t>
            </a:r>
          </a:p>
        </p:txBody>
      </p:sp>
      <p:sp>
        <p:nvSpPr>
          <p:cNvPr id="87046" name="Rectangle 6"/>
          <p:cNvSpPr>
            <a:spLocks noChangeArrowheads="1"/>
          </p:cNvSpPr>
          <p:nvPr/>
        </p:nvSpPr>
        <p:spPr bwMode="auto">
          <a:xfrm>
            <a:off x="4298950" y="4033838"/>
            <a:ext cx="4603750" cy="1781175"/>
          </a:xfrm>
          <a:prstGeom prst="rect">
            <a:avLst/>
          </a:prstGeom>
          <a:noFill/>
          <a:ln w="9525">
            <a:noFill/>
            <a:miter lim="800000"/>
            <a:headEnd/>
            <a:tailEnd/>
          </a:ln>
          <a:effectLst/>
        </p:spPr>
        <p:txBody>
          <a:bodyPr>
            <a:prstTxWarp prst="textNoShape">
              <a:avLst/>
            </a:prstTxWarp>
          </a:bodyPr>
          <a:lstStyle/>
          <a:p>
            <a:pPr marL="742950" lvl="1" indent="-285750">
              <a:spcBef>
                <a:spcPct val="20000"/>
              </a:spcBef>
              <a:buSzPct val="60000"/>
              <a:buFontTx/>
              <a:buChar char="–"/>
            </a:pPr>
            <a:r>
              <a:rPr lang="es-ES_tradnl">
                <a:ea typeface="ＭＳ Ｐゴシック" charset="-128"/>
              </a:rPr>
              <a:t>Mediante el ejemplo de alguien</a:t>
            </a:r>
          </a:p>
          <a:p>
            <a:pPr marL="742950" lvl="1" indent="-285750">
              <a:spcBef>
                <a:spcPct val="20000"/>
              </a:spcBef>
              <a:buSzPct val="60000"/>
              <a:buFontTx/>
              <a:buChar char="–"/>
            </a:pPr>
            <a:r>
              <a:rPr lang="es-ES_tradnl">
                <a:ea typeface="ＭＳ Ｐゴシック" charset="-128"/>
              </a:rPr>
              <a:t>Por medio de la Biblia</a:t>
            </a:r>
          </a:p>
          <a:p>
            <a:pPr marL="742950" lvl="1" indent="-285750">
              <a:spcBef>
                <a:spcPct val="20000"/>
              </a:spcBef>
              <a:buSzPct val="60000"/>
              <a:buFontTx/>
              <a:buChar char="–"/>
            </a:pPr>
            <a:r>
              <a:rPr lang="es-ES_tradnl">
                <a:ea typeface="ＭＳ Ｐゴシック" charset="-128"/>
              </a:rPr>
              <a:t>Al orar y meditar</a:t>
            </a:r>
          </a:p>
          <a:p>
            <a:pPr marL="742950" lvl="1" indent="-285750">
              <a:spcBef>
                <a:spcPct val="20000"/>
              </a:spcBef>
              <a:buSzPct val="60000"/>
              <a:buFontTx/>
              <a:buChar char="–"/>
            </a:pPr>
            <a:r>
              <a:rPr lang="es-ES_tradnl">
                <a:ea typeface="ＭＳ Ｐゴシック" charset="-128"/>
              </a:rPr>
              <a:t>A través de los problemas</a:t>
            </a:r>
            <a:endParaRPr lang="es-ES">
              <a:ea typeface="ＭＳ Ｐゴシック" charset="-128"/>
            </a:endParaRPr>
          </a:p>
        </p:txBody>
      </p:sp>
      <p:sp>
        <p:nvSpPr>
          <p:cNvPr id="87047" name="Text Box 7"/>
          <p:cNvSpPr txBox="1">
            <a:spLocks noChangeArrowheads="1"/>
          </p:cNvSpPr>
          <p:nvPr/>
        </p:nvSpPr>
        <p:spPr bwMode="auto">
          <a:xfrm>
            <a:off x="0" y="22225"/>
            <a:ext cx="3670300" cy="244475"/>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7044"/>
                                        </p:tgtEl>
                                        <p:attrNameLst>
                                          <p:attrName>style.visibility</p:attrName>
                                        </p:attrNameLst>
                                      </p:cBhvr>
                                      <p:to>
                                        <p:strVal val="visible"/>
                                      </p:to>
                                    </p:set>
                                    <p:animEffect transition="in" filter="fade">
                                      <p:cBhvr>
                                        <p:cTn id="7" dur="1000"/>
                                        <p:tgtEl>
                                          <p:spTgt spid="87044"/>
                                        </p:tgtEl>
                                      </p:cBhvr>
                                    </p:animEffect>
                                    <p:anim calcmode="lin" valueType="num">
                                      <p:cBhvr>
                                        <p:cTn id="8" dur="1000" fill="hold"/>
                                        <p:tgtEl>
                                          <p:spTgt spid="87044"/>
                                        </p:tgtEl>
                                        <p:attrNameLst>
                                          <p:attrName>ppt_x</p:attrName>
                                        </p:attrNameLst>
                                      </p:cBhvr>
                                      <p:tavLst>
                                        <p:tav tm="0">
                                          <p:val>
                                            <p:strVal val="#ppt_x"/>
                                          </p:val>
                                        </p:tav>
                                        <p:tav tm="100000">
                                          <p:val>
                                            <p:strVal val="#ppt_x"/>
                                          </p:val>
                                        </p:tav>
                                      </p:tavLst>
                                    </p:anim>
                                    <p:anim calcmode="lin" valueType="num">
                                      <p:cBhvr>
                                        <p:cTn id="9" dur="1000" fill="hold"/>
                                        <p:tgtEl>
                                          <p:spTgt spid="8704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87043">
                                            <p:txEl>
                                              <p:pRg st="0" end="0"/>
                                            </p:txEl>
                                          </p:spTgt>
                                        </p:tgtEl>
                                        <p:attrNameLst>
                                          <p:attrName>style.visibility</p:attrName>
                                        </p:attrNameLst>
                                      </p:cBhvr>
                                      <p:to>
                                        <p:strVal val="visible"/>
                                      </p:to>
                                    </p:set>
                                    <p:anim calcmode="lin" valueType="num">
                                      <p:cBhvr additive="base">
                                        <p:cTn id="14" dur="500" fill="hold"/>
                                        <p:tgtEl>
                                          <p:spTgt spid="87043">
                                            <p:txEl>
                                              <p:pRg st="0" end="0"/>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87043">
                                            <p:txEl>
                                              <p:pRg st="0" end="0"/>
                                            </p:txEl>
                                          </p:spTgt>
                                        </p:tgtEl>
                                        <p:attrNameLst>
                                          <p:attrName>ppt_y</p:attrName>
                                        </p:attrNameLst>
                                      </p:cBhvr>
                                      <p:tavLst>
                                        <p:tav tm="0">
                                          <p:val>
                                            <p:strVal val="#ppt_y"/>
                                          </p:val>
                                        </p:tav>
                                        <p:tav tm="100000">
                                          <p:val>
                                            <p:strVal val="#ppt_y"/>
                                          </p:val>
                                        </p:tav>
                                      </p:tavLst>
                                    </p:anim>
                                  </p:childTnLst>
                                </p:cTn>
                              </p:par>
                            </p:childTnLst>
                          </p:cTn>
                        </p:par>
                        <p:par>
                          <p:cTn id="16" fill="hold">
                            <p:stCondLst>
                              <p:cond delay="50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87045"/>
                                        </p:tgtEl>
                                        <p:attrNameLst>
                                          <p:attrName>style.visibility</p:attrName>
                                        </p:attrNameLst>
                                      </p:cBhvr>
                                      <p:to>
                                        <p:strVal val="visible"/>
                                      </p:to>
                                    </p:set>
                                    <p:anim calcmode="discrete" valueType="clr">
                                      <p:cBhvr override="childStyle">
                                        <p:cTn id="19" dur="80"/>
                                        <p:tgtEl>
                                          <p:spTgt spid="87045"/>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87045"/>
                                        </p:tgtEl>
                                        <p:attrNameLst>
                                          <p:attrName>fillcolor</p:attrName>
                                        </p:attrNameLst>
                                      </p:cBhvr>
                                      <p:tavLst>
                                        <p:tav tm="0">
                                          <p:val>
                                            <p:clrVal>
                                              <a:schemeClr val="accent2"/>
                                            </p:clrVal>
                                          </p:val>
                                        </p:tav>
                                        <p:tav tm="50000">
                                          <p:val>
                                            <p:clrVal>
                                              <a:schemeClr val="hlink"/>
                                            </p:clrVal>
                                          </p:val>
                                        </p:tav>
                                      </p:tavLst>
                                    </p:anim>
                                    <p:set>
                                      <p:cBhvr>
                                        <p:cTn id="21" dur="80"/>
                                        <p:tgtEl>
                                          <p:spTgt spid="87045"/>
                                        </p:tgtEl>
                                        <p:attrNameLst>
                                          <p:attrName>fill.type</p:attrName>
                                        </p:attrNameLst>
                                      </p:cBhvr>
                                      <p:to>
                                        <p:strVal val="solid"/>
                                      </p:to>
                                    </p:set>
                                  </p:childTnLst>
                                </p:cTn>
                              </p:par>
                            </p:childTnLst>
                          </p:cTn>
                        </p:par>
                        <p:par>
                          <p:cTn id="22" fill="hold">
                            <p:stCondLst>
                              <p:cond delay="3380"/>
                            </p:stCondLst>
                            <p:childTnLst>
                              <p:par>
                                <p:cTn id="23" presetID="9" presetClass="entr" presetSubtype="0" fill="hold" grpId="0" nodeType="afterEffect">
                                  <p:stCondLst>
                                    <p:cond delay="0"/>
                                  </p:stCondLst>
                                  <p:childTnLst>
                                    <p:set>
                                      <p:cBhvr>
                                        <p:cTn id="24" dur="1" fill="hold">
                                          <p:stCondLst>
                                            <p:cond delay="0"/>
                                          </p:stCondLst>
                                        </p:cTn>
                                        <p:tgtEl>
                                          <p:spTgt spid="87046"/>
                                        </p:tgtEl>
                                        <p:attrNameLst>
                                          <p:attrName>style.visibility</p:attrName>
                                        </p:attrNameLst>
                                      </p:cBhvr>
                                      <p:to>
                                        <p:strVal val="visible"/>
                                      </p:to>
                                    </p:set>
                                    <p:animEffect transition="in" filter="dissolve">
                                      <p:cBhvr>
                                        <p:cTn id="25" dur="500"/>
                                        <p:tgtEl>
                                          <p:spTgt spid="87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build="p"/>
      <p:bldP spid="87045" grpId="0"/>
      <p:bldP spid="8704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Espiritu santo paloma"/>
          <p:cNvPicPr>
            <a:picLocks noChangeAspect="1" noChangeArrowheads="1"/>
          </p:cNvPicPr>
          <p:nvPr/>
        </p:nvPicPr>
        <p:blipFill>
          <a:blip r:embed="rId2"/>
          <a:srcRect/>
          <a:stretch>
            <a:fillRect/>
          </a:stretch>
        </p:blipFill>
        <p:spPr bwMode="auto">
          <a:xfrm>
            <a:off x="0" y="1995488"/>
            <a:ext cx="4157663" cy="3538537"/>
          </a:xfrm>
          <a:prstGeom prst="rect">
            <a:avLst/>
          </a:prstGeom>
          <a:noFill/>
        </p:spPr>
      </p:pic>
      <p:sp>
        <p:nvSpPr>
          <p:cNvPr id="88067" name="Rectangle 3"/>
          <p:cNvSpPr>
            <a:spLocks noGrp="1" noChangeArrowheads="1"/>
          </p:cNvSpPr>
          <p:nvPr>
            <p:ph type="title"/>
          </p:nvPr>
        </p:nvSpPr>
        <p:spPr>
          <a:xfrm>
            <a:off x="655638" y="371475"/>
            <a:ext cx="8031162" cy="1143000"/>
          </a:xfrm>
        </p:spPr>
        <p:txBody>
          <a:bodyPr/>
          <a:lstStyle/>
          <a:p>
            <a:r>
              <a:rPr lang="es-ES_tradnl"/>
              <a:t>El lugar del Espíritu Santo en la Decisión</a:t>
            </a:r>
            <a:endParaRPr lang="es-ES"/>
          </a:p>
        </p:txBody>
      </p:sp>
      <p:sp>
        <p:nvSpPr>
          <p:cNvPr id="88068" name="Rectangle 4"/>
          <p:cNvSpPr>
            <a:spLocks noGrp="1" noChangeArrowheads="1"/>
          </p:cNvSpPr>
          <p:nvPr>
            <p:ph type="body" idx="1"/>
          </p:nvPr>
        </p:nvSpPr>
        <p:spPr>
          <a:xfrm>
            <a:off x="4083050" y="2011363"/>
            <a:ext cx="4603750" cy="866775"/>
          </a:xfrm>
        </p:spPr>
        <p:txBody>
          <a:bodyPr/>
          <a:lstStyle/>
          <a:p>
            <a:r>
              <a:rPr lang="es-ES_tradnl" sz="2400"/>
              <a:t>Él E.S. sensibiliza el corazón. Heb. 3: 7, 8</a:t>
            </a:r>
            <a:endParaRPr lang="es-ES" sz="2400"/>
          </a:p>
        </p:txBody>
      </p:sp>
      <p:sp>
        <p:nvSpPr>
          <p:cNvPr id="88072" name="Text Box 8"/>
          <p:cNvSpPr txBox="1">
            <a:spLocks noChangeArrowheads="1"/>
          </p:cNvSpPr>
          <p:nvPr/>
        </p:nvSpPr>
        <p:spPr bwMode="auto">
          <a:xfrm>
            <a:off x="4208463" y="3954463"/>
            <a:ext cx="4098925" cy="1187450"/>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 sz="2400" i="1">
                <a:solidFill>
                  <a:schemeClr val="accent2"/>
                </a:solidFill>
                <a:latin typeface="Times New Roman" charset="0"/>
              </a:rPr>
              <a:t>“Y cuando él venga convencerá al mundo de pecado, de justicia y de juicio”</a:t>
            </a:r>
          </a:p>
        </p:txBody>
      </p:sp>
      <p:sp>
        <p:nvSpPr>
          <p:cNvPr id="88073" name="Rectangle 9"/>
          <p:cNvSpPr>
            <a:spLocks noChangeArrowheads="1"/>
          </p:cNvSpPr>
          <p:nvPr/>
        </p:nvSpPr>
        <p:spPr bwMode="auto">
          <a:xfrm>
            <a:off x="4076700" y="2782888"/>
            <a:ext cx="5067300" cy="439737"/>
          </a:xfrm>
          <a:prstGeom prst="rect">
            <a:avLst/>
          </a:prstGeom>
          <a:noFill/>
          <a:ln w="9525">
            <a:noFill/>
            <a:miter lim="800000"/>
            <a:headEnd/>
            <a:tailEnd/>
          </a:ln>
          <a:effectLst/>
        </p:spPr>
        <p:txBody>
          <a:bodyPr>
            <a:prstTxWarp prst="textNoShape">
              <a:avLst/>
            </a:prstTxWarp>
          </a:bodyPr>
          <a:lstStyle/>
          <a:p>
            <a:pPr marL="342900" indent="-342900">
              <a:spcBef>
                <a:spcPct val="20000"/>
              </a:spcBef>
              <a:buSzPct val="60000"/>
              <a:buFontTx/>
              <a:buBlip>
                <a:blip r:embed="rId3"/>
              </a:buBlip>
            </a:pPr>
            <a:r>
              <a:rPr lang="es-ES_tradnl" sz="2400">
                <a:latin typeface="BakerSignet BT" pitchFamily="34" charset="0"/>
              </a:rPr>
              <a:t>Él ES guía al arrepentimiento. Jn. 16: 8</a:t>
            </a:r>
            <a:endParaRPr lang="es-ES" sz="2400">
              <a:latin typeface="BakerSignet BT" pitchFamily="34" charset="0"/>
            </a:endParaRPr>
          </a:p>
        </p:txBody>
      </p:sp>
      <p:sp>
        <p:nvSpPr>
          <p:cNvPr id="88075" name="Text Box 11"/>
          <p:cNvSpPr txBox="1">
            <a:spLocks noChangeArrowheads="1"/>
          </p:cNvSpPr>
          <p:nvPr/>
        </p:nvSpPr>
        <p:spPr bwMode="auto">
          <a:xfrm>
            <a:off x="0" y="22225"/>
            <a:ext cx="3670300" cy="244475"/>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8073"/>
                                        </p:tgtEl>
                                        <p:attrNameLst>
                                          <p:attrName>style.visibility</p:attrName>
                                        </p:attrNameLst>
                                      </p:cBhvr>
                                      <p:to>
                                        <p:strVal val="visible"/>
                                      </p:to>
                                    </p:set>
                                    <p:anim calcmode="lin" valueType="num">
                                      <p:cBhvr additive="base">
                                        <p:cTn id="7" dur="500" fill="hold"/>
                                        <p:tgtEl>
                                          <p:spTgt spid="88073"/>
                                        </p:tgtEl>
                                        <p:attrNameLst>
                                          <p:attrName>ppt_x</p:attrName>
                                        </p:attrNameLst>
                                      </p:cBhvr>
                                      <p:tavLst>
                                        <p:tav tm="0">
                                          <p:val>
                                            <p:strVal val="1+#ppt_w/2"/>
                                          </p:val>
                                        </p:tav>
                                        <p:tav tm="100000">
                                          <p:val>
                                            <p:strVal val="#ppt_x"/>
                                          </p:val>
                                        </p:tav>
                                      </p:tavLst>
                                    </p:anim>
                                    <p:anim calcmode="lin" valueType="num">
                                      <p:cBhvr additive="base">
                                        <p:cTn id="8" dur="500" fill="hold"/>
                                        <p:tgtEl>
                                          <p:spTgt spid="8807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88072"/>
                                        </p:tgtEl>
                                        <p:attrNameLst>
                                          <p:attrName>style.visibility</p:attrName>
                                        </p:attrNameLst>
                                      </p:cBhvr>
                                      <p:to>
                                        <p:strVal val="visible"/>
                                      </p:to>
                                    </p:set>
                                    <p:animEffect transition="in" filter="dissolve">
                                      <p:cBhvr>
                                        <p:cTn id="12" dur="500"/>
                                        <p:tgtEl>
                                          <p:spTgt spid="880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2" grpId="0"/>
      <p:bldP spid="8807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Espiritu santo paloma"/>
          <p:cNvPicPr>
            <a:picLocks noChangeAspect="1" noChangeArrowheads="1"/>
          </p:cNvPicPr>
          <p:nvPr/>
        </p:nvPicPr>
        <p:blipFill>
          <a:blip r:embed="rId2"/>
          <a:srcRect/>
          <a:stretch>
            <a:fillRect/>
          </a:stretch>
        </p:blipFill>
        <p:spPr bwMode="auto">
          <a:xfrm>
            <a:off x="0" y="1995488"/>
            <a:ext cx="4157663" cy="3538537"/>
          </a:xfrm>
          <a:prstGeom prst="rect">
            <a:avLst/>
          </a:prstGeom>
          <a:noFill/>
        </p:spPr>
      </p:pic>
      <p:sp>
        <p:nvSpPr>
          <p:cNvPr id="89091" name="Rectangle 3"/>
          <p:cNvSpPr>
            <a:spLocks noGrp="1" noChangeArrowheads="1"/>
          </p:cNvSpPr>
          <p:nvPr>
            <p:ph type="title"/>
          </p:nvPr>
        </p:nvSpPr>
        <p:spPr>
          <a:xfrm>
            <a:off x="655638" y="357188"/>
            <a:ext cx="8031162" cy="1143000"/>
          </a:xfrm>
        </p:spPr>
        <p:txBody>
          <a:bodyPr/>
          <a:lstStyle/>
          <a:p>
            <a:r>
              <a:rPr lang="es-ES_tradnl"/>
              <a:t>El lugar del Espíritu Santo en la Decisión</a:t>
            </a:r>
            <a:endParaRPr lang="es-ES"/>
          </a:p>
        </p:txBody>
      </p:sp>
      <p:sp>
        <p:nvSpPr>
          <p:cNvPr id="89092" name="Rectangle 4"/>
          <p:cNvSpPr>
            <a:spLocks noGrp="1" noChangeArrowheads="1"/>
          </p:cNvSpPr>
          <p:nvPr>
            <p:ph type="body" idx="1"/>
          </p:nvPr>
        </p:nvSpPr>
        <p:spPr>
          <a:xfrm>
            <a:off x="4083050" y="2011363"/>
            <a:ext cx="4603750" cy="866775"/>
          </a:xfrm>
        </p:spPr>
        <p:txBody>
          <a:bodyPr/>
          <a:lstStyle/>
          <a:p>
            <a:r>
              <a:rPr lang="es-ES_tradnl" sz="2400"/>
              <a:t>Él E.S. sensibiliza el corazón. Heb. 3: 7, 8</a:t>
            </a:r>
            <a:endParaRPr lang="es-ES" sz="2400"/>
          </a:p>
        </p:txBody>
      </p:sp>
      <p:sp>
        <p:nvSpPr>
          <p:cNvPr id="89093" name="Rectangle 5"/>
          <p:cNvSpPr>
            <a:spLocks noChangeArrowheads="1"/>
          </p:cNvSpPr>
          <p:nvPr/>
        </p:nvSpPr>
        <p:spPr bwMode="auto">
          <a:xfrm>
            <a:off x="4076700" y="2782888"/>
            <a:ext cx="5067300" cy="439737"/>
          </a:xfrm>
          <a:prstGeom prst="rect">
            <a:avLst/>
          </a:prstGeom>
          <a:noFill/>
          <a:ln w="9525">
            <a:noFill/>
            <a:miter lim="800000"/>
            <a:headEnd/>
            <a:tailEnd/>
          </a:ln>
          <a:effectLst/>
        </p:spPr>
        <p:txBody>
          <a:bodyPr>
            <a:prstTxWarp prst="textNoShape">
              <a:avLst/>
            </a:prstTxWarp>
          </a:bodyPr>
          <a:lstStyle/>
          <a:p>
            <a:pPr marL="342900" indent="-342900">
              <a:spcBef>
                <a:spcPct val="20000"/>
              </a:spcBef>
              <a:buSzPct val="60000"/>
              <a:buFontTx/>
              <a:buBlip>
                <a:blip r:embed="rId3"/>
              </a:buBlip>
            </a:pPr>
            <a:r>
              <a:rPr lang="es-ES_tradnl" sz="2400">
                <a:latin typeface="BakerSignet BT" pitchFamily="34" charset="0"/>
              </a:rPr>
              <a:t>Él ES guía al arrepentimiento. Jn. 16: 8</a:t>
            </a:r>
            <a:endParaRPr lang="es-ES" sz="2400">
              <a:latin typeface="BakerSignet BT" pitchFamily="34" charset="0"/>
            </a:endParaRPr>
          </a:p>
        </p:txBody>
      </p:sp>
      <p:sp>
        <p:nvSpPr>
          <p:cNvPr id="89095" name="Rectangle 7"/>
          <p:cNvSpPr>
            <a:spLocks noChangeArrowheads="1"/>
          </p:cNvSpPr>
          <p:nvPr/>
        </p:nvSpPr>
        <p:spPr bwMode="auto">
          <a:xfrm>
            <a:off x="4046538" y="3578225"/>
            <a:ext cx="4770437" cy="439738"/>
          </a:xfrm>
          <a:prstGeom prst="rect">
            <a:avLst/>
          </a:prstGeom>
          <a:noFill/>
          <a:ln w="9525">
            <a:noFill/>
            <a:miter lim="800000"/>
            <a:headEnd/>
            <a:tailEnd/>
          </a:ln>
          <a:effectLst/>
        </p:spPr>
        <p:txBody>
          <a:bodyPr>
            <a:prstTxWarp prst="textNoShape">
              <a:avLst/>
            </a:prstTxWarp>
          </a:bodyPr>
          <a:lstStyle/>
          <a:p>
            <a:pPr marL="342900" indent="-342900">
              <a:spcBef>
                <a:spcPct val="20000"/>
              </a:spcBef>
              <a:buSzPct val="60000"/>
              <a:buFontTx/>
              <a:buBlip>
                <a:blip r:embed="rId3"/>
              </a:buBlip>
            </a:pPr>
            <a:r>
              <a:rPr lang="es-ES_tradnl" sz="2400">
                <a:latin typeface="BakerSignet BT" pitchFamily="34" charset="0"/>
              </a:rPr>
              <a:t>Él E.S. genera conversión. Jn. 3: 3, 5</a:t>
            </a:r>
            <a:endParaRPr lang="es-ES" sz="2400">
              <a:latin typeface="BakerSignet BT" pitchFamily="34" charset="0"/>
            </a:endParaRPr>
          </a:p>
        </p:txBody>
      </p:sp>
      <p:sp>
        <p:nvSpPr>
          <p:cNvPr id="89096" name="Text Box 8"/>
          <p:cNvSpPr txBox="1">
            <a:spLocks noChangeArrowheads="1"/>
          </p:cNvSpPr>
          <p:nvPr/>
        </p:nvSpPr>
        <p:spPr bwMode="auto">
          <a:xfrm>
            <a:off x="3933825" y="4341813"/>
            <a:ext cx="4098925" cy="1552575"/>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 sz="2400" i="1">
                <a:solidFill>
                  <a:schemeClr val="accent2"/>
                </a:solidFill>
                <a:latin typeface="Times New Roman" charset="0"/>
              </a:rPr>
              <a:t>“Respondió Jesús: ´Te aseguro: El que no nace de agua y del Espíritu, no puede entrar en el reino de Dios´”</a:t>
            </a:r>
          </a:p>
        </p:txBody>
      </p:sp>
      <p:sp>
        <p:nvSpPr>
          <p:cNvPr id="89098" name="Text Box 10"/>
          <p:cNvSpPr txBox="1">
            <a:spLocks noChangeArrowheads="1"/>
          </p:cNvSpPr>
          <p:nvPr/>
        </p:nvSpPr>
        <p:spPr bwMode="auto">
          <a:xfrm>
            <a:off x="0" y="22225"/>
            <a:ext cx="3670300" cy="244475"/>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9095"/>
                                        </p:tgtEl>
                                        <p:attrNameLst>
                                          <p:attrName>style.visibility</p:attrName>
                                        </p:attrNameLst>
                                      </p:cBhvr>
                                      <p:to>
                                        <p:strVal val="visible"/>
                                      </p:to>
                                    </p:set>
                                    <p:anim calcmode="lin" valueType="num">
                                      <p:cBhvr additive="base">
                                        <p:cTn id="7" dur="500" fill="hold"/>
                                        <p:tgtEl>
                                          <p:spTgt spid="89095"/>
                                        </p:tgtEl>
                                        <p:attrNameLst>
                                          <p:attrName>ppt_x</p:attrName>
                                        </p:attrNameLst>
                                      </p:cBhvr>
                                      <p:tavLst>
                                        <p:tav tm="0">
                                          <p:val>
                                            <p:strVal val="1+#ppt_w/2"/>
                                          </p:val>
                                        </p:tav>
                                        <p:tav tm="100000">
                                          <p:val>
                                            <p:strVal val="#ppt_x"/>
                                          </p:val>
                                        </p:tav>
                                      </p:tavLst>
                                    </p:anim>
                                    <p:anim calcmode="lin" valueType="num">
                                      <p:cBhvr additive="base">
                                        <p:cTn id="8" dur="500" fill="hold"/>
                                        <p:tgtEl>
                                          <p:spTgt spid="8909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89096"/>
                                        </p:tgtEl>
                                        <p:attrNameLst>
                                          <p:attrName>style.visibility</p:attrName>
                                        </p:attrNameLst>
                                      </p:cBhvr>
                                      <p:to>
                                        <p:strVal val="visible"/>
                                      </p:to>
                                    </p:set>
                                    <p:animEffect transition="in" filter="dissolve">
                                      <p:cBhvr>
                                        <p:cTn id="12" dur="500"/>
                                        <p:tgtEl>
                                          <p:spTgt spid="890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5" grpId="0"/>
      <p:bldP spid="8909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Espiritu santo paloma"/>
          <p:cNvPicPr>
            <a:picLocks noChangeAspect="1" noChangeArrowheads="1"/>
          </p:cNvPicPr>
          <p:nvPr/>
        </p:nvPicPr>
        <p:blipFill>
          <a:blip r:embed="rId2"/>
          <a:srcRect/>
          <a:stretch>
            <a:fillRect/>
          </a:stretch>
        </p:blipFill>
        <p:spPr bwMode="auto">
          <a:xfrm>
            <a:off x="0" y="1995488"/>
            <a:ext cx="4157663" cy="3538537"/>
          </a:xfrm>
          <a:prstGeom prst="rect">
            <a:avLst/>
          </a:prstGeom>
          <a:noFill/>
        </p:spPr>
      </p:pic>
      <p:sp>
        <p:nvSpPr>
          <p:cNvPr id="93187" name="Rectangle 3"/>
          <p:cNvSpPr>
            <a:spLocks noGrp="1" noChangeArrowheads="1"/>
          </p:cNvSpPr>
          <p:nvPr>
            <p:ph type="title"/>
          </p:nvPr>
        </p:nvSpPr>
        <p:spPr>
          <a:xfrm>
            <a:off x="655638" y="357188"/>
            <a:ext cx="8031162" cy="1143000"/>
          </a:xfrm>
        </p:spPr>
        <p:txBody>
          <a:bodyPr/>
          <a:lstStyle/>
          <a:p>
            <a:r>
              <a:rPr lang="es-ES_tradnl"/>
              <a:t>El lugar del Espíritu Santo en la Decisión</a:t>
            </a:r>
            <a:endParaRPr lang="es-ES"/>
          </a:p>
        </p:txBody>
      </p:sp>
      <p:sp>
        <p:nvSpPr>
          <p:cNvPr id="93188" name="Rectangle 4"/>
          <p:cNvSpPr>
            <a:spLocks noGrp="1" noChangeArrowheads="1"/>
          </p:cNvSpPr>
          <p:nvPr>
            <p:ph type="body" idx="1"/>
          </p:nvPr>
        </p:nvSpPr>
        <p:spPr>
          <a:xfrm>
            <a:off x="4083050" y="1997075"/>
            <a:ext cx="4603750" cy="866775"/>
          </a:xfrm>
        </p:spPr>
        <p:txBody>
          <a:bodyPr/>
          <a:lstStyle/>
          <a:p>
            <a:r>
              <a:rPr lang="es-ES_tradnl" sz="2400"/>
              <a:t>Él E.S. sensibiliza el corazón. Heb. 3: 7, 8</a:t>
            </a:r>
            <a:endParaRPr lang="es-ES" sz="2400"/>
          </a:p>
        </p:txBody>
      </p:sp>
      <p:sp>
        <p:nvSpPr>
          <p:cNvPr id="93189" name="Rectangle 5"/>
          <p:cNvSpPr>
            <a:spLocks noChangeArrowheads="1"/>
          </p:cNvSpPr>
          <p:nvPr/>
        </p:nvSpPr>
        <p:spPr bwMode="auto">
          <a:xfrm>
            <a:off x="4076700" y="2768600"/>
            <a:ext cx="5067300" cy="439738"/>
          </a:xfrm>
          <a:prstGeom prst="rect">
            <a:avLst/>
          </a:prstGeom>
          <a:noFill/>
          <a:ln w="9525">
            <a:noFill/>
            <a:miter lim="800000"/>
            <a:headEnd/>
            <a:tailEnd/>
          </a:ln>
          <a:effectLst/>
        </p:spPr>
        <p:txBody>
          <a:bodyPr>
            <a:prstTxWarp prst="textNoShape">
              <a:avLst/>
            </a:prstTxWarp>
          </a:bodyPr>
          <a:lstStyle/>
          <a:p>
            <a:pPr marL="342900" indent="-342900">
              <a:spcBef>
                <a:spcPct val="20000"/>
              </a:spcBef>
              <a:buSzPct val="60000"/>
              <a:buFontTx/>
              <a:buBlip>
                <a:blip r:embed="rId3"/>
              </a:buBlip>
            </a:pPr>
            <a:r>
              <a:rPr lang="es-ES_tradnl" sz="2400">
                <a:latin typeface="BakerSignet BT" pitchFamily="34" charset="0"/>
              </a:rPr>
              <a:t>Él ES guía al arrepentimiento. Jn. 16: 8</a:t>
            </a:r>
            <a:endParaRPr lang="es-ES" sz="2400">
              <a:latin typeface="BakerSignet BT" pitchFamily="34" charset="0"/>
            </a:endParaRPr>
          </a:p>
        </p:txBody>
      </p:sp>
      <p:sp>
        <p:nvSpPr>
          <p:cNvPr id="93190" name="Rectangle 6"/>
          <p:cNvSpPr>
            <a:spLocks noChangeArrowheads="1"/>
          </p:cNvSpPr>
          <p:nvPr/>
        </p:nvSpPr>
        <p:spPr bwMode="auto">
          <a:xfrm>
            <a:off x="4060825" y="3519488"/>
            <a:ext cx="4770438" cy="439737"/>
          </a:xfrm>
          <a:prstGeom prst="rect">
            <a:avLst/>
          </a:prstGeom>
          <a:noFill/>
          <a:ln w="9525">
            <a:noFill/>
            <a:miter lim="800000"/>
            <a:headEnd/>
            <a:tailEnd/>
          </a:ln>
          <a:effectLst/>
        </p:spPr>
        <p:txBody>
          <a:bodyPr>
            <a:prstTxWarp prst="textNoShape">
              <a:avLst/>
            </a:prstTxWarp>
          </a:bodyPr>
          <a:lstStyle/>
          <a:p>
            <a:pPr marL="342900" indent="-342900">
              <a:spcBef>
                <a:spcPct val="20000"/>
              </a:spcBef>
              <a:buSzPct val="60000"/>
              <a:buFontTx/>
              <a:buBlip>
                <a:blip r:embed="rId3"/>
              </a:buBlip>
            </a:pPr>
            <a:r>
              <a:rPr lang="es-ES_tradnl" sz="2400">
                <a:latin typeface="BakerSignet BT" pitchFamily="34" charset="0"/>
              </a:rPr>
              <a:t>Él E.S. genera conversión. Jn. 3: 3, 5</a:t>
            </a:r>
            <a:endParaRPr lang="es-ES" sz="2400">
              <a:latin typeface="BakerSignet BT" pitchFamily="34" charset="0"/>
            </a:endParaRPr>
          </a:p>
        </p:txBody>
      </p:sp>
      <p:sp>
        <p:nvSpPr>
          <p:cNvPr id="93192" name="Rectangle 8"/>
          <p:cNvSpPr>
            <a:spLocks noChangeArrowheads="1"/>
          </p:cNvSpPr>
          <p:nvPr/>
        </p:nvSpPr>
        <p:spPr bwMode="auto">
          <a:xfrm>
            <a:off x="4092575" y="4146550"/>
            <a:ext cx="4770438" cy="439738"/>
          </a:xfrm>
          <a:prstGeom prst="rect">
            <a:avLst/>
          </a:prstGeom>
          <a:noFill/>
          <a:ln w="9525">
            <a:noFill/>
            <a:miter lim="800000"/>
            <a:headEnd/>
            <a:tailEnd/>
          </a:ln>
          <a:effectLst/>
        </p:spPr>
        <p:txBody>
          <a:bodyPr>
            <a:prstTxWarp prst="textNoShape">
              <a:avLst/>
            </a:prstTxWarp>
          </a:bodyPr>
          <a:lstStyle/>
          <a:p>
            <a:pPr marL="342900" indent="-342900">
              <a:spcBef>
                <a:spcPct val="20000"/>
              </a:spcBef>
              <a:buSzPct val="60000"/>
              <a:buFontTx/>
              <a:buBlip>
                <a:blip r:embed="rId3"/>
              </a:buBlip>
            </a:pPr>
            <a:r>
              <a:rPr lang="es-ES_tradnl" sz="2400">
                <a:latin typeface="BakerSignet BT" pitchFamily="34" charset="0"/>
              </a:rPr>
              <a:t>Aunque la conversión cambia el comportamiento psicológico y social, es un milagro operado por la gracia divina. Rom. 2: 4</a:t>
            </a:r>
            <a:endParaRPr lang="es-ES" sz="2400">
              <a:latin typeface="BakerSignet BT" pitchFamily="34" charset="0"/>
            </a:endParaRPr>
          </a:p>
        </p:txBody>
      </p:sp>
      <p:sp>
        <p:nvSpPr>
          <p:cNvPr id="93193" name="Text Box 9"/>
          <p:cNvSpPr txBox="1">
            <a:spLocks noChangeArrowheads="1"/>
          </p:cNvSpPr>
          <p:nvPr/>
        </p:nvSpPr>
        <p:spPr bwMode="auto">
          <a:xfrm>
            <a:off x="2090738" y="5489575"/>
            <a:ext cx="6719887" cy="1006475"/>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 sz="2000" i="1">
                <a:solidFill>
                  <a:schemeClr val="accent2"/>
                </a:solidFill>
                <a:latin typeface="Times New Roman" charset="0"/>
              </a:rPr>
              <a:t>“¿O menosprecias la riqueza de su bondad, paciencia y generosidad, ignorando que su bondad te guía al arrepentimiento?”</a:t>
            </a:r>
          </a:p>
        </p:txBody>
      </p:sp>
      <p:sp>
        <p:nvSpPr>
          <p:cNvPr id="93195" name="Text Box 11"/>
          <p:cNvSpPr txBox="1">
            <a:spLocks noChangeArrowheads="1"/>
          </p:cNvSpPr>
          <p:nvPr/>
        </p:nvSpPr>
        <p:spPr bwMode="auto">
          <a:xfrm>
            <a:off x="0" y="22225"/>
            <a:ext cx="3670300" cy="244475"/>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93192"/>
                                        </p:tgtEl>
                                        <p:attrNameLst>
                                          <p:attrName>style.visibility</p:attrName>
                                        </p:attrNameLst>
                                      </p:cBhvr>
                                      <p:to>
                                        <p:strVal val="visible"/>
                                      </p:to>
                                    </p:set>
                                    <p:anim calcmode="lin" valueType="num">
                                      <p:cBhvr additive="base">
                                        <p:cTn id="7" dur="500" fill="hold"/>
                                        <p:tgtEl>
                                          <p:spTgt spid="93192"/>
                                        </p:tgtEl>
                                        <p:attrNameLst>
                                          <p:attrName>ppt_x</p:attrName>
                                        </p:attrNameLst>
                                      </p:cBhvr>
                                      <p:tavLst>
                                        <p:tav tm="0">
                                          <p:val>
                                            <p:strVal val="1+#ppt_w/2"/>
                                          </p:val>
                                        </p:tav>
                                        <p:tav tm="100000">
                                          <p:val>
                                            <p:strVal val="#ppt_x"/>
                                          </p:val>
                                        </p:tav>
                                      </p:tavLst>
                                    </p:anim>
                                    <p:anim calcmode="lin" valueType="num">
                                      <p:cBhvr additive="base">
                                        <p:cTn id="8" dur="500" fill="hold"/>
                                        <p:tgtEl>
                                          <p:spTgt spid="9319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93193"/>
                                        </p:tgtEl>
                                        <p:attrNameLst>
                                          <p:attrName>style.visibility</p:attrName>
                                        </p:attrNameLst>
                                      </p:cBhvr>
                                      <p:to>
                                        <p:strVal val="visible"/>
                                      </p:to>
                                    </p:set>
                                    <p:animEffect transition="in" filter="dissolve">
                                      <p:cBhvr>
                                        <p:cTn id="12" dur="500"/>
                                        <p:tgtEl>
                                          <p:spTgt spid="931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2" grpId="0"/>
      <p:bldP spid="9319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ChangeArrowheads="1"/>
          </p:cNvSpPr>
          <p:nvPr/>
        </p:nvSpPr>
        <p:spPr bwMode="auto">
          <a:xfrm>
            <a:off x="15875"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pic>
        <p:nvPicPr>
          <p:cNvPr id="91142" name="Picture 6" descr="Picture24"/>
          <p:cNvPicPr>
            <a:picLocks noChangeAspect="1" noChangeArrowheads="1" noCrop="1"/>
          </p:cNvPicPr>
          <p:nvPr/>
        </p:nvPicPr>
        <p:blipFill>
          <a:blip r:embed="rId2"/>
          <a:srcRect/>
          <a:stretch>
            <a:fillRect/>
          </a:stretch>
        </p:blipFill>
        <p:spPr bwMode="auto">
          <a:xfrm>
            <a:off x="-1177925" y="673100"/>
            <a:ext cx="7381875" cy="5273675"/>
          </a:xfrm>
          <a:prstGeom prst="rect">
            <a:avLst/>
          </a:prstGeom>
          <a:noFill/>
        </p:spPr>
      </p:pic>
      <p:sp>
        <p:nvSpPr>
          <p:cNvPr id="91139" name="Rectangle 3"/>
          <p:cNvSpPr>
            <a:spLocks noGrp="1" noChangeArrowheads="1"/>
          </p:cNvSpPr>
          <p:nvPr>
            <p:ph type="body" idx="1"/>
          </p:nvPr>
        </p:nvSpPr>
        <p:spPr>
          <a:xfrm>
            <a:off x="4086225" y="1979613"/>
            <a:ext cx="4527550" cy="3702050"/>
          </a:xfrm>
          <a:effectLst>
            <a:outerShdw blurRad="63500" dist="38099" dir="2700000" algn="ctr" rotWithShape="0">
              <a:schemeClr val="bg1">
                <a:alpha val="74998"/>
              </a:schemeClr>
            </a:outerShdw>
          </a:effectLst>
        </p:spPr>
        <p:txBody>
          <a:bodyPr/>
          <a:lstStyle/>
          <a:p>
            <a:pPr marL="0" indent="0" algn="just">
              <a:lnSpc>
                <a:spcPct val="110000"/>
              </a:lnSpc>
              <a:buFontTx/>
              <a:buNone/>
            </a:pPr>
            <a:r>
              <a:rPr lang="es-ES_tradnl" sz="2400" dirty="0">
                <a:latin typeface="Futura XBlkCnIt BT" pitchFamily="34" charset="0"/>
              </a:rPr>
              <a:t>¡Teniendo en cuenta que “Dios obra de acuerdo con grandes principios que ha dado a la humanidad” (</a:t>
            </a:r>
            <a:r>
              <a:rPr lang="es-ES_tradnl" sz="2400" dirty="0" err="1">
                <a:latin typeface="Futura XBlkCnIt BT" pitchFamily="34" charset="0"/>
              </a:rPr>
              <a:t>Ev</a:t>
            </a:r>
            <a:r>
              <a:rPr lang="es-ES_tradnl" sz="2400" dirty="0">
                <a:latin typeface="Futura XBlkCnIt BT" pitchFamily="34" charset="0"/>
              </a:rPr>
              <a:t>. </a:t>
            </a:r>
            <a:r>
              <a:rPr lang="es-ES_tradnl" sz="2400" dirty="0" smtClean="0">
                <a:latin typeface="Futura XBlkCnIt BT" pitchFamily="34" charset="0"/>
              </a:rPr>
              <a:t>474</a:t>
            </a:r>
            <a:r>
              <a:rPr lang="es-ES_tradnl" sz="2400" dirty="0">
                <a:latin typeface="Futura XBlkCnIt BT" pitchFamily="34" charset="0"/>
              </a:rPr>
              <a:t>), se puede decir que gran parte de la obra </a:t>
            </a:r>
            <a:r>
              <a:rPr lang="es-ES_tradnl" sz="2400" dirty="0" smtClean="0">
                <a:latin typeface="Futura XBlkCnIt BT" pitchFamily="34" charset="0"/>
              </a:rPr>
              <a:t>que el </a:t>
            </a:r>
            <a:r>
              <a:rPr lang="es-ES_tradnl" sz="2400" dirty="0">
                <a:latin typeface="Futura XBlkCnIt BT" pitchFamily="34" charset="0"/>
              </a:rPr>
              <a:t>Espíritu Santo realiza en nuestro favor la ejecuta utilizando las leyes que rigen nuestra vida!</a:t>
            </a:r>
            <a:endParaRPr lang="es-ES" sz="1600" dirty="0">
              <a:latin typeface="Futura XBlkCnIt BT"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5" name="Picture 5" descr="Jesus orando"/>
          <p:cNvPicPr>
            <a:picLocks noChangeAspect="1" noChangeArrowheads="1"/>
          </p:cNvPicPr>
          <p:nvPr/>
        </p:nvPicPr>
        <p:blipFill>
          <a:blip r:embed="rId2"/>
          <a:srcRect/>
          <a:stretch>
            <a:fillRect/>
          </a:stretch>
        </p:blipFill>
        <p:spPr bwMode="auto">
          <a:xfrm>
            <a:off x="5414963" y="1633538"/>
            <a:ext cx="3729037" cy="5224462"/>
          </a:xfrm>
          <a:prstGeom prst="rect">
            <a:avLst/>
          </a:prstGeom>
          <a:noFill/>
        </p:spPr>
      </p:pic>
      <p:sp>
        <p:nvSpPr>
          <p:cNvPr id="92162" name="Rectangle 2"/>
          <p:cNvSpPr>
            <a:spLocks noGrp="1" noChangeArrowheads="1"/>
          </p:cNvSpPr>
          <p:nvPr>
            <p:ph type="title"/>
          </p:nvPr>
        </p:nvSpPr>
        <p:spPr>
          <a:xfrm>
            <a:off x="655638" y="200025"/>
            <a:ext cx="8031162" cy="1143000"/>
          </a:xfrm>
        </p:spPr>
        <p:txBody>
          <a:bodyPr/>
          <a:lstStyle/>
          <a:p>
            <a:r>
              <a:rPr lang="es-ES_tradnl" sz="4400"/>
              <a:t>Cooperación Divino-humana en la Toma de Decisiones</a:t>
            </a:r>
            <a:endParaRPr lang="es-ES" sz="4400"/>
          </a:p>
        </p:txBody>
      </p:sp>
      <p:sp>
        <p:nvSpPr>
          <p:cNvPr id="92163" name="Rectangle 3"/>
          <p:cNvSpPr>
            <a:spLocks noGrp="1" noChangeArrowheads="1"/>
          </p:cNvSpPr>
          <p:nvPr>
            <p:ph type="body" idx="1"/>
          </p:nvPr>
        </p:nvSpPr>
        <p:spPr>
          <a:xfrm>
            <a:off x="1187450" y="1711325"/>
            <a:ext cx="4786313" cy="3914775"/>
          </a:xfrm>
        </p:spPr>
        <p:txBody>
          <a:bodyPr/>
          <a:lstStyle/>
          <a:p>
            <a:r>
              <a:rPr lang="es-ES_tradnl" sz="2800"/>
              <a:t>Dios creó la vida humana (Gén. 1:26, 27), pero puso en la esfera del hombre el privilegio de transmitirla (Gén. 1: 28)</a:t>
            </a:r>
          </a:p>
          <a:p>
            <a:r>
              <a:rPr lang="es-ES_tradnl" sz="2800"/>
              <a:t>Dios creó el Edén (Gén. 2: 8), pero puso en la esfera del hombre la tarea de cultivarlo (Gén. 2: 15)</a:t>
            </a:r>
            <a:endParaRPr lang="es-ES" sz="2800"/>
          </a:p>
        </p:txBody>
      </p:sp>
      <p:sp>
        <p:nvSpPr>
          <p:cNvPr id="92168" name="Text Box 8"/>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92163">
                                            <p:txEl>
                                              <p:pRg st="0" end="0"/>
                                            </p:txEl>
                                          </p:spTgt>
                                        </p:tgtEl>
                                        <p:attrNameLst>
                                          <p:attrName>style.visibility</p:attrName>
                                        </p:attrNameLst>
                                      </p:cBhvr>
                                      <p:to>
                                        <p:strVal val="visible"/>
                                      </p:to>
                                    </p:set>
                                    <p:animEffect transition="in" filter="fade">
                                      <p:cBhvr>
                                        <p:cTn id="7" dur="800" decel="100000"/>
                                        <p:tgtEl>
                                          <p:spTgt spid="92163">
                                            <p:txEl>
                                              <p:pRg st="0" end="0"/>
                                            </p:txEl>
                                          </p:spTgt>
                                        </p:tgtEl>
                                      </p:cBhvr>
                                    </p:animEffect>
                                    <p:anim calcmode="lin" valueType="num">
                                      <p:cBhvr>
                                        <p:cTn id="8" dur="800" decel="100000" fill="hold"/>
                                        <p:tgtEl>
                                          <p:spTgt spid="92163">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92163">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92163">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2163">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2163">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92163">
                                            <p:txEl>
                                              <p:pRg st="1" end="1"/>
                                            </p:txEl>
                                          </p:spTgt>
                                        </p:tgtEl>
                                        <p:attrNameLst>
                                          <p:attrName>style.visibility</p:attrName>
                                        </p:attrNameLst>
                                      </p:cBhvr>
                                      <p:to>
                                        <p:strVal val="visible"/>
                                      </p:to>
                                    </p:set>
                                    <p:animEffect transition="in" filter="fade">
                                      <p:cBhvr>
                                        <p:cTn id="17" dur="800" decel="100000"/>
                                        <p:tgtEl>
                                          <p:spTgt spid="92163">
                                            <p:txEl>
                                              <p:pRg st="1" end="1"/>
                                            </p:txEl>
                                          </p:spTgt>
                                        </p:tgtEl>
                                      </p:cBhvr>
                                    </p:animEffect>
                                    <p:anim calcmode="lin" valueType="num">
                                      <p:cBhvr>
                                        <p:cTn id="18" dur="800" decel="100000" fill="hold"/>
                                        <p:tgtEl>
                                          <p:spTgt spid="92163">
                                            <p:txEl>
                                              <p:pRg st="1" end="1"/>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92163">
                                            <p:txEl>
                                              <p:pRg st="1" end="1"/>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92163">
                                            <p:txEl>
                                              <p:pRg st="1" end="1"/>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92163">
                                            <p:txEl>
                                              <p:pRg st="1" end="1"/>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92163">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Jesus orando"/>
          <p:cNvPicPr>
            <a:picLocks noChangeAspect="1" noChangeArrowheads="1"/>
          </p:cNvPicPr>
          <p:nvPr/>
        </p:nvPicPr>
        <p:blipFill>
          <a:blip r:embed="rId2"/>
          <a:srcRect/>
          <a:stretch>
            <a:fillRect/>
          </a:stretch>
        </p:blipFill>
        <p:spPr bwMode="auto">
          <a:xfrm>
            <a:off x="5414963" y="1633538"/>
            <a:ext cx="3729037" cy="5224462"/>
          </a:xfrm>
          <a:prstGeom prst="rect">
            <a:avLst/>
          </a:prstGeom>
          <a:noFill/>
        </p:spPr>
      </p:pic>
      <p:sp>
        <p:nvSpPr>
          <p:cNvPr id="94211" name="Rectangle 3"/>
          <p:cNvSpPr>
            <a:spLocks noGrp="1" noChangeArrowheads="1"/>
          </p:cNvSpPr>
          <p:nvPr>
            <p:ph type="title"/>
          </p:nvPr>
        </p:nvSpPr>
        <p:spPr>
          <a:xfrm>
            <a:off x="655638" y="185738"/>
            <a:ext cx="8031162" cy="1143000"/>
          </a:xfrm>
        </p:spPr>
        <p:txBody>
          <a:bodyPr/>
          <a:lstStyle/>
          <a:p>
            <a:r>
              <a:rPr lang="es-ES_tradnl" sz="4400"/>
              <a:t>Cooperación Divino-humana en la Toma de Decisiones</a:t>
            </a:r>
            <a:endParaRPr lang="es-ES" sz="4400"/>
          </a:p>
        </p:txBody>
      </p:sp>
      <p:sp>
        <p:nvSpPr>
          <p:cNvPr id="94212" name="Rectangle 4"/>
          <p:cNvSpPr>
            <a:spLocks noGrp="1" noChangeArrowheads="1"/>
          </p:cNvSpPr>
          <p:nvPr>
            <p:ph type="body" idx="1"/>
          </p:nvPr>
        </p:nvSpPr>
        <p:spPr>
          <a:xfrm>
            <a:off x="1187450" y="1711325"/>
            <a:ext cx="4786313" cy="3914775"/>
          </a:xfrm>
        </p:spPr>
        <p:txBody>
          <a:bodyPr/>
          <a:lstStyle/>
          <a:p>
            <a:r>
              <a:rPr lang="es-ES_tradnl" sz="2800"/>
              <a:t>Dios proveyó la salvación (Gén. 3: 15), pero llamó al ser humano para que la proclamase (Ez. 33:7, 14 – 16)</a:t>
            </a:r>
          </a:p>
          <a:p>
            <a:r>
              <a:rPr lang="es-ES_tradnl" sz="2800"/>
              <a:t>Aunque Él se basta por si mismo, “agradó a Dios salvar a los hombres por la locura de la predicación” (1Cor. 1: 21)</a:t>
            </a:r>
            <a:endParaRPr lang="es-ES" sz="2800"/>
          </a:p>
        </p:txBody>
      </p:sp>
      <p:sp>
        <p:nvSpPr>
          <p:cNvPr id="94214" name="Text Box 6"/>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94212">
                                            <p:txEl>
                                              <p:pRg st="0" end="0"/>
                                            </p:txEl>
                                          </p:spTgt>
                                        </p:tgtEl>
                                        <p:attrNameLst>
                                          <p:attrName>style.visibility</p:attrName>
                                        </p:attrNameLst>
                                      </p:cBhvr>
                                      <p:to>
                                        <p:strVal val="visible"/>
                                      </p:to>
                                    </p:set>
                                    <p:animEffect transition="in" filter="fade">
                                      <p:cBhvr>
                                        <p:cTn id="7" dur="800" decel="100000"/>
                                        <p:tgtEl>
                                          <p:spTgt spid="94212">
                                            <p:txEl>
                                              <p:pRg st="0" end="0"/>
                                            </p:txEl>
                                          </p:spTgt>
                                        </p:tgtEl>
                                      </p:cBhvr>
                                    </p:animEffect>
                                    <p:anim calcmode="lin" valueType="num">
                                      <p:cBhvr>
                                        <p:cTn id="8" dur="800" decel="100000" fill="hold"/>
                                        <p:tgtEl>
                                          <p:spTgt spid="94212">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94212">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94212">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4212">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4212">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94212">
                                            <p:txEl>
                                              <p:pRg st="1" end="1"/>
                                            </p:txEl>
                                          </p:spTgt>
                                        </p:tgtEl>
                                        <p:attrNameLst>
                                          <p:attrName>style.visibility</p:attrName>
                                        </p:attrNameLst>
                                      </p:cBhvr>
                                      <p:to>
                                        <p:strVal val="visible"/>
                                      </p:to>
                                    </p:set>
                                    <p:animEffect transition="in" filter="fade">
                                      <p:cBhvr>
                                        <p:cTn id="17" dur="800" decel="100000"/>
                                        <p:tgtEl>
                                          <p:spTgt spid="94212">
                                            <p:txEl>
                                              <p:pRg st="1" end="1"/>
                                            </p:txEl>
                                          </p:spTgt>
                                        </p:tgtEl>
                                      </p:cBhvr>
                                    </p:animEffect>
                                    <p:anim calcmode="lin" valueType="num">
                                      <p:cBhvr>
                                        <p:cTn id="18" dur="800" decel="100000" fill="hold"/>
                                        <p:tgtEl>
                                          <p:spTgt spid="94212">
                                            <p:txEl>
                                              <p:pRg st="1" end="1"/>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94212">
                                            <p:txEl>
                                              <p:pRg st="1" end="1"/>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94212">
                                            <p:txEl>
                                              <p:pRg st="1" end="1"/>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94212">
                                            <p:txEl>
                                              <p:pRg st="1" end="1"/>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94212">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9" name="Picture 7"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95235" name="Rectangle 3"/>
          <p:cNvSpPr>
            <a:spLocks noGrp="1" noChangeArrowheads="1"/>
          </p:cNvSpPr>
          <p:nvPr>
            <p:ph type="body" idx="1"/>
          </p:nvPr>
        </p:nvSpPr>
        <p:spPr>
          <a:xfrm>
            <a:off x="1123950" y="1862138"/>
            <a:ext cx="6969125" cy="3584575"/>
          </a:xfrm>
          <a:effectLst>
            <a:outerShdw blurRad="63500" dist="17961" dir="2700000" algn="ctr" rotWithShape="0">
              <a:schemeClr val="tx1">
                <a:alpha val="74998"/>
              </a:schemeClr>
            </a:outerShdw>
          </a:effectLst>
        </p:spPr>
        <p:txBody>
          <a:bodyPr/>
          <a:lstStyle/>
          <a:p>
            <a:pPr marL="0" indent="0">
              <a:lnSpc>
                <a:spcPct val="90000"/>
              </a:lnSpc>
              <a:buFontTx/>
              <a:buNone/>
            </a:pPr>
            <a:r>
              <a:rPr lang="es-ES" sz="3500" i="1">
                <a:solidFill>
                  <a:schemeClr val="accent2"/>
                </a:solidFill>
                <a:latin typeface="Times New Roman" charset="0"/>
              </a:rPr>
              <a:t>“Así, somos embajadores en nombre de Cristo.  Como si Dios rogase por medio nuestro, </a:t>
            </a:r>
            <a:r>
              <a:rPr lang="es-ES" sz="3500" i="1" u="sng">
                <a:solidFill>
                  <a:schemeClr val="accent2"/>
                </a:solidFill>
                <a:latin typeface="Times New Roman" charset="0"/>
              </a:rPr>
              <a:t>os rogamos en nombre de Cristo: Reconciliaos con Dios</a:t>
            </a:r>
            <a:r>
              <a:rPr lang="es-ES" sz="3500" i="1">
                <a:solidFill>
                  <a:schemeClr val="accent2"/>
                </a:solidFill>
                <a:latin typeface="Times New Roman" charset="0"/>
              </a:rPr>
              <a:t>”</a:t>
            </a:r>
          </a:p>
          <a:p>
            <a:pPr marL="0" indent="0" algn="ctr">
              <a:lnSpc>
                <a:spcPct val="90000"/>
              </a:lnSpc>
              <a:buFontTx/>
              <a:buNone/>
            </a:pPr>
            <a:r>
              <a:rPr lang="es-ES_tradnl" sz="2800" i="1">
                <a:solidFill>
                  <a:schemeClr val="accent2"/>
                </a:solidFill>
                <a:latin typeface="Times New Roman" charset="0"/>
              </a:rPr>
              <a:t>Hechos 28: 23</a:t>
            </a:r>
          </a:p>
        </p:txBody>
      </p:sp>
    </p:spTree>
  </p:cSld>
  <p:clrMapOvr>
    <a:masterClrMapping/>
  </p:clrMapOvr>
  <p:transition>
    <p:randomBa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655638" y="244475"/>
            <a:ext cx="7421562" cy="1143000"/>
          </a:xfrm>
        </p:spPr>
        <p:txBody>
          <a:bodyPr/>
          <a:lstStyle/>
          <a:p>
            <a:pPr>
              <a:lnSpc>
                <a:spcPct val="90000"/>
              </a:lnSpc>
            </a:pPr>
            <a:r>
              <a:rPr lang="es-ES_tradnl" sz="4800"/>
              <a:t>Principios Psicológicos de la Decisión</a:t>
            </a:r>
            <a:endParaRPr lang="es-ES" sz="4800"/>
          </a:p>
        </p:txBody>
      </p:sp>
      <p:pic>
        <p:nvPicPr>
          <p:cNvPr id="97284" name="Picture 4" descr="Simbolo sicologia"/>
          <p:cNvPicPr>
            <a:picLocks noChangeAspect="1" noChangeArrowheads="1" noCrop="1"/>
          </p:cNvPicPr>
          <p:nvPr/>
        </p:nvPicPr>
        <p:blipFill>
          <a:blip r:embed="rId2"/>
          <a:srcRect/>
          <a:stretch>
            <a:fillRect/>
          </a:stretch>
        </p:blipFill>
        <p:spPr bwMode="auto">
          <a:xfrm>
            <a:off x="-366713" y="1730375"/>
            <a:ext cx="4876801" cy="3657600"/>
          </a:xfrm>
          <a:prstGeom prst="rect">
            <a:avLst/>
          </a:prstGeom>
          <a:noFill/>
        </p:spPr>
      </p:pic>
      <p:sp>
        <p:nvSpPr>
          <p:cNvPr id="97283" name="Rectangle 3"/>
          <p:cNvSpPr>
            <a:spLocks noGrp="1" noChangeArrowheads="1"/>
          </p:cNvSpPr>
          <p:nvPr>
            <p:ph type="body" idx="1"/>
          </p:nvPr>
        </p:nvSpPr>
        <p:spPr>
          <a:xfrm>
            <a:off x="3662363" y="2300288"/>
            <a:ext cx="5003800" cy="3349625"/>
          </a:xfrm>
          <a:effectLst>
            <a:outerShdw blurRad="63500" dist="17961" dir="2700000" algn="ctr" rotWithShape="0">
              <a:schemeClr val="tx1">
                <a:alpha val="74998"/>
              </a:schemeClr>
            </a:outerShdw>
          </a:effectLst>
        </p:spPr>
        <p:txBody>
          <a:bodyPr/>
          <a:lstStyle/>
          <a:p>
            <a:pPr marL="0" indent="0" algn="ctr">
              <a:buFontTx/>
              <a:buNone/>
            </a:pPr>
            <a:r>
              <a:rPr lang="es-ES" b="1" i="1">
                <a:solidFill>
                  <a:schemeClr val="accent2"/>
                </a:solidFill>
                <a:latin typeface="Times New Roman" charset="0"/>
              </a:rPr>
              <a:t>“Los verdaderos principios de la psicología se encuentran en las Sagradas Escrituras”</a:t>
            </a:r>
          </a:p>
          <a:p>
            <a:pPr marL="0" indent="0" algn="r">
              <a:buFontTx/>
              <a:buNone/>
            </a:pPr>
            <a:r>
              <a:rPr lang="es-ES_tradnl" sz="2000" b="1" i="1">
                <a:solidFill>
                  <a:schemeClr val="accent2"/>
                </a:solidFill>
                <a:latin typeface="Times New Roman" charset="0"/>
              </a:rPr>
              <a:t>2 MCP. 812</a:t>
            </a:r>
            <a:endParaRPr lang="es-ES" sz="2000" b="1" i="1">
              <a:solidFill>
                <a:schemeClr val="accent2"/>
              </a:solidFill>
              <a:latin typeface="Times New Roman" charset="0"/>
            </a:endParaRPr>
          </a:p>
        </p:txBody>
      </p:sp>
      <p:sp>
        <p:nvSpPr>
          <p:cNvPr id="97286" name="Text Box 6"/>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97283">
                                            <p:txEl>
                                              <p:pRg st="0" end="0"/>
                                            </p:txEl>
                                          </p:spTgt>
                                        </p:tgtEl>
                                        <p:attrNameLst>
                                          <p:attrName>style.visibility</p:attrName>
                                        </p:attrNameLst>
                                      </p:cBhvr>
                                      <p:to>
                                        <p:strVal val="visible"/>
                                      </p:to>
                                    </p:set>
                                    <p:anim calcmode="discrete" valueType="clr">
                                      <p:cBhvr override="childStyle">
                                        <p:cTn id="7" dur="80"/>
                                        <p:tgtEl>
                                          <p:spTgt spid="9728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9728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97283">
                                            <p:txEl>
                                              <p:pRg st="0" end="0"/>
                                            </p:txEl>
                                          </p:spTgt>
                                        </p:tgtEl>
                                        <p:attrNameLst>
                                          <p:attrName>fill.type</p:attrName>
                                        </p:attrNameLst>
                                      </p:cBhvr>
                                      <p:to>
                                        <p:strVal val="solid"/>
                                      </p:to>
                                    </p:set>
                                  </p:childTnLst>
                                </p:cTn>
                              </p:par>
                            </p:childTnLst>
                          </p:cTn>
                        </p:par>
                        <p:par>
                          <p:cTn id="10" fill="hold">
                            <p:stCondLst>
                              <p:cond delay="30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97283">
                                            <p:txEl>
                                              <p:pRg st="1" end="1"/>
                                            </p:txEl>
                                          </p:spTgt>
                                        </p:tgtEl>
                                        <p:attrNameLst>
                                          <p:attrName>style.visibility</p:attrName>
                                        </p:attrNameLst>
                                      </p:cBhvr>
                                      <p:to>
                                        <p:strVal val="visible"/>
                                      </p:to>
                                    </p:set>
                                    <p:anim calcmode="discrete" valueType="clr">
                                      <p:cBhvr override="childStyle">
                                        <p:cTn id="13" dur="80"/>
                                        <p:tgtEl>
                                          <p:spTgt spid="9728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97283">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9728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Fondo Esp Profeci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98307" name="Rectangle 3"/>
          <p:cNvSpPr>
            <a:spLocks noGrp="1" noChangeArrowheads="1"/>
          </p:cNvSpPr>
          <p:nvPr>
            <p:ph type="body" idx="1"/>
          </p:nvPr>
        </p:nvSpPr>
        <p:spPr>
          <a:xfrm>
            <a:off x="1217613" y="1270000"/>
            <a:ext cx="7010400" cy="4175125"/>
          </a:xfrm>
          <a:effectLst>
            <a:outerShdw blurRad="63500" dist="17961" dir="2700000" algn="ctr" rotWithShape="0">
              <a:schemeClr val="tx1">
                <a:alpha val="74998"/>
              </a:schemeClr>
            </a:outerShdw>
          </a:effectLst>
        </p:spPr>
        <p:txBody>
          <a:bodyPr/>
          <a:lstStyle/>
          <a:p>
            <a:pPr marL="0" indent="0" algn="just">
              <a:lnSpc>
                <a:spcPct val="90000"/>
              </a:lnSpc>
              <a:buFontTx/>
              <a:buNone/>
              <a:tabLst>
                <a:tab pos="0" algn="l"/>
              </a:tabLst>
            </a:pPr>
            <a:r>
              <a:rPr lang="es-ES_tradnl" i="1" dirty="0">
                <a:solidFill>
                  <a:schemeClr val="accent2"/>
                </a:solidFill>
                <a:latin typeface="Times New Roman" charset="0"/>
              </a:rPr>
              <a:t>“Los mecánicos, los abogados, los negociantes y los hombres de todos los oficios y profesiones, se educan a fin de llegar a dominar su ramo. ¿Deben los que siguen a Cristo ser menos inteligentes, y mientras profesan dedicarse a sus servicio </a:t>
            </a:r>
            <a:r>
              <a:rPr lang="es-ES_tradnl" i="1" dirty="0" smtClean="0">
                <a:solidFill>
                  <a:schemeClr val="accent2"/>
                </a:solidFill>
                <a:latin typeface="Times New Roman" charset="0"/>
              </a:rPr>
              <a:t>ignorar </a:t>
            </a:r>
            <a:r>
              <a:rPr lang="es-ES_tradnl" i="1" dirty="0">
                <a:solidFill>
                  <a:schemeClr val="accent2"/>
                </a:solidFill>
                <a:latin typeface="Times New Roman" charset="0"/>
              </a:rPr>
              <a:t>los medios y recursos que han de emplearse?...</a:t>
            </a:r>
            <a:endParaRPr lang="es-ES" sz="2400" i="1" dirty="0">
              <a:solidFill>
                <a:schemeClr val="accent2"/>
              </a:solidFill>
              <a:latin typeface="Times New Roman" charset="0"/>
            </a:endParaRPr>
          </a:p>
        </p:txBody>
      </p:sp>
    </p:spTree>
  </p:cSld>
  <p:clrMapOvr>
    <a:masterClrMapping/>
  </p:clrMapOvr>
  <p:transition spd="slow">
    <p:comb/>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5" name="Rectangle 3"/>
          <p:cNvSpPr>
            <a:spLocks noChangeArrowheads="1"/>
          </p:cNvSpPr>
          <p:nvPr/>
        </p:nvSpPr>
        <p:spPr bwMode="auto">
          <a:xfrm>
            <a:off x="0" y="0"/>
            <a:ext cx="9144000" cy="6858000"/>
          </a:xfrm>
          <a:prstGeom prst="rect">
            <a:avLst/>
          </a:prstGeom>
          <a:solidFill>
            <a:schemeClr val="bg1"/>
          </a:solidFill>
          <a:ln w="9525">
            <a:noFill/>
            <a:miter lim="800000"/>
            <a:headEnd/>
            <a:tailEnd/>
          </a:ln>
          <a:effectLst/>
        </p:spPr>
        <p:txBody>
          <a:bodyPr wrap="none" anchor="ctr">
            <a:prstTxWarp prst="textNoShape">
              <a:avLst/>
            </a:prstTxWarp>
          </a:bodyPr>
          <a:lstStyle/>
          <a:p>
            <a:endParaRPr lang="es-MX"/>
          </a:p>
        </p:txBody>
      </p:sp>
      <p:pic>
        <p:nvPicPr>
          <p:cNvPr id="146434" name="Picture 2" descr="Explicacion logo relieve"/>
          <p:cNvPicPr>
            <a:picLocks noChangeAspect="1" noChangeArrowheads="1"/>
          </p:cNvPicPr>
          <p:nvPr/>
        </p:nvPicPr>
        <p:blipFill>
          <a:blip r:embed="rId2"/>
          <a:srcRect/>
          <a:stretch>
            <a:fillRect/>
          </a:stretch>
        </p:blipFill>
        <p:spPr bwMode="auto">
          <a:xfrm>
            <a:off x="457200" y="69850"/>
            <a:ext cx="8229600" cy="6678613"/>
          </a:xfrm>
          <a:prstGeom prst="rect">
            <a:avLst/>
          </a:prstGeom>
          <a:noFill/>
        </p:spPr>
      </p:pic>
    </p:spTree>
  </p:cSld>
  <p:clrMapOvr>
    <a:masterClrMapping/>
  </p:clrMapOvr>
  <p:transition spd="slow">
    <p:zo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Fondo Esp Profeci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99331" name="Rectangle 3"/>
          <p:cNvSpPr>
            <a:spLocks noGrp="1" noChangeArrowheads="1"/>
          </p:cNvSpPr>
          <p:nvPr>
            <p:ph type="body" idx="1"/>
          </p:nvPr>
        </p:nvSpPr>
        <p:spPr>
          <a:xfrm>
            <a:off x="1217613" y="1127125"/>
            <a:ext cx="7010400" cy="4860925"/>
          </a:xfrm>
          <a:effectLst>
            <a:outerShdw blurRad="63500" dist="17961" dir="2700000" algn="ctr" rotWithShape="0">
              <a:schemeClr val="tx1">
                <a:alpha val="74998"/>
              </a:schemeClr>
            </a:outerShdw>
          </a:effectLst>
        </p:spPr>
        <p:txBody>
          <a:bodyPr/>
          <a:lstStyle/>
          <a:p>
            <a:pPr marL="0" indent="0" algn="just">
              <a:lnSpc>
                <a:spcPct val="90000"/>
              </a:lnSpc>
              <a:buFontTx/>
              <a:buNone/>
              <a:tabLst>
                <a:tab pos="0" algn="l"/>
              </a:tabLst>
            </a:pPr>
            <a:r>
              <a:rPr lang="es-ES_tradnl" i="1" dirty="0">
                <a:solidFill>
                  <a:schemeClr val="accent2"/>
                </a:solidFill>
                <a:latin typeface="Times New Roman" charset="0"/>
              </a:rPr>
              <a:t>“La empresa de ganar la vida eterna es superior a toda </a:t>
            </a:r>
            <a:r>
              <a:rPr lang="es-ES_tradnl" i="1" dirty="0" smtClean="0">
                <a:solidFill>
                  <a:schemeClr val="accent2"/>
                </a:solidFill>
                <a:latin typeface="Times New Roman" charset="0"/>
              </a:rPr>
              <a:t>consideración </a:t>
            </a:r>
            <a:r>
              <a:rPr lang="es-ES_tradnl" i="1" dirty="0">
                <a:solidFill>
                  <a:schemeClr val="accent2"/>
                </a:solidFill>
                <a:latin typeface="Times New Roman" charset="0"/>
              </a:rPr>
              <a:t>terrenal. A fin de conducir a las almas a Cristo, debe conocerse la naturaleza humana y estudiarse la mente humana. Se requiere mucha reflexión cuidadosa y ferviente oración para saber como acercarse a los hombres y los hombres y las mujeres a fin de presentarles el gran tema de la verdad”</a:t>
            </a:r>
          </a:p>
          <a:p>
            <a:pPr marL="0" indent="0" algn="ctr">
              <a:lnSpc>
                <a:spcPct val="90000"/>
              </a:lnSpc>
              <a:buFontTx/>
              <a:buNone/>
              <a:tabLst>
                <a:tab pos="0" algn="l"/>
              </a:tabLst>
            </a:pPr>
            <a:r>
              <a:rPr lang="es-ES_tradnl" sz="2400" i="1" dirty="0">
                <a:solidFill>
                  <a:schemeClr val="accent2"/>
                </a:solidFill>
                <a:latin typeface="Times New Roman" charset="0"/>
              </a:rPr>
              <a:t>1JT. 454, 455</a:t>
            </a:r>
            <a:endParaRPr lang="es-ES" sz="2400" i="1" dirty="0">
              <a:solidFill>
                <a:schemeClr val="accent2"/>
              </a:solidFill>
              <a:latin typeface="Times New Roman" charset="0"/>
            </a:endParaRPr>
          </a:p>
        </p:txBody>
      </p:sp>
    </p:spTree>
  </p:cSld>
  <p:clrMapOvr>
    <a:masterClrMapping/>
  </p:clrMapOvr>
  <p:transition spd="slow">
    <p:comb/>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ChangeArrowheads="1"/>
          </p:cNvSpPr>
          <p:nvPr/>
        </p:nvSpPr>
        <p:spPr bwMode="auto">
          <a:xfrm>
            <a:off x="15875"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pic>
        <p:nvPicPr>
          <p:cNvPr id="100357" name="Picture 5" descr="signo pregunta 2"/>
          <p:cNvPicPr>
            <a:picLocks noChangeAspect="1" noChangeArrowheads="1" noCrop="1"/>
          </p:cNvPicPr>
          <p:nvPr/>
        </p:nvPicPr>
        <p:blipFill>
          <a:blip r:embed="rId2"/>
          <a:srcRect/>
          <a:stretch>
            <a:fillRect/>
          </a:stretch>
        </p:blipFill>
        <p:spPr bwMode="auto">
          <a:xfrm>
            <a:off x="4497388" y="1025525"/>
            <a:ext cx="4540250" cy="4206875"/>
          </a:xfrm>
          <a:prstGeom prst="rect">
            <a:avLst/>
          </a:prstGeom>
          <a:noFill/>
        </p:spPr>
      </p:pic>
      <p:sp>
        <p:nvSpPr>
          <p:cNvPr id="100356" name="Rectangle 4"/>
          <p:cNvSpPr>
            <a:spLocks noGrp="1" noChangeArrowheads="1"/>
          </p:cNvSpPr>
          <p:nvPr>
            <p:ph type="body" idx="1"/>
          </p:nvPr>
        </p:nvSpPr>
        <p:spPr>
          <a:xfrm>
            <a:off x="449263" y="2081213"/>
            <a:ext cx="4300537" cy="2665412"/>
          </a:xfrm>
          <a:effectLst>
            <a:outerShdw blurRad="63500" dist="38099" dir="2700000" algn="ctr" rotWithShape="0">
              <a:schemeClr val="tx1">
                <a:alpha val="74998"/>
              </a:schemeClr>
            </a:outerShdw>
          </a:effectLst>
        </p:spPr>
        <p:txBody>
          <a:bodyPr/>
          <a:lstStyle/>
          <a:p>
            <a:pPr marL="0" indent="0" algn="ctr">
              <a:lnSpc>
                <a:spcPct val="110000"/>
              </a:lnSpc>
              <a:buFontTx/>
              <a:buNone/>
            </a:pPr>
            <a:r>
              <a:rPr lang="es-ES_tradnl" sz="4400">
                <a:solidFill>
                  <a:srgbClr val="FF3300"/>
                </a:solidFill>
                <a:latin typeface="Futura XBlkCnIt BT" pitchFamily="34" charset="0"/>
              </a:rPr>
              <a:t>¿Debemos usar entonces recursos Psicológicos</a:t>
            </a:r>
            <a:endParaRPr lang="es-ES">
              <a:solidFill>
                <a:srgbClr val="FF3300"/>
              </a:solidFill>
              <a:latin typeface="Futura XBlkCnIt BT"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655638" y="28575"/>
            <a:ext cx="8031162" cy="1143000"/>
          </a:xfrm>
        </p:spPr>
        <p:txBody>
          <a:bodyPr/>
          <a:lstStyle/>
          <a:p>
            <a:r>
              <a:rPr lang="es-ES_tradnl" sz="6000"/>
              <a:t>¡La Decisión!</a:t>
            </a:r>
            <a:endParaRPr lang="es-ES" sz="6000"/>
          </a:p>
        </p:txBody>
      </p:sp>
      <p:pic>
        <p:nvPicPr>
          <p:cNvPr id="101380" name="Picture 4" descr="Jesus invitacion 2"/>
          <p:cNvPicPr>
            <a:picLocks noChangeAspect="1" noChangeArrowheads="1"/>
          </p:cNvPicPr>
          <p:nvPr/>
        </p:nvPicPr>
        <p:blipFill>
          <a:blip r:embed="rId2"/>
          <a:srcRect/>
          <a:stretch>
            <a:fillRect/>
          </a:stretch>
        </p:blipFill>
        <p:spPr bwMode="auto">
          <a:xfrm>
            <a:off x="0" y="1052513"/>
            <a:ext cx="3771900" cy="5705475"/>
          </a:xfrm>
          <a:prstGeom prst="rect">
            <a:avLst/>
          </a:prstGeom>
          <a:noFill/>
        </p:spPr>
      </p:pic>
      <p:sp>
        <p:nvSpPr>
          <p:cNvPr id="101379" name="Rectangle 3"/>
          <p:cNvSpPr>
            <a:spLocks noGrp="1" noChangeArrowheads="1"/>
          </p:cNvSpPr>
          <p:nvPr>
            <p:ph type="body" idx="1"/>
          </p:nvPr>
        </p:nvSpPr>
        <p:spPr>
          <a:xfrm>
            <a:off x="3533775" y="1719263"/>
            <a:ext cx="5153025" cy="3914775"/>
          </a:xfrm>
          <a:effectLst>
            <a:outerShdw blurRad="63500" dist="17961" dir="2700000" algn="ctr" rotWithShape="0">
              <a:schemeClr val="tx1">
                <a:alpha val="74998"/>
              </a:schemeClr>
            </a:outerShdw>
          </a:effectLst>
        </p:spPr>
        <p:txBody>
          <a:bodyPr/>
          <a:lstStyle/>
          <a:p>
            <a:pPr marL="0" indent="0" algn="just">
              <a:buFontTx/>
              <a:buNone/>
            </a:pPr>
            <a:r>
              <a:rPr lang="es-ES" b="1" i="1" dirty="0">
                <a:solidFill>
                  <a:schemeClr val="accent2"/>
                </a:solidFill>
                <a:latin typeface="Times New Roman" charset="0"/>
              </a:rPr>
              <a:t>“¿cuál es el mayor Mandamiento de la Ley? Jesús respondió: ´Amarás al Señor tu Dios con todo tu corazón, con toda tu alma y toda tu mente´”</a:t>
            </a:r>
          </a:p>
          <a:p>
            <a:pPr marL="0" indent="0" algn="just">
              <a:buFontTx/>
              <a:buNone/>
            </a:pPr>
            <a:r>
              <a:rPr lang="es-ES_tradnl" sz="2400" b="1" i="1" dirty="0" err="1">
                <a:solidFill>
                  <a:schemeClr val="accent2"/>
                </a:solidFill>
                <a:latin typeface="Times New Roman" charset="0"/>
              </a:rPr>
              <a:t>Mt.</a:t>
            </a:r>
            <a:r>
              <a:rPr lang="es-ES_tradnl" sz="2400" b="1" i="1" dirty="0">
                <a:solidFill>
                  <a:schemeClr val="accent2"/>
                </a:solidFill>
                <a:latin typeface="Times New Roman" charset="0"/>
              </a:rPr>
              <a:t> 22: 36, 37</a:t>
            </a:r>
            <a:endParaRPr lang="es-ES" sz="2400" b="1" i="1" dirty="0">
              <a:solidFill>
                <a:schemeClr val="accent2"/>
              </a:solidFill>
              <a:latin typeface="Times New Roman" charset="0"/>
            </a:endParaRPr>
          </a:p>
        </p:txBody>
      </p:sp>
      <p:sp>
        <p:nvSpPr>
          <p:cNvPr id="101381" name="Text Box 5"/>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spd="slow">
    <p:dissolv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ChangeArrowheads="1"/>
          </p:cNvSpPr>
          <p:nvPr/>
        </p:nvSpPr>
        <p:spPr bwMode="auto">
          <a:xfrm>
            <a:off x="15875"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sp>
        <p:nvSpPr>
          <p:cNvPr id="102404" name="Rectangle 4"/>
          <p:cNvSpPr>
            <a:spLocks noGrp="1" noChangeArrowheads="1"/>
          </p:cNvSpPr>
          <p:nvPr>
            <p:ph type="body" idx="1"/>
          </p:nvPr>
        </p:nvSpPr>
        <p:spPr>
          <a:xfrm>
            <a:off x="419100" y="1222375"/>
            <a:ext cx="8293100" cy="1416050"/>
          </a:xfrm>
          <a:effectLst>
            <a:outerShdw blurRad="63500" dist="38099" dir="2700000" algn="ctr" rotWithShape="0">
              <a:schemeClr val="tx1">
                <a:alpha val="74998"/>
              </a:schemeClr>
            </a:outerShdw>
          </a:effectLst>
        </p:spPr>
        <p:txBody>
          <a:bodyPr/>
          <a:lstStyle/>
          <a:p>
            <a:pPr marL="0" indent="0" algn="ctr">
              <a:lnSpc>
                <a:spcPct val="110000"/>
              </a:lnSpc>
              <a:buFontTx/>
              <a:buNone/>
            </a:pPr>
            <a:r>
              <a:rPr lang="es-ES_tradnl" sz="4800">
                <a:solidFill>
                  <a:srgbClr val="FF3300"/>
                </a:solidFill>
                <a:latin typeface="Aurora Cn BT" pitchFamily="34" charset="0"/>
              </a:rPr>
              <a:t>DESEO + CONVICCIÓN = DECISIÓN</a:t>
            </a:r>
            <a:endParaRPr lang="es-ES" sz="3600">
              <a:solidFill>
                <a:srgbClr val="FF3300"/>
              </a:solidFill>
              <a:latin typeface="Aurora Cn BT" pitchFamily="34" charset="0"/>
            </a:endParaRPr>
          </a:p>
        </p:txBody>
      </p:sp>
      <p:sp>
        <p:nvSpPr>
          <p:cNvPr id="102405" name="Rectangle 5"/>
          <p:cNvSpPr>
            <a:spLocks noChangeArrowheads="1"/>
          </p:cNvSpPr>
          <p:nvPr/>
        </p:nvSpPr>
        <p:spPr bwMode="auto">
          <a:xfrm>
            <a:off x="858838" y="3416300"/>
            <a:ext cx="7440612" cy="2665413"/>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bodyPr>
          <a:lstStyle/>
          <a:p>
            <a:pPr algn="ctr">
              <a:lnSpc>
                <a:spcPct val="110000"/>
              </a:lnSpc>
              <a:spcBef>
                <a:spcPct val="20000"/>
              </a:spcBef>
              <a:buSzPct val="60000"/>
            </a:pPr>
            <a:r>
              <a:rPr lang="es-ES_tradnl" sz="3200">
                <a:solidFill>
                  <a:schemeClr val="accent2"/>
                </a:solidFill>
                <a:latin typeface="Futura XBlkCnIt BT" pitchFamily="34" charset="0"/>
              </a:rPr>
              <a:t>¡La DECISIÓN se logra cuando se dirige al interesado a amar a Dios emocional e intelectualmente!</a:t>
            </a:r>
            <a:endParaRPr lang="es-ES" sz="2000">
              <a:solidFill>
                <a:schemeClr val="accent2"/>
              </a:solidFill>
              <a:latin typeface="Futura XBlkCnIt BT"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8" name="Picture 4"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103427" name="Rectangle 3"/>
          <p:cNvSpPr>
            <a:spLocks noGrp="1" noChangeArrowheads="1"/>
          </p:cNvSpPr>
          <p:nvPr>
            <p:ph type="body" idx="1"/>
          </p:nvPr>
        </p:nvSpPr>
        <p:spPr>
          <a:xfrm>
            <a:off x="1123950" y="2460625"/>
            <a:ext cx="6969125" cy="2914650"/>
          </a:xfrm>
          <a:effectLst>
            <a:outerShdw blurRad="63500" dist="17961" dir="2700000" algn="ctr" rotWithShape="0">
              <a:schemeClr val="tx1">
                <a:alpha val="74998"/>
              </a:schemeClr>
            </a:outerShdw>
          </a:effectLst>
        </p:spPr>
        <p:txBody>
          <a:bodyPr/>
          <a:lstStyle/>
          <a:p>
            <a:pPr marL="0" indent="0">
              <a:lnSpc>
                <a:spcPct val="90000"/>
              </a:lnSpc>
              <a:buFontTx/>
              <a:buNone/>
            </a:pPr>
            <a:r>
              <a:rPr lang="es-ES" sz="3900" i="1">
                <a:solidFill>
                  <a:schemeClr val="accent2"/>
                </a:solidFill>
                <a:latin typeface="Times New Roman" charset="0"/>
              </a:rPr>
              <a:t>“Si me amáis, guardad mis mandamientos”</a:t>
            </a:r>
          </a:p>
          <a:p>
            <a:pPr marL="0" indent="0" algn="ctr">
              <a:lnSpc>
                <a:spcPct val="90000"/>
              </a:lnSpc>
              <a:buFontTx/>
              <a:buNone/>
            </a:pPr>
            <a:r>
              <a:rPr lang="es-ES_tradnl" i="1">
                <a:solidFill>
                  <a:schemeClr val="accent2"/>
                </a:solidFill>
                <a:latin typeface="Times New Roman" charset="0"/>
              </a:rPr>
              <a:t>Jn. 14: 15</a:t>
            </a:r>
          </a:p>
        </p:txBody>
      </p:sp>
    </p:spTree>
  </p:cSld>
  <p:clrMapOvr>
    <a:masterClrMapping/>
  </p:clrMapOvr>
  <p:transition>
    <p:randomBa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655638" y="301625"/>
            <a:ext cx="8031162" cy="1143000"/>
          </a:xfrm>
        </p:spPr>
        <p:txBody>
          <a:bodyPr/>
          <a:lstStyle/>
          <a:p>
            <a:pPr>
              <a:lnSpc>
                <a:spcPct val="70000"/>
              </a:lnSpc>
            </a:pPr>
            <a:r>
              <a:rPr lang="es-ES_tradnl"/>
              <a:t>Pautas para Alcanzar Decisiones</a:t>
            </a:r>
            <a:endParaRPr lang="es-ES"/>
          </a:p>
        </p:txBody>
      </p:sp>
      <p:sp>
        <p:nvSpPr>
          <p:cNvPr id="118787" name="Rectangle 3"/>
          <p:cNvSpPr>
            <a:spLocks noGrp="1" noChangeArrowheads="1"/>
          </p:cNvSpPr>
          <p:nvPr>
            <p:ph type="body" idx="1"/>
          </p:nvPr>
        </p:nvSpPr>
        <p:spPr>
          <a:xfrm>
            <a:off x="1187450" y="1968500"/>
            <a:ext cx="7499350" cy="3914775"/>
          </a:xfrm>
        </p:spPr>
        <p:txBody>
          <a:bodyPr/>
          <a:lstStyle/>
          <a:p>
            <a:pPr marL="609600" indent="-609600" algn="just">
              <a:buFontTx/>
              <a:buNone/>
            </a:pPr>
            <a:r>
              <a:rPr lang="es-ES_tradnl">
                <a:solidFill>
                  <a:srgbClr val="0000FF"/>
                </a:solidFill>
              </a:rPr>
              <a:t>Amor: </a:t>
            </a:r>
          </a:p>
          <a:p>
            <a:pPr marL="990600" lvl="1" indent="-533400" algn="just">
              <a:buSzTx/>
              <a:buFontTx/>
              <a:buAutoNum type="alphaUcPeriod"/>
            </a:pPr>
            <a:r>
              <a:rPr lang="es-ES_tradnl" sz="2000" b="1"/>
              <a:t>Aceptación:</a:t>
            </a:r>
          </a:p>
          <a:p>
            <a:pPr marL="1371600" lvl="2" indent="-457200" algn="just"/>
            <a:r>
              <a:rPr lang="es-ES_tradnl" sz="1800"/>
              <a:t>Jesús aceptaba a la gente como era. Era amigo de publicanos y pecadores. Aceptó a la samaritana como era aunque no estaba de acuerdo con su manera de vivir, este gesto de aceptación de ella como persona la llevó a aceptar a Jesús como Mesías (Jn 4: 5 – 42)</a:t>
            </a:r>
          </a:p>
          <a:p>
            <a:pPr marL="1371600" lvl="2" indent="-457200" algn="just"/>
            <a:r>
              <a:rPr lang="es-ES_tradnl" sz="1800"/>
              <a:t>Mostramos aceptación cuando estimulamos al interesado a hablar de las cosas que hacen parte de su vida: Lo que él es, su hogar, sus ideas, sus logros, sus sueños, sus gustos, sus deportes preferidos</a:t>
            </a:r>
            <a:endParaRPr lang="es-ES" sz="1800"/>
          </a:p>
        </p:txBody>
      </p:sp>
      <p:pic>
        <p:nvPicPr>
          <p:cNvPr id="118798" name="Picture 14" descr="uno animado"/>
          <p:cNvPicPr>
            <a:picLocks noChangeAspect="1" noChangeArrowheads="1" noCrop="1"/>
          </p:cNvPicPr>
          <p:nvPr/>
        </p:nvPicPr>
        <p:blipFill>
          <a:blip r:embed="rId2"/>
          <a:srcRect/>
          <a:stretch>
            <a:fillRect/>
          </a:stretch>
        </p:blipFill>
        <p:spPr bwMode="auto">
          <a:xfrm>
            <a:off x="-47625" y="1643063"/>
            <a:ext cx="1665288" cy="1487487"/>
          </a:xfrm>
          <a:prstGeom prst="rect">
            <a:avLst/>
          </a:prstGeom>
          <a:noFill/>
        </p:spPr>
      </p:pic>
      <p:sp>
        <p:nvSpPr>
          <p:cNvPr id="118799" name="Text Box 15"/>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18787">
                                            <p:txEl>
                                              <p:pRg st="0" end="0"/>
                                            </p:txEl>
                                          </p:spTgt>
                                        </p:tgtEl>
                                        <p:attrNameLst>
                                          <p:attrName>style.visibility</p:attrName>
                                        </p:attrNameLst>
                                      </p:cBhvr>
                                      <p:to>
                                        <p:strVal val="visible"/>
                                      </p:to>
                                    </p:set>
                                    <p:anim calcmode="lin" valueType="num">
                                      <p:cBhvr>
                                        <p:cTn id="7" dur="500" fill="hold"/>
                                        <p:tgtEl>
                                          <p:spTgt spid="11878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878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878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878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8787">
                                            <p:txEl>
                                              <p:pRg st="1" end="1"/>
                                            </p:txEl>
                                          </p:spTgt>
                                        </p:tgtEl>
                                        <p:attrNameLst>
                                          <p:attrName>style.visibility</p:attrName>
                                        </p:attrNameLst>
                                      </p:cBhvr>
                                      <p:to>
                                        <p:strVal val="visible"/>
                                      </p:to>
                                    </p:set>
                                    <p:animEffect transition="in" filter="fade">
                                      <p:cBhvr>
                                        <p:cTn id="15" dur="2000"/>
                                        <p:tgtEl>
                                          <p:spTgt spid="118787">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8787">
                                            <p:txEl>
                                              <p:pRg st="2" end="2"/>
                                            </p:txEl>
                                          </p:spTgt>
                                        </p:tgtEl>
                                        <p:attrNameLst>
                                          <p:attrName>style.visibility</p:attrName>
                                        </p:attrNameLst>
                                      </p:cBhvr>
                                      <p:to>
                                        <p:strVal val="visible"/>
                                      </p:to>
                                    </p:set>
                                    <p:animEffect transition="in" filter="fade">
                                      <p:cBhvr>
                                        <p:cTn id="18" dur="2000"/>
                                        <p:tgtEl>
                                          <p:spTgt spid="118787">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18787">
                                            <p:txEl>
                                              <p:pRg st="3" end="3"/>
                                            </p:txEl>
                                          </p:spTgt>
                                        </p:tgtEl>
                                        <p:attrNameLst>
                                          <p:attrName>style.visibility</p:attrName>
                                        </p:attrNameLst>
                                      </p:cBhvr>
                                      <p:to>
                                        <p:strVal val="visible"/>
                                      </p:to>
                                    </p:set>
                                    <p:animEffect transition="in" filter="fade">
                                      <p:cBhvr>
                                        <p:cTn id="21" dur="2000"/>
                                        <p:tgtEl>
                                          <p:spTgt spid="1187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787" grpId="0" uiExpand="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655638" y="301625"/>
            <a:ext cx="8031162" cy="1143000"/>
          </a:xfrm>
        </p:spPr>
        <p:txBody>
          <a:bodyPr/>
          <a:lstStyle/>
          <a:p>
            <a:pPr>
              <a:lnSpc>
                <a:spcPct val="70000"/>
              </a:lnSpc>
            </a:pPr>
            <a:r>
              <a:rPr lang="es-ES_tradnl"/>
              <a:t>Pautas para Alcanzar Decisiones</a:t>
            </a:r>
            <a:endParaRPr lang="es-ES"/>
          </a:p>
        </p:txBody>
      </p:sp>
      <p:sp>
        <p:nvSpPr>
          <p:cNvPr id="119811" name="Rectangle 3"/>
          <p:cNvSpPr>
            <a:spLocks noGrp="1" noChangeArrowheads="1"/>
          </p:cNvSpPr>
          <p:nvPr>
            <p:ph type="body" idx="1"/>
          </p:nvPr>
        </p:nvSpPr>
        <p:spPr>
          <a:xfrm>
            <a:off x="1187450" y="1968500"/>
            <a:ext cx="7499350" cy="3914775"/>
          </a:xfrm>
        </p:spPr>
        <p:txBody>
          <a:bodyPr/>
          <a:lstStyle/>
          <a:p>
            <a:pPr marL="609600" indent="-609600" algn="just">
              <a:buFontTx/>
              <a:buNone/>
            </a:pPr>
            <a:r>
              <a:rPr lang="es-ES_tradnl" dirty="0">
                <a:solidFill>
                  <a:srgbClr val="0000FF"/>
                </a:solidFill>
              </a:rPr>
              <a:t>Amor: </a:t>
            </a:r>
          </a:p>
          <a:p>
            <a:pPr marL="990600" lvl="1" indent="-533400" algn="just">
              <a:buSzTx/>
              <a:buFontTx/>
              <a:buAutoNum type="alphaUcPeriod"/>
            </a:pPr>
            <a:r>
              <a:rPr lang="es-ES_tradnl" sz="2000" b="1" dirty="0"/>
              <a:t>Aceptación:</a:t>
            </a:r>
          </a:p>
          <a:p>
            <a:pPr marL="990600" lvl="1" indent="-533400" algn="just">
              <a:buSzTx/>
              <a:buFontTx/>
              <a:buAutoNum type="alphaUcPeriod"/>
            </a:pPr>
            <a:r>
              <a:rPr lang="es-ES_tradnl" sz="2000" b="1" dirty="0"/>
              <a:t>Altruismo:</a:t>
            </a:r>
          </a:p>
          <a:p>
            <a:pPr marL="1371600" lvl="2" indent="-457200" algn="just"/>
            <a:r>
              <a:rPr lang="es-ES_tradnl" sz="1800" dirty="0"/>
              <a:t>La obra evangelizadora de Jesús incluía el intento de solucionar los problemas que afligían a la gente (</a:t>
            </a:r>
            <a:r>
              <a:rPr lang="es-ES_tradnl" sz="1800" dirty="0" err="1"/>
              <a:t>Lc.</a:t>
            </a:r>
            <a:r>
              <a:rPr lang="es-ES_tradnl" sz="1800" dirty="0"/>
              <a:t> 4: 18-21; </a:t>
            </a:r>
            <a:r>
              <a:rPr lang="es-ES_tradnl" sz="1800" dirty="0" err="1"/>
              <a:t>Mt.</a:t>
            </a:r>
            <a:r>
              <a:rPr lang="es-ES_tradnl" sz="1800" dirty="0"/>
              <a:t> 9: 35)</a:t>
            </a:r>
          </a:p>
          <a:p>
            <a:pPr marL="1371600" lvl="2" indent="-457200" algn="just"/>
            <a:r>
              <a:rPr lang="es-ES_tradnl" sz="1800" dirty="0"/>
              <a:t>Mostramos altruismo cuando intentamos, en lo que esté a nuestras manos, ayudar a las personas en sus problemas</a:t>
            </a:r>
            <a:endParaRPr lang="es-ES" sz="1800" dirty="0"/>
          </a:p>
        </p:txBody>
      </p:sp>
      <p:pic>
        <p:nvPicPr>
          <p:cNvPr id="119813" name="Picture 5" descr="uno animado"/>
          <p:cNvPicPr>
            <a:picLocks noChangeAspect="1" noChangeArrowheads="1" noCrop="1"/>
          </p:cNvPicPr>
          <p:nvPr/>
        </p:nvPicPr>
        <p:blipFill>
          <a:blip r:embed="rId2"/>
          <a:srcRect/>
          <a:stretch>
            <a:fillRect/>
          </a:stretch>
        </p:blipFill>
        <p:spPr bwMode="auto">
          <a:xfrm>
            <a:off x="-47625" y="1643063"/>
            <a:ext cx="1665288" cy="1487487"/>
          </a:xfrm>
          <a:prstGeom prst="rect">
            <a:avLst/>
          </a:prstGeom>
          <a:noFill/>
        </p:spPr>
      </p:pic>
      <p:sp>
        <p:nvSpPr>
          <p:cNvPr id="119814" name="Text Box 6"/>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9811">
                                            <p:txEl>
                                              <p:pRg st="2" end="2"/>
                                            </p:txEl>
                                          </p:spTgt>
                                        </p:tgtEl>
                                        <p:attrNameLst>
                                          <p:attrName>style.visibility</p:attrName>
                                        </p:attrNameLst>
                                      </p:cBhvr>
                                      <p:to>
                                        <p:strVal val="visible"/>
                                      </p:to>
                                    </p:set>
                                    <p:animEffect transition="in" filter="fade">
                                      <p:cBhvr>
                                        <p:cTn id="7" dur="2000"/>
                                        <p:tgtEl>
                                          <p:spTgt spid="119811">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9811">
                                            <p:txEl>
                                              <p:pRg st="3" end="3"/>
                                            </p:txEl>
                                          </p:spTgt>
                                        </p:tgtEl>
                                        <p:attrNameLst>
                                          <p:attrName>style.visibility</p:attrName>
                                        </p:attrNameLst>
                                      </p:cBhvr>
                                      <p:to>
                                        <p:strVal val="visible"/>
                                      </p:to>
                                    </p:set>
                                    <p:animEffect transition="in" filter="fade">
                                      <p:cBhvr>
                                        <p:cTn id="10" dur="2000"/>
                                        <p:tgtEl>
                                          <p:spTgt spid="119811">
                                            <p:txEl>
                                              <p:pRg st="3" end="3"/>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9811">
                                            <p:txEl>
                                              <p:pRg st="4" end="4"/>
                                            </p:txEl>
                                          </p:spTgt>
                                        </p:tgtEl>
                                        <p:attrNameLst>
                                          <p:attrName>style.visibility</p:attrName>
                                        </p:attrNameLst>
                                      </p:cBhvr>
                                      <p:to>
                                        <p:strVal val="visible"/>
                                      </p:to>
                                    </p:set>
                                    <p:animEffect transition="in" filter="fade">
                                      <p:cBhvr>
                                        <p:cTn id="13" dur="2000"/>
                                        <p:tgtEl>
                                          <p:spTgt spid="1198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1" grpId="0" uiExpand="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655638" y="301625"/>
            <a:ext cx="8031162" cy="1143000"/>
          </a:xfrm>
        </p:spPr>
        <p:txBody>
          <a:bodyPr/>
          <a:lstStyle/>
          <a:p>
            <a:pPr>
              <a:lnSpc>
                <a:spcPct val="70000"/>
              </a:lnSpc>
            </a:pPr>
            <a:r>
              <a:rPr lang="es-ES_tradnl"/>
              <a:t>Pautas para Alcanzar Decisiones</a:t>
            </a:r>
            <a:endParaRPr lang="es-ES"/>
          </a:p>
        </p:txBody>
      </p:sp>
      <p:sp>
        <p:nvSpPr>
          <p:cNvPr id="120835" name="Rectangle 3"/>
          <p:cNvSpPr>
            <a:spLocks noGrp="1" noChangeArrowheads="1"/>
          </p:cNvSpPr>
          <p:nvPr>
            <p:ph type="body" idx="1"/>
          </p:nvPr>
        </p:nvSpPr>
        <p:spPr>
          <a:xfrm>
            <a:off x="1187450" y="1968500"/>
            <a:ext cx="7499350" cy="3914775"/>
          </a:xfrm>
        </p:spPr>
        <p:txBody>
          <a:bodyPr/>
          <a:lstStyle/>
          <a:p>
            <a:pPr marL="609600" indent="-609600" algn="just">
              <a:buFontTx/>
              <a:buNone/>
            </a:pPr>
            <a:r>
              <a:rPr lang="es-ES_tradnl" dirty="0">
                <a:solidFill>
                  <a:srgbClr val="0000FF"/>
                </a:solidFill>
              </a:rPr>
              <a:t>Amor: </a:t>
            </a:r>
          </a:p>
          <a:p>
            <a:pPr marL="990600" lvl="1" indent="-533400" algn="just">
              <a:buSzTx/>
              <a:buFontTx/>
              <a:buAutoNum type="alphaUcPeriod"/>
            </a:pPr>
            <a:r>
              <a:rPr lang="es-ES_tradnl" sz="2000" b="1" dirty="0"/>
              <a:t>Aceptación:</a:t>
            </a:r>
          </a:p>
          <a:p>
            <a:pPr marL="990600" lvl="1" indent="-533400" algn="just">
              <a:buSzTx/>
              <a:buFontTx/>
              <a:buAutoNum type="alphaUcPeriod"/>
            </a:pPr>
            <a:r>
              <a:rPr lang="es-ES_tradnl" sz="2000" b="1" dirty="0"/>
              <a:t>Altruismo:</a:t>
            </a:r>
          </a:p>
          <a:p>
            <a:pPr marL="990600" lvl="1" indent="-533400" algn="just">
              <a:buSzTx/>
              <a:buFontTx/>
              <a:buAutoNum type="alphaUcPeriod"/>
            </a:pPr>
            <a:r>
              <a:rPr lang="es-ES_tradnl" sz="2000" b="1" dirty="0"/>
              <a:t>Compasión:</a:t>
            </a:r>
          </a:p>
          <a:p>
            <a:pPr marL="1371600" lvl="2" indent="-457200" algn="just"/>
            <a:r>
              <a:rPr lang="es-ES_tradnl" sz="1800" dirty="0"/>
              <a:t>Esa fue el elemento predominante del ministerio de Jesús (</a:t>
            </a:r>
            <a:r>
              <a:rPr lang="es-ES_tradnl" sz="1800" dirty="0" err="1"/>
              <a:t>Mt.</a:t>
            </a:r>
            <a:r>
              <a:rPr lang="es-ES_tradnl" sz="1800" dirty="0"/>
              <a:t> 9: 36)</a:t>
            </a:r>
          </a:p>
          <a:p>
            <a:pPr marL="1371600" lvl="2" indent="-457200" algn="just"/>
            <a:r>
              <a:rPr lang="es-ES_tradnl" sz="1800" dirty="0"/>
              <a:t>Esta compasión por las almas no surge, en muchos casos, espontáneamente de nuestro corazón. Viene de lo alto y debemos pedirla en oración y la obtenemos al contemplar la cruz del Calvario</a:t>
            </a:r>
            <a:endParaRPr lang="es-ES" sz="1800" dirty="0"/>
          </a:p>
        </p:txBody>
      </p:sp>
      <p:pic>
        <p:nvPicPr>
          <p:cNvPr id="120837" name="Picture 5" descr="uno animado"/>
          <p:cNvPicPr>
            <a:picLocks noChangeAspect="1" noChangeArrowheads="1" noCrop="1"/>
          </p:cNvPicPr>
          <p:nvPr/>
        </p:nvPicPr>
        <p:blipFill>
          <a:blip r:embed="rId2"/>
          <a:srcRect/>
          <a:stretch>
            <a:fillRect/>
          </a:stretch>
        </p:blipFill>
        <p:spPr bwMode="auto">
          <a:xfrm>
            <a:off x="-47625" y="1643063"/>
            <a:ext cx="1665288" cy="1487487"/>
          </a:xfrm>
          <a:prstGeom prst="rect">
            <a:avLst/>
          </a:prstGeom>
          <a:noFill/>
        </p:spPr>
      </p:pic>
      <p:sp>
        <p:nvSpPr>
          <p:cNvPr id="120838" name="Text Box 6"/>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0835">
                                            <p:txEl>
                                              <p:pRg st="3" end="3"/>
                                            </p:txEl>
                                          </p:spTgt>
                                        </p:tgtEl>
                                        <p:attrNameLst>
                                          <p:attrName>style.visibility</p:attrName>
                                        </p:attrNameLst>
                                      </p:cBhvr>
                                      <p:to>
                                        <p:strVal val="visible"/>
                                      </p:to>
                                    </p:set>
                                    <p:animEffect transition="in" filter="fade">
                                      <p:cBhvr>
                                        <p:cTn id="7" dur="2000"/>
                                        <p:tgtEl>
                                          <p:spTgt spid="120835">
                                            <p:txEl>
                                              <p:pRg st="3" end="3"/>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0835">
                                            <p:txEl>
                                              <p:pRg st="4" end="4"/>
                                            </p:txEl>
                                          </p:spTgt>
                                        </p:tgtEl>
                                        <p:attrNameLst>
                                          <p:attrName>style.visibility</p:attrName>
                                        </p:attrNameLst>
                                      </p:cBhvr>
                                      <p:to>
                                        <p:strVal val="visible"/>
                                      </p:to>
                                    </p:set>
                                    <p:animEffect transition="in" filter="fade">
                                      <p:cBhvr>
                                        <p:cTn id="10" dur="2000"/>
                                        <p:tgtEl>
                                          <p:spTgt spid="120835">
                                            <p:txEl>
                                              <p:pRg st="4" end="4"/>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0835">
                                            <p:txEl>
                                              <p:pRg st="5" end="5"/>
                                            </p:txEl>
                                          </p:spTgt>
                                        </p:tgtEl>
                                        <p:attrNameLst>
                                          <p:attrName>style.visibility</p:attrName>
                                        </p:attrNameLst>
                                      </p:cBhvr>
                                      <p:to>
                                        <p:strVal val="visible"/>
                                      </p:to>
                                    </p:set>
                                    <p:animEffect transition="in" filter="fade">
                                      <p:cBhvr>
                                        <p:cTn id="13" dur="2000"/>
                                        <p:tgtEl>
                                          <p:spTgt spid="1208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uiExpand="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ChangeArrowheads="1"/>
          </p:cNvSpPr>
          <p:nvPr/>
        </p:nvSpPr>
        <p:spPr bwMode="auto">
          <a:xfrm>
            <a:off x="15875"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pic>
        <p:nvPicPr>
          <p:cNvPr id="122886" name="Picture 6"/>
          <p:cNvPicPr>
            <a:picLocks noChangeAspect="1" noChangeArrowheads="1"/>
          </p:cNvPicPr>
          <p:nvPr/>
        </p:nvPicPr>
        <p:blipFill>
          <a:blip r:embed="rId2"/>
          <a:srcRect/>
          <a:stretch>
            <a:fillRect/>
          </a:stretch>
        </p:blipFill>
        <p:spPr bwMode="auto">
          <a:xfrm>
            <a:off x="628650" y="608013"/>
            <a:ext cx="3086100" cy="5640387"/>
          </a:xfrm>
          <a:prstGeom prst="rect">
            <a:avLst/>
          </a:prstGeom>
          <a:noFill/>
          <a:ln w="9525">
            <a:noFill/>
            <a:miter lim="800000"/>
            <a:headEnd/>
            <a:tailEnd/>
          </a:ln>
          <a:effectLst/>
        </p:spPr>
      </p:pic>
      <p:sp>
        <p:nvSpPr>
          <p:cNvPr id="122884" name="Rectangle 4"/>
          <p:cNvSpPr>
            <a:spLocks noGrp="1" noChangeArrowheads="1"/>
          </p:cNvSpPr>
          <p:nvPr>
            <p:ph type="body" idx="1"/>
          </p:nvPr>
        </p:nvSpPr>
        <p:spPr>
          <a:xfrm>
            <a:off x="3705225" y="1471613"/>
            <a:ext cx="4908550" cy="4051300"/>
          </a:xfrm>
          <a:effectLst>
            <a:outerShdw blurRad="63500" dist="38099" dir="2700000" algn="ctr" rotWithShape="0">
              <a:schemeClr val="bg1">
                <a:alpha val="74998"/>
              </a:schemeClr>
            </a:outerShdw>
          </a:effectLst>
        </p:spPr>
        <p:txBody>
          <a:bodyPr/>
          <a:lstStyle/>
          <a:p>
            <a:pPr marL="0" indent="0">
              <a:lnSpc>
                <a:spcPct val="110000"/>
              </a:lnSpc>
              <a:buFontTx/>
              <a:buNone/>
            </a:pPr>
            <a:r>
              <a:rPr lang="es-ES_tradnl" dirty="0">
                <a:latin typeface="Futura XBlkCnIt BT" pitchFamily="34" charset="0"/>
              </a:rPr>
              <a:t>¡El amor es el mayor argumento de Dios en su arduo trabajo por convencer a los </a:t>
            </a:r>
            <a:r>
              <a:rPr lang="es-ES_tradnl" dirty="0" smtClean="0">
                <a:latin typeface="Futura XBlkCnIt BT" pitchFamily="34" charset="0"/>
              </a:rPr>
              <a:t>pecadores!</a:t>
            </a:r>
            <a:endParaRPr lang="es-ES" sz="2000" dirty="0">
              <a:latin typeface="Futura XBlkCnIt BT" pitchFamily="34" charset="0"/>
            </a:endParaRPr>
          </a:p>
        </p:txBody>
      </p:sp>
      <p:sp>
        <p:nvSpPr>
          <p:cNvPr id="122885" name="Text Box 5"/>
          <p:cNvSpPr txBox="1">
            <a:spLocks noChangeArrowheads="1"/>
          </p:cNvSpPr>
          <p:nvPr/>
        </p:nvSpPr>
        <p:spPr bwMode="auto">
          <a:xfrm>
            <a:off x="4102100" y="4281488"/>
            <a:ext cx="4098925" cy="1552575"/>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 sz="2400" i="1">
                <a:solidFill>
                  <a:schemeClr val="accent2"/>
                </a:solidFill>
                <a:latin typeface="Times New Roman" charset="0"/>
              </a:rPr>
              <a:t>“Con cuerdas de bondad humana los traje, con lazos de amor…”</a:t>
            </a:r>
          </a:p>
          <a:p>
            <a:pPr algn="r"/>
            <a:r>
              <a:rPr lang="es-ES_tradnl" sz="2400" i="1">
                <a:solidFill>
                  <a:schemeClr val="accent2"/>
                </a:solidFill>
                <a:latin typeface="Times New Roman" charset="0"/>
              </a:rPr>
              <a:t>Oseas 11: 4</a:t>
            </a:r>
            <a:endParaRPr lang="es-ES" sz="2400" i="1">
              <a:solidFill>
                <a:schemeClr val="accent2"/>
              </a:solidFill>
              <a:latin typeface="Times New Roman" charset="0"/>
            </a:endParaRPr>
          </a:p>
        </p:txBody>
      </p:sp>
    </p:spTree>
  </p:cSld>
  <p:clrMapOvr>
    <a:masterClrMapping/>
  </p:clrMapOvr>
  <p:transition spd="slow">
    <p:dissolv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655638" y="301625"/>
            <a:ext cx="8031162" cy="1143000"/>
          </a:xfrm>
        </p:spPr>
        <p:txBody>
          <a:bodyPr/>
          <a:lstStyle/>
          <a:p>
            <a:pPr>
              <a:lnSpc>
                <a:spcPct val="70000"/>
              </a:lnSpc>
            </a:pPr>
            <a:r>
              <a:rPr lang="es-ES_tradnl"/>
              <a:t>Pautas para Alcanzar Decisiones</a:t>
            </a:r>
            <a:endParaRPr lang="es-ES"/>
          </a:p>
        </p:txBody>
      </p:sp>
      <p:sp>
        <p:nvSpPr>
          <p:cNvPr id="121859" name="Rectangle 3"/>
          <p:cNvSpPr>
            <a:spLocks noGrp="1" noChangeArrowheads="1"/>
          </p:cNvSpPr>
          <p:nvPr>
            <p:ph type="body" idx="1"/>
          </p:nvPr>
        </p:nvSpPr>
        <p:spPr>
          <a:xfrm>
            <a:off x="1187450" y="1968500"/>
            <a:ext cx="7499350" cy="3914775"/>
          </a:xfrm>
        </p:spPr>
        <p:txBody>
          <a:bodyPr/>
          <a:lstStyle/>
          <a:p>
            <a:pPr marL="609600" indent="-609600">
              <a:buFontTx/>
              <a:buNone/>
            </a:pPr>
            <a:r>
              <a:rPr lang="es-ES_tradnl">
                <a:solidFill>
                  <a:srgbClr val="0000FF"/>
                </a:solidFill>
              </a:rPr>
              <a:t>Confianza</a:t>
            </a:r>
            <a:r>
              <a:rPr lang="es-ES_tradnl"/>
              <a:t>: </a:t>
            </a:r>
          </a:p>
          <a:p>
            <a:pPr marL="990600" lvl="1" indent="-533400">
              <a:buClr>
                <a:srgbClr val="FF3300"/>
              </a:buClr>
              <a:buSzTx/>
              <a:buFont typeface="Wingdings" charset="2"/>
              <a:buChar char="ü"/>
            </a:pPr>
            <a:r>
              <a:rPr lang="es-ES_tradnl" sz="2000"/>
              <a:t>Jesús creyó que esos pescadores incultos podrían ser los campeones de la evangelización y lo consiguió.</a:t>
            </a:r>
          </a:p>
          <a:p>
            <a:pPr marL="990600" lvl="1" indent="-533400">
              <a:buClr>
                <a:srgbClr val="FF3300"/>
              </a:buClr>
              <a:buSzTx/>
              <a:buFont typeface="Wingdings" charset="2"/>
              <a:buChar char="ü"/>
            </a:pPr>
            <a:r>
              <a:rPr lang="es-ES_tradnl" sz="2000"/>
              <a:t>Él sintió que Juan, el hijo del trueno, podría llegar a ser el discípulo del amor</a:t>
            </a:r>
          </a:p>
          <a:p>
            <a:pPr marL="990600" lvl="1" indent="-533400">
              <a:buClr>
                <a:srgbClr val="FF3300"/>
              </a:buClr>
              <a:buSzTx/>
              <a:buFont typeface="Wingdings" charset="2"/>
              <a:buChar char="ü"/>
            </a:pPr>
            <a:r>
              <a:rPr lang="es-ES_tradnl" sz="2000"/>
              <a:t>El confió en que el voluble Pedro podría llegar a ser un gran apóstol, y su sueño se hizo realidad</a:t>
            </a:r>
          </a:p>
          <a:p>
            <a:pPr marL="990600" lvl="1" indent="-533400">
              <a:buClr>
                <a:srgbClr val="FF3300"/>
              </a:buClr>
              <a:buSzTx/>
              <a:buFont typeface="Wingdings" charset="2"/>
              <a:buChar char="ü"/>
            </a:pPr>
            <a:r>
              <a:rPr lang="es-ES_tradnl" sz="2000"/>
              <a:t>Al guiar a los seres humanos a la decisión por el maestro, es imperativo que actuemos con confianza</a:t>
            </a:r>
          </a:p>
        </p:txBody>
      </p:sp>
      <p:pic>
        <p:nvPicPr>
          <p:cNvPr id="121863" name="Picture 7" descr="2 animado 3d verde"/>
          <p:cNvPicPr>
            <a:picLocks noChangeAspect="1" noChangeArrowheads="1" noCrop="1"/>
          </p:cNvPicPr>
          <p:nvPr/>
        </p:nvPicPr>
        <p:blipFill>
          <a:blip r:embed="rId2"/>
          <a:srcRect/>
          <a:stretch>
            <a:fillRect/>
          </a:stretch>
        </p:blipFill>
        <p:spPr bwMode="auto">
          <a:xfrm>
            <a:off x="34925" y="1693863"/>
            <a:ext cx="1604963" cy="1431925"/>
          </a:xfrm>
          <a:prstGeom prst="rect">
            <a:avLst/>
          </a:prstGeom>
          <a:noFill/>
        </p:spPr>
      </p:pic>
      <p:sp>
        <p:nvSpPr>
          <p:cNvPr id="121866" name="Text Box 10"/>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21859">
                                            <p:txEl>
                                              <p:pRg st="0" end="0"/>
                                            </p:txEl>
                                          </p:spTgt>
                                        </p:tgtEl>
                                        <p:attrNameLst>
                                          <p:attrName>style.visibility</p:attrName>
                                        </p:attrNameLst>
                                      </p:cBhvr>
                                      <p:to>
                                        <p:strVal val="visible"/>
                                      </p:to>
                                    </p:set>
                                    <p:anim calcmode="lin" valueType="num">
                                      <p:cBhvr>
                                        <p:cTn id="7" dur="500" fill="hold"/>
                                        <p:tgtEl>
                                          <p:spTgt spid="12185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2185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2185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2185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1859">
                                            <p:txEl>
                                              <p:pRg st="1" end="1"/>
                                            </p:txEl>
                                          </p:spTgt>
                                        </p:tgtEl>
                                        <p:attrNameLst>
                                          <p:attrName>style.visibility</p:attrName>
                                        </p:attrNameLst>
                                      </p:cBhvr>
                                      <p:to>
                                        <p:strVal val="visible"/>
                                      </p:to>
                                    </p:set>
                                    <p:animEffect transition="in" filter="fade">
                                      <p:cBhvr>
                                        <p:cTn id="15" dur="2000"/>
                                        <p:tgtEl>
                                          <p:spTgt spid="121859">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1859">
                                            <p:txEl>
                                              <p:pRg st="2" end="2"/>
                                            </p:txEl>
                                          </p:spTgt>
                                        </p:tgtEl>
                                        <p:attrNameLst>
                                          <p:attrName>style.visibility</p:attrName>
                                        </p:attrNameLst>
                                      </p:cBhvr>
                                      <p:to>
                                        <p:strVal val="visible"/>
                                      </p:to>
                                    </p:set>
                                    <p:animEffect transition="in" filter="fade">
                                      <p:cBhvr>
                                        <p:cTn id="18" dur="2000"/>
                                        <p:tgtEl>
                                          <p:spTgt spid="121859">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21859">
                                            <p:txEl>
                                              <p:pRg st="3" end="3"/>
                                            </p:txEl>
                                          </p:spTgt>
                                        </p:tgtEl>
                                        <p:attrNameLst>
                                          <p:attrName>style.visibility</p:attrName>
                                        </p:attrNameLst>
                                      </p:cBhvr>
                                      <p:to>
                                        <p:strVal val="visible"/>
                                      </p:to>
                                    </p:set>
                                    <p:animEffect transition="in" filter="fade">
                                      <p:cBhvr>
                                        <p:cTn id="21" dur="2000"/>
                                        <p:tgtEl>
                                          <p:spTgt spid="121859">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1859">
                                            <p:txEl>
                                              <p:pRg st="4" end="4"/>
                                            </p:txEl>
                                          </p:spTgt>
                                        </p:tgtEl>
                                        <p:attrNameLst>
                                          <p:attrName>style.visibility</p:attrName>
                                        </p:attrNameLst>
                                      </p:cBhvr>
                                      <p:to>
                                        <p:strVal val="visible"/>
                                      </p:to>
                                    </p:set>
                                    <p:animEffect transition="in" filter="fade">
                                      <p:cBhvr>
                                        <p:cTn id="24" dur="2000"/>
                                        <p:tgtEl>
                                          <p:spTgt spid="12185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59"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20" name="Picture 4" descr="Plantilla titulo sin lineas verde"/>
          <p:cNvPicPr>
            <a:picLocks noChangeAspect="1" noChangeArrowheads="1"/>
          </p:cNvPicPr>
          <p:nvPr/>
        </p:nvPicPr>
        <p:blipFill>
          <a:blip r:embed="rId2"/>
          <a:srcRect/>
          <a:stretch>
            <a:fillRect/>
          </a:stretch>
        </p:blipFill>
        <p:spPr bwMode="auto">
          <a:xfrm>
            <a:off x="0" y="-14288"/>
            <a:ext cx="9144000" cy="6872288"/>
          </a:xfrm>
          <a:prstGeom prst="rect">
            <a:avLst/>
          </a:prstGeom>
          <a:noFill/>
        </p:spPr>
      </p:pic>
      <p:pic>
        <p:nvPicPr>
          <p:cNvPr id="137237" name="Picture 21" descr="logo IASD pie de pagina DIA"/>
          <p:cNvPicPr>
            <a:picLocks noChangeAspect="1" noChangeArrowheads="1"/>
          </p:cNvPicPr>
          <p:nvPr/>
        </p:nvPicPr>
        <p:blipFill>
          <a:blip r:embed="rId3"/>
          <a:srcRect/>
          <a:stretch>
            <a:fillRect/>
          </a:stretch>
        </p:blipFill>
        <p:spPr bwMode="auto">
          <a:xfrm>
            <a:off x="7758113" y="6108700"/>
            <a:ext cx="1289050" cy="700088"/>
          </a:xfrm>
          <a:prstGeom prst="rect">
            <a:avLst/>
          </a:prstGeom>
          <a:noFill/>
        </p:spPr>
      </p:pic>
      <p:pic>
        <p:nvPicPr>
          <p:cNvPr id="137236" name="Picture 20" descr="mc logo sin animacion"/>
          <p:cNvPicPr>
            <a:picLocks noChangeAspect="1" noChangeArrowheads="1"/>
          </p:cNvPicPr>
          <p:nvPr/>
        </p:nvPicPr>
        <p:blipFill>
          <a:blip r:embed="rId4"/>
          <a:srcRect/>
          <a:stretch>
            <a:fillRect/>
          </a:stretch>
        </p:blipFill>
        <p:spPr bwMode="auto">
          <a:xfrm>
            <a:off x="3251200" y="1176338"/>
            <a:ext cx="2641600" cy="3171825"/>
          </a:xfrm>
          <a:prstGeom prst="rect">
            <a:avLst/>
          </a:prstGeom>
          <a:noFill/>
        </p:spPr>
      </p:pic>
      <p:pic>
        <p:nvPicPr>
          <p:cNvPr id="137221" name="Picture 5" descr="Logo IASD fondo amarillo claro"/>
          <p:cNvPicPr>
            <a:picLocks noChangeAspect="1" noChangeArrowheads="1"/>
          </p:cNvPicPr>
          <p:nvPr/>
        </p:nvPicPr>
        <p:blipFill>
          <a:blip r:embed="rId5"/>
          <a:srcRect/>
          <a:stretch>
            <a:fillRect/>
          </a:stretch>
        </p:blipFill>
        <p:spPr bwMode="auto">
          <a:xfrm>
            <a:off x="6153150" y="5294313"/>
            <a:ext cx="2838450" cy="709612"/>
          </a:xfrm>
          <a:prstGeom prst="rect">
            <a:avLst/>
          </a:prstGeom>
          <a:noFill/>
        </p:spPr>
      </p:pic>
      <p:pic>
        <p:nvPicPr>
          <p:cNvPr id="137223" name="Picture 7" descr="Letras Ministerios cristianos sin sombra verde"/>
          <p:cNvPicPr>
            <a:picLocks noChangeAspect="1" noChangeArrowheads="1"/>
          </p:cNvPicPr>
          <p:nvPr/>
        </p:nvPicPr>
        <p:blipFill>
          <a:blip r:embed="rId6"/>
          <a:srcRect/>
          <a:stretch>
            <a:fillRect/>
          </a:stretch>
        </p:blipFill>
        <p:spPr bwMode="auto">
          <a:xfrm>
            <a:off x="2185988" y="3632200"/>
            <a:ext cx="4772025" cy="939800"/>
          </a:xfrm>
          <a:prstGeom prst="rect">
            <a:avLst/>
          </a:prstGeom>
          <a:noFill/>
        </p:spPr>
      </p:pic>
      <p:sp>
        <p:nvSpPr>
          <p:cNvPr id="137224" name="Text Box 8"/>
          <p:cNvSpPr txBox="1">
            <a:spLocks noChangeArrowheads="1"/>
          </p:cNvSpPr>
          <p:nvPr/>
        </p:nvSpPr>
        <p:spPr bwMode="auto">
          <a:xfrm>
            <a:off x="3502025" y="4575175"/>
            <a:ext cx="2438400" cy="457200"/>
          </a:xfrm>
          <a:prstGeom prst="rect">
            <a:avLst/>
          </a:prstGeom>
          <a:noFill/>
          <a:ln w="9525">
            <a:noFill/>
            <a:miter lim="800000"/>
            <a:headEnd/>
            <a:tailEnd/>
          </a:ln>
          <a:effectLst/>
        </p:spPr>
        <p:txBody>
          <a:bodyPr wrap="none">
            <a:prstTxWarp prst="textNoShape">
              <a:avLst/>
            </a:prstTxWarp>
            <a:spAutoFit/>
          </a:bodyPr>
          <a:lstStyle/>
          <a:p>
            <a:pPr algn="ctr"/>
            <a:r>
              <a:rPr lang="es-ES_tradnl" sz="2400" i="1">
                <a:solidFill>
                  <a:srgbClr val="2A4847"/>
                </a:solidFill>
                <a:latin typeface="Futura MdCn BT" pitchFamily="34" charset="0"/>
              </a:rPr>
              <a:t>División Interamericana</a:t>
            </a:r>
            <a:endParaRPr lang="es-ES" sz="2400" i="1">
              <a:solidFill>
                <a:srgbClr val="2A4847"/>
              </a:solidFill>
              <a:latin typeface="Futura MdCn BT" pitchFamily="34" charset="0"/>
            </a:endParaRPr>
          </a:p>
        </p:txBody>
      </p:sp>
    </p:spTree>
  </p:cSld>
  <p:clrMapOvr>
    <a:masterClrMapping/>
  </p:clrMapOvr>
  <p:transition spd="slow">
    <p:fade thruBlk="1"/>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655638" y="128588"/>
            <a:ext cx="8031162" cy="1143000"/>
          </a:xfrm>
        </p:spPr>
        <p:txBody>
          <a:bodyPr/>
          <a:lstStyle/>
          <a:p>
            <a:r>
              <a:rPr lang="es-ES_tradnl" sz="6000"/>
              <a:t>El Deseo</a:t>
            </a:r>
            <a:endParaRPr lang="es-ES" sz="6000"/>
          </a:p>
        </p:txBody>
      </p:sp>
      <p:sp>
        <p:nvSpPr>
          <p:cNvPr id="104451" name="Rectangle 3"/>
          <p:cNvSpPr>
            <a:spLocks noGrp="1" noChangeArrowheads="1"/>
          </p:cNvSpPr>
          <p:nvPr>
            <p:ph type="body" idx="1"/>
          </p:nvPr>
        </p:nvSpPr>
        <p:spPr>
          <a:xfrm>
            <a:off x="1187450" y="1711325"/>
            <a:ext cx="7499350" cy="3914775"/>
          </a:xfrm>
        </p:spPr>
        <p:txBody>
          <a:bodyPr/>
          <a:lstStyle/>
          <a:p>
            <a:pPr algn="just"/>
            <a:r>
              <a:rPr lang="es-ES_tradnl" dirty="0"/>
              <a:t>Las investigaciones indican que la disposición (deseo) condiciona el contenido (convicción)</a:t>
            </a:r>
          </a:p>
          <a:p>
            <a:pPr algn="just"/>
            <a:r>
              <a:rPr lang="es-ES_tradnl" dirty="0"/>
              <a:t>Para la mayoría de las personas el proceso de conversión comienza con la disposición (deseo) hacia Dios y su palabra</a:t>
            </a:r>
          </a:p>
          <a:p>
            <a:pPr algn="just"/>
            <a:r>
              <a:rPr lang="es-ES_tradnl" dirty="0"/>
              <a:t>El deseo tiene que ver con las emociones</a:t>
            </a:r>
          </a:p>
          <a:p>
            <a:pPr algn="just"/>
            <a:endParaRPr lang="es-ES" dirty="0"/>
          </a:p>
        </p:txBody>
      </p:sp>
      <p:sp>
        <p:nvSpPr>
          <p:cNvPr id="104452" name="Text Box 4"/>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spd="slow">
    <p:cover dir="rd"/>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655638" y="322263"/>
            <a:ext cx="8031162" cy="1143000"/>
          </a:xfrm>
        </p:spPr>
        <p:txBody>
          <a:bodyPr/>
          <a:lstStyle/>
          <a:p>
            <a:pPr>
              <a:lnSpc>
                <a:spcPct val="70000"/>
              </a:lnSpc>
            </a:pPr>
            <a:r>
              <a:rPr lang="es-ES_tradnl"/>
              <a:t>El Deseo por la Salvación</a:t>
            </a:r>
            <a:endParaRPr lang="es-ES"/>
          </a:p>
        </p:txBody>
      </p:sp>
      <p:sp>
        <p:nvSpPr>
          <p:cNvPr id="105475" name="Rectangle 3"/>
          <p:cNvSpPr>
            <a:spLocks noGrp="1" noChangeArrowheads="1"/>
          </p:cNvSpPr>
          <p:nvPr>
            <p:ph type="body" idx="1"/>
          </p:nvPr>
        </p:nvSpPr>
        <p:spPr>
          <a:xfrm>
            <a:off x="1187450" y="1925638"/>
            <a:ext cx="7499350" cy="3914775"/>
          </a:xfrm>
        </p:spPr>
        <p:txBody>
          <a:bodyPr/>
          <a:lstStyle/>
          <a:p>
            <a:endParaRPr lang="es-CO"/>
          </a:p>
        </p:txBody>
      </p:sp>
      <p:sp>
        <p:nvSpPr>
          <p:cNvPr id="105476" name="Text Box 4"/>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spd="slow">
    <p:pull dir="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500" name="Picture 4"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106499" name="Rectangle 3"/>
          <p:cNvSpPr>
            <a:spLocks noGrp="1" noChangeArrowheads="1"/>
          </p:cNvSpPr>
          <p:nvPr>
            <p:ph type="body" idx="1"/>
          </p:nvPr>
        </p:nvSpPr>
        <p:spPr>
          <a:xfrm>
            <a:off x="1123950" y="1152525"/>
            <a:ext cx="6969125" cy="3722688"/>
          </a:xfrm>
          <a:effectLst>
            <a:outerShdw blurRad="63500" dist="17961" dir="2700000" algn="ctr" rotWithShape="0">
              <a:schemeClr val="tx1">
                <a:alpha val="74998"/>
              </a:schemeClr>
            </a:outerShdw>
          </a:effectLst>
        </p:spPr>
        <p:txBody>
          <a:bodyPr/>
          <a:lstStyle/>
          <a:p>
            <a:pPr marL="0" indent="0" algn="just">
              <a:lnSpc>
                <a:spcPct val="90000"/>
              </a:lnSpc>
              <a:buFontTx/>
              <a:buNone/>
            </a:pPr>
            <a:r>
              <a:rPr lang="es-ES" sz="3500" i="1">
                <a:solidFill>
                  <a:schemeClr val="accent2"/>
                </a:solidFill>
                <a:latin typeface="Times New Roman" charset="0"/>
              </a:rPr>
              <a:t>“Os daré un corazón nuevo, y pondré un espíritu nuevo dentro de vosotros. Quitaré de vuestra carne el corazón de piedra, y os daré un corazón de carne. Pondré mi Espíritu dentro de vosotros, y haré que andéis en mis Mandamientos, que guardéis mis normas, y las cumpláis”</a:t>
            </a:r>
          </a:p>
          <a:p>
            <a:pPr marL="0" indent="0" algn="just">
              <a:lnSpc>
                <a:spcPct val="90000"/>
              </a:lnSpc>
              <a:buFontTx/>
              <a:buNone/>
            </a:pPr>
            <a:r>
              <a:rPr lang="es-ES_tradnl" sz="2800" i="1">
                <a:solidFill>
                  <a:schemeClr val="accent2"/>
                </a:solidFill>
                <a:latin typeface="Times New Roman" charset="0"/>
              </a:rPr>
              <a:t>Ez. 36: 26, 27</a:t>
            </a:r>
          </a:p>
        </p:txBody>
      </p:sp>
    </p:spTree>
  </p:cSld>
  <p:clrMapOvr>
    <a:masterClrMapping/>
  </p:clrMapOvr>
  <p:transition>
    <p:randomBa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655638" y="307975"/>
            <a:ext cx="8031162" cy="1143000"/>
          </a:xfrm>
        </p:spPr>
        <p:txBody>
          <a:bodyPr/>
          <a:lstStyle/>
          <a:p>
            <a:pPr>
              <a:lnSpc>
                <a:spcPct val="70000"/>
              </a:lnSpc>
            </a:pPr>
            <a:r>
              <a:rPr lang="es-ES_tradnl"/>
              <a:t>El Deseo por la Salvación</a:t>
            </a:r>
            <a:endParaRPr lang="es-ES"/>
          </a:p>
        </p:txBody>
      </p:sp>
      <p:sp>
        <p:nvSpPr>
          <p:cNvPr id="107523" name="Rectangle 3"/>
          <p:cNvSpPr>
            <a:spLocks noGrp="1" noChangeArrowheads="1"/>
          </p:cNvSpPr>
          <p:nvPr>
            <p:ph type="body" idx="1"/>
          </p:nvPr>
        </p:nvSpPr>
        <p:spPr>
          <a:xfrm>
            <a:off x="1187450" y="1911350"/>
            <a:ext cx="7575550" cy="3914775"/>
          </a:xfrm>
        </p:spPr>
        <p:txBody>
          <a:bodyPr/>
          <a:lstStyle/>
          <a:p>
            <a:pPr algn="just"/>
            <a:r>
              <a:rPr lang="es-ES" sz="2700" dirty="0"/>
              <a:t>Dios comienza por el corazón: Dios comienza por cambiar la fuente de las </a:t>
            </a:r>
            <a:r>
              <a:rPr lang="es-ES" sz="2700" i="1" dirty="0">
                <a:solidFill>
                  <a:srgbClr val="FF3300"/>
                </a:solidFill>
              </a:rPr>
              <a:t>emociones</a:t>
            </a:r>
            <a:r>
              <a:rPr lang="es-ES" sz="2700" dirty="0"/>
              <a:t>. Promete quitar el corazón de piedra y cambiarlo por otro que sea sensible a sus principios, que </a:t>
            </a:r>
            <a:r>
              <a:rPr lang="es-ES" sz="2700" i="1" dirty="0">
                <a:solidFill>
                  <a:srgbClr val="FF3300"/>
                </a:solidFill>
              </a:rPr>
              <a:t>DESEA</a:t>
            </a:r>
            <a:r>
              <a:rPr lang="es-ES" sz="2700" dirty="0"/>
              <a:t> las cosas de Dios</a:t>
            </a:r>
          </a:p>
        </p:txBody>
      </p:sp>
      <p:sp>
        <p:nvSpPr>
          <p:cNvPr id="107524" name="Text Box 4"/>
          <p:cNvSpPr txBox="1">
            <a:spLocks noChangeArrowheads="1"/>
          </p:cNvSpPr>
          <p:nvPr/>
        </p:nvSpPr>
        <p:spPr bwMode="auto">
          <a:xfrm>
            <a:off x="2168525" y="4445000"/>
            <a:ext cx="5257800" cy="1338828"/>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pPr algn="just"/>
            <a:r>
              <a:rPr lang="es-ES" sz="2700" b="1" i="1" dirty="0">
                <a:solidFill>
                  <a:schemeClr val="accent2"/>
                </a:solidFill>
                <a:latin typeface="Times New Roman" charset="0"/>
              </a:rPr>
              <a:t>“Quitaré de vuestra carne el corazón de piedra, y os daré un corazón de carne”</a:t>
            </a:r>
            <a:endParaRPr lang="es-ES" i="1" dirty="0">
              <a:solidFill>
                <a:schemeClr val="accent2"/>
              </a:solidFill>
              <a:latin typeface="Times New Roman" charset="0"/>
            </a:endParaRPr>
          </a:p>
        </p:txBody>
      </p:sp>
      <p:sp>
        <p:nvSpPr>
          <p:cNvPr id="107525" name="Text Box 5"/>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07523">
                                            <p:txEl>
                                              <p:pRg st="0" end="0"/>
                                            </p:txEl>
                                          </p:spTgt>
                                        </p:tgtEl>
                                        <p:attrNameLst>
                                          <p:attrName>style.visibility</p:attrName>
                                        </p:attrNameLst>
                                      </p:cBhvr>
                                      <p:to>
                                        <p:strVal val="visible"/>
                                      </p:to>
                                    </p:set>
                                    <p:anim calcmode="discrete" valueType="clr">
                                      <p:cBhvr override="childStyle">
                                        <p:cTn id="7" dur="80"/>
                                        <p:tgtEl>
                                          <p:spTgt spid="10752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0752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07523">
                                            <p:txEl>
                                              <p:pRg st="0" end="0"/>
                                            </p:txEl>
                                          </p:spTgt>
                                        </p:tgtEl>
                                        <p:attrNameLst>
                                          <p:attrName>fill.type</p:attrName>
                                        </p:attrNameLst>
                                      </p:cBhvr>
                                      <p:to>
                                        <p:strVal val="solid"/>
                                      </p:to>
                                    </p:set>
                                  </p:childTnLst>
                                </p:cTn>
                              </p:par>
                            </p:childTnLst>
                          </p:cTn>
                        </p:par>
                        <p:par>
                          <p:cTn id="10" fill="hold">
                            <p:stCondLst>
                              <p:cond delay="6760"/>
                            </p:stCondLst>
                            <p:childTnLst>
                              <p:par>
                                <p:cTn id="11" presetID="9" presetClass="entr" presetSubtype="0" fill="hold" grpId="0" nodeType="afterEffect">
                                  <p:stCondLst>
                                    <p:cond delay="0"/>
                                  </p:stCondLst>
                                  <p:childTnLst>
                                    <p:set>
                                      <p:cBhvr>
                                        <p:cTn id="12" dur="1" fill="hold">
                                          <p:stCondLst>
                                            <p:cond delay="0"/>
                                          </p:stCondLst>
                                        </p:cTn>
                                        <p:tgtEl>
                                          <p:spTgt spid="107524"/>
                                        </p:tgtEl>
                                        <p:attrNameLst>
                                          <p:attrName>style.visibility</p:attrName>
                                        </p:attrNameLst>
                                      </p:cBhvr>
                                      <p:to>
                                        <p:strVal val="visible"/>
                                      </p:to>
                                    </p:set>
                                    <p:animEffect transition="in" filter="dissolve">
                                      <p:cBhvr>
                                        <p:cTn id="13" dur="500"/>
                                        <p:tgtEl>
                                          <p:spTgt spid="107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p:bldP spid="10752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655638" y="322263"/>
            <a:ext cx="8031162" cy="1143000"/>
          </a:xfrm>
        </p:spPr>
        <p:txBody>
          <a:bodyPr/>
          <a:lstStyle/>
          <a:p>
            <a:pPr>
              <a:lnSpc>
                <a:spcPct val="70000"/>
              </a:lnSpc>
            </a:pPr>
            <a:r>
              <a:rPr lang="es-ES_tradnl"/>
              <a:t>El Deseo por la Salvación</a:t>
            </a:r>
            <a:endParaRPr lang="es-ES"/>
          </a:p>
        </p:txBody>
      </p:sp>
      <p:sp>
        <p:nvSpPr>
          <p:cNvPr id="108547" name="Rectangle 3"/>
          <p:cNvSpPr>
            <a:spLocks noGrp="1" noChangeArrowheads="1"/>
          </p:cNvSpPr>
          <p:nvPr>
            <p:ph type="body" idx="1"/>
          </p:nvPr>
        </p:nvSpPr>
        <p:spPr>
          <a:xfrm>
            <a:off x="1187450" y="1925638"/>
            <a:ext cx="7575550" cy="1857375"/>
          </a:xfrm>
        </p:spPr>
        <p:txBody>
          <a:bodyPr/>
          <a:lstStyle/>
          <a:p>
            <a:pPr algn="just"/>
            <a:r>
              <a:rPr lang="es-ES_tradnl" sz="2700" dirty="0"/>
              <a:t>Dios comienza por el corazón: Dios comienza por cambiar la fuente de las </a:t>
            </a:r>
            <a:r>
              <a:rPr lang="es-ES_tradnl" sz="2700" i="1" dirty="0">
                <a:solidFill>
                  <a:srgbClr val="FF3300"/>
                </a:solidFill>
              </a:rPr>
              <a:t>emociones</a:t>
            </a:r>
            <a:r>
              <a:rPr lang="es-ES_tradnl" sz="2700" dirty="0"/>
              <a:t>. Promete quitar el corazón de piedra y cambiarlo por otro que sea sensible a sus principios, que </a:t>
            </a:r>
            <a:r>
              <a:rPr lang="es-ES_tradnl" sz="2700" i="1" dirty="0">
                <a:solidFill>
                  <a:srgbClr val="FF3300"/>
                </a:solidFill>
              </a:rPr>
              <a:t>DESEA</a:t>
            </a:r>
            <a:r>
              <a:rPr lang="es-ES_tradnl" sz="2700" dirty="0"/>
              <a:t> las cosas de Dios</a:t>
            </a:r>
            <a:endParaRPr lang="es-ES" sz="2700" dirty="0"/>
          </a:p>
        </p:txBody>
      </p:sp>
      <p:sp>
        <p:nvSpPr>
          <p:cNvPr id="108549" name="Rectangle 5"/>
          <p:cNvSpPr>
            <a:spLocks noChangeArrowheads="1"/>
          </p:cNvSpPr>
          <p:nvPr/>
        </p:nvSpPr>
        <p:spPr bwMode="auto">
          <a:xfrm>
            <a:off x="1079500" y="4083050"/>
            <a:ext cx="7575550" cy="1354138"/>
          </a:xfrm>
          <a:prstGeom prst="rect">
            <a:avLst/>
          </a:prstGeom>
          <a:noFill/>
          <a:ln w="9525">
            <a:noFill/>
            <a:miter lim="800000"/>
            <a:headEnd/>
            <a:tailEnd/>
          </a:ln>
          <a:effectLst/>
        </p:spPr>
        <p:txBody>
          <a:bodyPr>
            <a:prstTxWarp prst="textNoShape">
              <a:avLst/>
            </a:prstTxWarp>
          </a:bodyPr>
          <a:lstStyle/>
          <a:p>
            <a:pPr marL="342900" indent="-342900" algn="just">
              <a:spcBef>
                <a:spcPct val="20000"/>
              </a:spcBef>
              <a:buSzPct val="60000"/>
              <a:buFontTx/>
              <a:buBlip>
                <a:blip r:embed="rId2"/>
              </a:buBlip>
            </a:pPr>
            <a:r>
              <a:rPr lang="es-ES_tradnl" sz="2700" dirty="0">
                <a:latin typeface="BakerSignet BT" pitchFamily="34" charset="0"/>
              </a:rPr>
              <a:t>Después de esto, Dios entra en el área de las convicciones. Él incorpora el </a:t>
            </a:r>
            <a:r>
              <a:rPr lang="es-ES_tradnl" sz="2700" i="1" dirty="0">
                <a:solidFill>
                  <a:srgbClr val="FF3300"/>
                </a:solidFill>
                <a:latin typeface="BakerSignet BT" pitchFamily="34" charset="0"/>
              </a:rPr>
              <a:t>contenido</a:t>
            </a:r>
            <a:r>
              <a:rPr lang="es-ES_tradnl" sz="2700" dirty="0">
                <a:latin typeface="BakerSignet BT" pitchFamily="34" charset="0"/>
              </a:rPr>
              <a:t> de su ley en ese corazón nuevo</a:t>
            </a:r>
            <a:endParaRPr lang="es-ES" sz="2700" dirty="0">
              <a:latin typeface="BakerSignet BT" pitchFamily="34" charset="0"/>
            </a:endParaRPr>
          </a:p>
        </p:txBody>
      </p:sp>
      <p:sp>
        <p:nvSpPr>
          <p:cNvPr id="108551" name="Text Box 7"/>
          <p:cNvSpPr txBox="1">
            <a:spLocks noChangeArrowheads="1"/>
          </p:cNvSpPr>
          <p:nvPr/>
        </p:nvSpPr>
        <p:spPr bwMode="auto">
          <a:xfrm>
            <a:off x="2259013" y="5314950"/>
            <a:ext cx="5957887" cy="854075"/>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 sz="2500" b="1" i="1">
                <a:solidFill>
                  <a:schemeClr val="accent2"/>
                </a:solidFill>
                <a:latin typeface="Times New Roman" charset="0"/>
              </a:rPr>
              <a:t>“Pondré mi Espíritu dentro de vosotros, y haré que andéis en mis Mandamientos…”</a:t>
            </a:r>
          </a:p>
        </p:txBody>
      </p:sp>
      <p:sp>
        <p:nvSpPr>
          <p:cNvPr id="108552" name="Text Box 8"/>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108549"/>
                                        </p:tgtEl>
                                        <p:attrNameLst>
                                          <p:attrName>style.visibility</p:attrName>
                                        </p:attrNameLst>
                                      </p:cBhvr>
                                      <p:to>
                                        <p:strVal val="visible"/>
                                      </p:to>
                                    </p:set>
                                    <p:animEffect transition="in" filter="fade">
                                      <p:cBhvr>
                                        <p:cTn id="7" dur="800" decel="100000"/>
                                        <p:tgtEl>
                                          <p:spTgt spid="108549"/>
                                        </p:tgtEl>
                                      </p:cBhvr>
                                    </p:animEffect>
                                    <p:anim calcmode="lin" valueType="num">
                                      <p:cBhvr>
                                        <p:cTn id="8" dur="800" decel="100000" fill="hold"/>
                                        <p:tgtEl>
                                          <p:spTgt spid="108549"/>
                                        </p:tgtEl>
                                        <p:attrNameLst>
                                          <p:attrName>style.rotation</p:attrName>
                                        </p:attrNameLst>
                                      </p:cBhvr>
                                      <p:tavLst>
                                        <p:tav tm="0">
                                          <p:val>
                                            <p:fltVal val="-90"/>
                                          </p:val>
                                        </p:tav>
                                        <p:tav tm="100000">
                                          <p:val>
                                            <p:fltVal val="0"/>
                                          </p:val>
                                        </p:tav>
                                      </p:tavLst>
                                    </p:anim>
                                    <p:anim calcmode="lin" valueType="num">
                                      <p:cBhvr>
                                        <p:cTn id="9" dur="800" decel="100000" fill="hold"/>
                                        <p:tgtEl>
                                          <p:spTgt spid="108549"/>
                                        </p:tgtEl>
                                        <p:attrNameLst>
                                          <p:attrName>ppt_x</p:attrName>
                                        </p:attrNameLst>
                                      </p:cBhvr>
                                      <p:tavLst>
                                        <p:tav tm="0">
                                          <p:val>
                                            <p:strVal val="#ppt_x+0.4"/>
                                          </p:val>
                                        </p:tav>
                                        <p:tav tm="100000">
                                          <p:val>
                                            <p:strVal val="#ppt_x-0.05"/>
                                          </p:val>
                                        </p:tav>
                                      </p:tavLst>
                                    </p:anim>
                                    <p:anim calcmode="lin" valueType="num">
                                      <p:cBhvr>
                                        <p:cTn id="10" dur="800" decel="100000" fill="hold"/>
                                        <p:tgtEl>
                                          <p:spTgt spid="10854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854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8549"/>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08551"/>
                                        </p:tgtEl>
                                        <p:attrNameLst>
                                          <p:attrName>style.visibility</p:attrName>
                                        </p:attrNameLst>
                                      </p:cBhvr>
                                      <p:to>
                                        <p:strVal val="visible"/>
                                      </p:to>
                                    </p:set>
                                    <p:animEffect transition="in" filter="fade">
                                      <p:cBhvr>
                                        <p:cTn id="16" dur="2000"/>
                                        <p:tgtEl>
                                          <p:spTgt spid="1085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9" grpId="0"/>
      <p:bldP spid="10855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655638" y="171450"/>
            <a:ext cx="8031162" cy="1143000"/>
          </a:xfrm>
        </p:spPr>
        <p:txBody>
          <a:bodyPr/>
          <a:lstStyle/>
          <a:p>
            <a:r>
              <a:rPr lang="es-ES_tradnl"/>
              <a:t>Cómo Motivar el Deseo</a:t>
            </a:r>
            <a:endParaRPr lang="es-ES"/>
          </a:p>
        </p:txBody>
      </p:sp>
      <p:sp>
        <p:nvSpPr>
          <p:cNvPr id="109571" name="Rectangle 3"/>
          <p:cNvSpPr>
            <a:spLocks noGrp="1" noChangeArrowheads="1"/>
          </p:cNvSpPr>
          <p:nvPr>
            <p:ph type="body" idx="1"/>
          </p:nvPr>
        </p:nvSpPr>
        <p:spPr>
          <a:xfrm>
            <a:off x="1187450" y="1997075"/>
            <a:ext cx="5730875" cy="3914775"/>
          </a:xfrm>
        </p:spPr>
        <p:txBody>
          <a:bodyPr/>
          <a:lstStyle/>
          <a:p>
            <a:r>
              <a:rPr lang="es-ES_tradnl" sz="2600"/>
              <a:t>Mostrando los beneficios de hacer bien. Dt 6: 24; Éxo. 15: 26</a:t>
            </a:r>
            <a:endParaRPr lang="es-ES" sz="2600"/>
          </a:p>
        </p:txBody>
      </p:sp>
      <p:grpSp>
        <p:nvGrpSpPr>
          <p:cNvPr id="109675" name="Group 107"/>
          <p:cNvGrpSpPr>
            <a:grpSpLocks noChangeAspect="1"/>
          </p:cNvGrpSpPr>
          <p:nvPr/>
        </p:nvGrpSpPr>
        <p:grpSpPr bwMode="auto">
          <a:xfrm>
            <a:off x="5922963" y="2184400"/>
            <a:ext cx="3221037" cy="3074988"/>
            <a:chOff x="2156" y="1469"/>
            <a:chExt cx="1447" cy="1381"/>
          </a:xfrm>
        </p:grpSpPr>
        <p:sp>
          <p:nvSpPr>
            <p:cNvPr id="109674" name="AutoShape 106"/>
            <p:cNvSpPr>
              <a:spLocks noChangeAspect="1" noChangeArrowheads="1" noTextEdit="1"/>
            </p:cNvSpPr>
            <p:nvPr/>
          </p:nvSpPr>
          <p:spPr bwMode="auto">
            <a:xfrm>
              <a:off x="2156" y="1469"/>
              <a:ext cx="1447" cy="1381"/>
            </a:xfrm>
            <a:prstGeom prst="rect">
              <a:avLst/>
            </a:prstGeom>
            <a:noFill/>
            <a:ln w="9525">
              <a:noFill/>
              <a:miter lim="800000"/>
              <a:headEnd/>
              <a:tailEnd/>
            </a:ln>
          </p:spPr>
          <p:txBody>
            <a:bodyPr>
              <a:prstTxWarp prst="textNoShape">
                <a:avLst/>
              </a:prstTxWarp>
            </a:bodyPr>
            <a:lstStyle/>
            <a:p>
              <a:endParaRPr lang="es-MX"/>
            </a:p>
          </p:txBody>
        </p:sp>
        <p:sp>
          <p:nvSpPr>
            <p:cNvPr id="109676" name="Freeform 108"/>
            <p:cNvSpPr>
              <a:spLocks/>
            </p:cNvSpPr>
            <p:nvPr/>
          </p:nvSpPr>
          <p:spPr bwMode="auto">
            <a:xfrm>
              <a:off x="2158" y="1788"/>
              <a:ext cx="1366" cy="1043"/>
            </a:xfrm>
            <a:custGeom>
              <a:avLst/>
              <a:gdLst/>
              <a:ahLst/>
              <a:cxnLst>
                <a:cxn ang="0">
                  <a:pos x="772" y="0"/>
                </a:cxn>
                <a:cxn ang="0">
                  <a:pos x="770" y="2"/>
                </a:cxn>
                <a:cxn ang="0">
                  <a:pos x="768" y="11"/>
                </a:cxn>
                <a:cxn ang="0">
                  <a:pos x="764" y="23"/>
                </a:cxn>
                <a:cxn ang="0">
                  <a:pos x="762" y="42"/>
                </a:cxn>
                <a:cxn ang="0">
                  <a:pos x="758" y="62"/>
                </a:cxn>
                <a:cxn ang="0">
                  <a:pos x="758" y="89"/>
                </a:cxn>
                <a:cxn ang="0">
                  <a:pos x="757" y="119"/>
                </a:cxn>
                <a:cxn ang="0">
                  <a:pos x="760" y="152"/>
                </a:cxn>
                <a:cxn ang="0">
                  <a:pos x="762" y="186"/>
                </a:cxn>
                <a:cxn ang="0">
                  <a:pos x="770" y="224"/>
                </a:cxn>
                <a:cxn ang="0">
                  <a:pos x="779" y="264"/>
                </a:cxn>
                <a:cxn ang="0">
                  <a:pos x="793" y="306"/>
                </a:cxn>
                <a:cxn ang="0">
                  <a:pos x="812" y="348"/>
                </a:cxn>
                <a:cxn ang="0">
                  <a:pos x="835" y="391"/>
                </a:cxn>
                <a:cxn ang="0">
                  <a:pos x="863" y="435"/>
                </a:cxn>
                <a:cxn ang="0">
                  <a:pos x="899" y="481"/>
                </a:cxn>
                <a:cxn ang="0">
                  <a:pos x="0" y="1313"/>
                </a:cxn>
                <a:cxn ang="0">
                  <a:pos x="604" y="1828"/>
                </a:cxn>
                <a:cxn ang="0">
                  <a:pos x="825" y="1621"/>
                </a:cxn>
                <a:cxn ang="0">
                  <a:pos x="1603" y="2085"/>
                </a:cxn>
                <a:cxn ang="0">
                  <a:pos x="2732" y="644"/>
                </a:cxn>
                <a:cxn ang="0">
                  <a:pos x="2599" y="568"/>
                </a:cxn>
                <a:cxn ang="0">
                  <a:pos x="772" y="0"/>
                </a:cxn>
                <a:cxn ang="0">
                  <a:pos x="772" y="0"/>
                </a:cxn>
              </a:cxnLst>
              <a:rect l="0" t="0" r="r" b="b"/>
              <a:pathLst>
                <a:path w="2732" h="2085">
                  <a:moveTo>
                    <a:pt x="772" y="0"/>
                  </a:moveTo>
                  <a:lnTo>
                    <a:pt x="770" y="2"/>
                  </a:lnTo>
                  <a:lnTo>
                    <a:pt x="768" y="11"/>
                  </a:lnTo>
                  <a:lnTo>
                    <a:pt x="764" y="23"/>
                  </a:lnTo>
                  <a:lnTo>
                    <a:pt x="762" y="42"/>
                  </a:lnTo>
                  <a:lnTo>
                    <a:pt x="758" y="62"/>
                  </a:lnTo>
                  <a:lnTo>
                    <a:pt x="758" y="89"/>
                  </a:lnTo>
                  <a:lnTo>
                    <a:pt x="757" y="119"/>
                  </a:lnTo>
                  <a:lnTo>
                    <a:pt x="760" y="152"/>
                  </a:lnTo>
                  <a:lnTo>
                    <a:pt x="762" y="186"/>
                  </a:lnTo>
                  <a:lnTo>
                    <a:pt x="770" y="224"/>
                  </a:lnTo>
                  <a:lnTo>
                    <a:pt x="779" y="264"/>
                  </a:lnTo>
                  <a:lnTo>
                    <a:pt x="793" y="306"/>
                  </a:lnTo>
                  <a:lnTo>
                    <a:pt x="812" y="348"/>
                  </a:lnTo>
                  <a:lnTo>
                    <a:pt x="835" y="391"/>
                  </a:lnTo>
                  <a:lnTo>
                    <a:pt x="863" y="435"/>
                  </a:lnTo>
                  <a:lnTo>
                    <a:pt x="899" y="481"/>
                  </a:lnTo>
                  <a:lnTo>
                    <a:pt x="0" y="1313"/>
                  </a:lnTo>
                  <a:lnTo>
                    <a:pt x="604" y="1828"/>
                  </a:lnTo>
                  <a:lnTo>
                    <a:pt x="825" y="1621"/>
                  </a:lnTo>
                  <a:lnTo>
                    <a:pt x="1603" y="2085"/>
                  </a:lnTo>
                  <a:lnTo>
                    <a:pt x="2732" y="644"/>
                  </a:lnTo>
                  <a:lnTo>
                    <a:pt x="2599" y="568"/>
                  </a:lnTo>
                  <a:lnTo>
                    <a:pt x="772" y="0"/>
                  </a:lnTo>
                  <a:lnTo>
                    <a:pt x="772" y="0"/>
                  </a:lnTo>
                  <a:close/>
                </a:path>
              </a:pathLst>
            </a:custGeom>
            <a:solidFill>
              <a:srgbClr val="FFFFFF"/>
            </a:solidFill>
            <a:ln w="9525">
              <a:noFill/>
              <a:round/>
              <a:headEnd/>
              <a:tailEnd/>
            </a:ln>
          </p:spPr>
          <p:txBody>
            <a:bodyPr>
              <a:prstTxWarp prst="textNoShape">
                <a:avLst/>
              </a:prstTxWarp>
            </a:bodyPr>
            <a:lstStyle/>
            <a:p>
              <a:endParaRPr lang="es-MX"/>
            </a:p>
          </p:txBody>
        </p:sp>
        <p:sp>
          <p:nvSpPr>
            <p:cNvPr id="109677" name="Freeform 109"/>
            <p:cNvSpPr>
              <a:spLocks/>
            </p:cNvSpPr>
            <p:nvPr/>
          </p:nvSpPr>
          <p:spPr bwMode="auto">
            <a:xfrm>
              <a:off x="2597" y="1488"/>
              <a:ext cx="668" cy="478"/>
            </a:xfrm>
            <a:custGeom>
              <a:avLst/>
              <a:gdLst/>
              <a:ahLst/>
              <a:cxnLst>
                <a:cxn ang="0">
                  <a:pos x="228" y="141"/>
                </a:cxn>
                <a:cxn ang="0">
                  <a:pos x="225" y="143"/>
                </a:cxn>
                <a:cxn ang="0">
                  <a:pos x="211" y="152"/>
                </a:cxn>
                <a:cxn ang="0">
                  <a:pos x="189" y="167"/>
                </a:cxn>
                <a:cxn ang="0">
                  <a:pos x="166" y="188"/>
                </a:cxn>
                <a:cxn ang="0">
                  <a:pos x="135" y="215"/>
                </a:cxn>
                <a:cxn ang="0">
                  <a:pos x="107" y="249"/>
                </a:cxn>
                <a:cxn ang="0">
                  <a:pos x="78" y="289"/>
                </a:cxn>
                <a:cxn ang="0">
                  <a:pos x="52" y="336"/>
                </a:cxn>
                <a:cxn ang="0">
                  <a:pos x="27" y="388"/>
                </a:cxn>
                <a:cxn ang="0">
                  <a:pos x="10" y="449"/>
                </a:cxn>
                <a:cxn ang="0">
                  <a:pos x="0" y="515"/>
                </a:cxn>
                <a:cxn ang="0">
                  <a:pos x="0" y="589"/>
                </a:cxn>
                <a:cxn ang="0">
                  <a:pos x="10" y="669"/>
                </a:cxn>
                <a:cxn ang="0">
                  <a:pos x="34" y="758"/>
                </a:cxn>
                <a:cxn ang="0">
                  <a:pos x="71" y="854"/>
                </a:cxn>
                <a:cxn ang="0">
                  <a:pos x="126" y="956"/>
                </a:cxn>
                <a:cxn ang="0">
                  <a:pos x="1337" y="70"/>
                </a:cxn>
                <a:cxn ang="0">
                  <a:pos x="1331" y="68"/>
                </a:cxn>
                <a:cxn ang="0">
                  <a:pos x="1314" y="63"/>
                </a:cxn>
                <a:cxn ang="0">
                  <a:pos x="1288" y="55"/>
                </a:cxn>
                <a:cxn ang="0">
                  <a:pos x="1251" y="46"/>
                </a:cxn>
                <a:cxn ang="0">
                  <a:pos x="1208" y="36"/>
                </a:cxn>
                <a:cxn ang="0">
                  <a:pos x="1158" y="27"/>
                </a:cxn>
                <a:cxn ang="0">
                  <a:pos x="1101" y="17"/>
                </a:cxn>
                <a:cxn ang="0">
                  <a:pos x="1042" y="10"/>
                </a:cxn>
                <a:cxn ang="0">
                  <a:pos x="978" y="4"/>
                </a:cxn>
                <a:cxn ang="0">
                  <a:pos x="913" y="0"/>
                </a:cxn>
                <a:cxn ang="0">
                  <a:pos x="846" y="0"/>
                </a:cxn>
                <a:cxn ang="0">
                  <a:pos x="780" y="8"/>
                </a:cxn>
                <a:cxn ang="0">
                  <a:pos x="715" y="17"/>
                </a:cxn>
                <a:cxn ang="0">
                  <a:pos x="652" y="34"/>
                </a:cxn>
                <a:cxn ang="0">
                  <a:pos x="592" y="57"/>
                </a:cxn>
                <a:cxn ang="0">
                  <a:pos x="536" y="89"/>
                </a:cxn>
                <a:cxn ang="0">
                  <a:pos x="228" y="141"/>
                </a:cxn>
                <a:cxn ang="0">
                  <a:pos x="228" y="141"/>
                </a:cxn>
              </a:cxnLst>
              <a:rect l="0" t="0" r="r" b="b"/>
              <a:pathLst>
                <a:path w="1337" h="956">
                  <a:moveTo>
                    <a:pt x="228" y="141"/>
                  </a:moveTo>
                  <a:lnTo>
                    <a:pt x="225" y="143"/>
                  </a:lnTo>
                  <a:lnTo>
                    <a:pt x="211" y="152"/>
                  </a:lnTo>
                  <a:lnTo>
                    <a:pt x="189" y="167"/>
                  </a:lnTo>
                  <a:lnTo>
                    <a:pt x="166" y="188"/>
                  </a:lnTo>
                  <a:lnTo>
                    <a:pt x="135" y="215"/>
                  </a:lnTo>
                  <a:lnTo>
                    <a:pt x="107" y="249"/>
                  </a:lnTo>
                  <a:lnTo>
                    <a:pt x="78" y="289"/>
                  </a:lnTo>
                  <a:lnTo>
                    <a:pt x="52" y="336"/>
                  </a:lnTo>
                  <a:lnTo>
                    <a:pt x="27" y="388"/>
                  </a:lnTo>
                  <a:lnTo>
                    <a:pt x="10" y="449"/>
                  </a:lnTo>
                  <a:lnTo>
                    <a:pt x="0" y="515"/>
                  </a:lnTo>
                  <a:lnTo>
                    <a:pt x="0" y="589"/>
                  </a:lnTo>
                  <a:lnTo>
                    <a:pt x="10" y="669"/>
                  </a:lnTo>
                  <a:lnTo>
                    <a:pt x="34" y="758"/>
                  </a:lnTo>
                  <a:lnTo>
                    <a:pt x="71" y="854"/>
                  </a:lnTo>
                  <a:lnTo>
                    <a:pt x="126" y="956"/>
                  </a:lnTo>
                  <a:lnTo>
                    <a:pt x="1337" y="70"/>
                  </a:lnTo>
                  <a:lnTo>
                    <a:pt x="1331" y="68"/>
                  </a:lnTo>
                  <a:lnTo>
                    <a:pt x="1314" y="63"/>
                  </a:lnTo>
                  <a:lnTo>
                    <a:pt x="1288" y="55"/>
                  </a:lnTo>
                  <a:lnTo>
                    <a:pt x="1251" y="46"/>
                  </a:lnTo>
                  <a:lnTo>
                    <a:pt x="1208" y="36"/>
                  </a:lnTo>
                  <a:lnTo>
                    <a:pt x="1158" y="27"/>
                  </a:lnTo>
                  <a:lnTo>
                    <a:pt x="1101" y="17"/>
                  </a:lnTo>
                  <a:lnTo>
                    <a:pt x="1042" y="10"/>
                  </a:lnTo>
                  <a:lnTo>
                    <a:pt x="978" y="4"/>
                  </a:lnTo>
                  <a:lnTo>
                    <a:pt x="913" y="0"/>
                  </a:lnTo>
                  <a:lnTo>
                    <a:pt x="846" y="0"/>
                  </a:lnTo>
                  <a:lnTo>
                    <a:pt x="780" y="8"/>
                  </a:lnTo>
                  <a:lnTo>
                    <a:pt x="715" y="17"/>
                  </a:lnTo>
                  <a:lnTo>
                    <a:pt x="652" y="34"/>
                  </a:lnTo>
                  <a:lnTo>
                    <a:pt x="592" y="57"/>
                  </a:lnTo>
                  <a:lnTo>
                    <a:pt x="536" y="89"/>
                  </a:lnTo>
                  <a:lnTo>
                    <a:pt x="228" y="141"/>
                  </a:lnTo>
                  <a:lnTo>
                    <a:pt x="228" y="141"/>
                  </a:lnTo>
                  <a:close/>
                </a:path>
              </a:pathLst>
            </a:custGeom>
            <a:solidFill>
              <a:srgbClr val="4F66AB"/>
            </a:solidFill>
            <a:ln w="9525">
              <a:noFill/>
              <a:round/>
              <a:headEnd/>
              <a:tailEnd/>
            </a:ln>
          </p:spPr>
          <p:txBody>
            <a:bodyPr>
              <a:prstTxWarp prst="textNoShape">
                <a:avLst/>
              </a:prstTxWarp>
            </a:bodyPr>
            <a:lstStyle/>
            <a:p>
              <a:endParaRPr lang="es-MX"/>
            </a:p>
          </p:txBody>
        </p:sp>
        <p:sp>
          <p:nvSpPr>
            <p:cNvPr id="109678" name="Freeform 110"/>
            <p:cNvSpPr>
              <a:spLocks/>
            </p:cNvSpPr>
            <p:nvPr/>
          </p:nvSpPr>
          <p:spPr bwMode="auto">
            <a:xfrm>
              <a:off x="2156" y="1778"/>
              <a:ext cx="1373" cy="1053"/>
            </a:xfrm>
            <a:custGeom>
              <a:avLst/>
              <a:gdLst/>
              <a:ahLst/>
              <a:cxnLst>
                <a:cxn ang="0">
                  <a:pos x="591" y="526"/>
                </a:cxn>
                <a:cxn ang="0">
                  <a:pos x="0" y="952"/>
                </a:cxn>
                <a:cxn ang="0">
                  <a:pos x="1823" y="2106"/>
                </a:cxn>
                <a:cxn ang="0">
                  <a:pos x="2746" y="802"/>
                </a:cxn>
                <a:cxn ang="0">
                  <a:pos x="1356" y="0"/>
                </a:cxn>
                <a:cxn ang="0">
                  <a:pos x="591" y="526"/>
                </a:cxn>
                <a:cxn ang="0">
                  <a:pos x="591" y="526"/>
                </a:cxn>
              </a:cxnLst>
              <a:rect l="0" t="0" r="r" b="b"/>
              <a:pathLst>
                <a:path w="2746" h="2106">
                  <a:moveTo>
                    <a:pt x="591" y="526"/>
                  </a:moveTo>
                  <a:lnTo>
                    <a:pt x="0" y="952"/>
                  </a:lnTo>
                  <a:lnTo>
                    <a:pt x="1823" y="2106"/>
                  </a:lnTo>
                  <a:lnTo>
                    <a:pt x="2746" y="802"/>
                  </a:lnTo>
                  <a:lnTo>
                    <a:pt x="1356" y="0"/>
                  </a:lnTo>
                  <a:lnTo>
                    <a:pt x="591" y="526"/>
                  </a:lnTo>
                  <a:lnTo>
                    <a:pt x="591" y="526"/>
                  </a:lnTo>
                  <a:close/>
                </a:path>
              </a:pathLst>
            </a:custGeom>
            <a:solidFill>
              <a:srgbClr val="6991BD"/>
            </a:solidFill>
            <a:ln w="9525">
              <a:noFill/>
              <a:round/>
              <a:headEnd/>
              <a:tailEnd/>
            </a:ln>
          </p:spPr>
          <p:txBody>
            <a:bodyPr>
              <a:prstTxWarp prst="textNoShape">
                <a:avLst/>
              </a:prstTxWarp>
            </a:bodyPr>
            <a:lstStyle/>
            <a:p>
              <a:endParaRPr lang="es-MX"/>
            </a:p>
          </p:txBody>
        </p:sp>
        <p:sp>
          <p:nvSpPr>
            <p:cNvPr id="109679" name="Freeform 111"/>
            <p:cNvSpPr>
              <a:spLocks/>
            </p:cNvSpPr>
            <p:nvPr/>
          </p:nvSpPr>
          <p:spPr bwMode="auto">
            <a:xfrm>
              <a:off x="2197" y="2205"/>
              <a:ext cx="274" cy="155"/>
            </a:xfrm>
            <a:custGeom>
              <a:avLst/>
              <a:gdLst/>
              <a:ahLst/>
              <a:cxnLst>
                <a:cxn ang="0">
                  <a:pos x="0" y="33"/>
                </a:cxn>
                <a:cxn ang="0">
                  <a:pos x="504" y="310"/>
                </a:cxn>
                <a:cxn ang="0">
                  <a:pos x="547" y="274"/>
                </a:cxn>
                <a:cxn ang="0">
                  <a:pos x="42" y="0"/>
                </a:cxn>
                <a:cxn ang="0">
                  <a:pos x="0" y="33"/>
                </a:cxn>
                <a:cxn ang="0">
                  <a:pos x="0" y="33"/>
                </a:cxn>
              </a:cxnLst>
              <a:rect l="0" t="0" r="r" b="b"/>
              <a:pathLst>
                <a:path w="547" h="310">
                  <a:moveTo>
                    <a:pt x="0" y="33"/>
                  </a:moveTo>
                  <a:lnTo>
                    <a:pt x="504" y="310"/>
                  </a:lnTo>
                  <a:lnTo>
                    <a:pt x="547"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09680" name="Freeform 112"/>
            <p:cNvSpPr>
              <a:spLocks/>
            </p:cNvSpPr>
            <p:nvPr/>
          </p:nvSpPr>
          <p:spPr bwMode="auto">
            <a:xfrm>
              <a:off x="2258" y="2162"/>
              <a:ext cx="273" cy="154"/>
            </a:xfrm>
            <a:custGeom>
              <a:avLst/>
              <a:gdLst/>
              <a:ahLst/>
              <a:cxnLst>
                <a:cxn ang="0">
                  <a:pos x="0" y="30"/>
                </a:cxn>
                <a:cxn ang="0">
                  <a:pos x="506" y="308"/>
                </a:cxn>
                <a:cxn ang="0">
                  <a:pos x="546" y="275"/>
                </a:cxn>
                <a:cxn ang="0">
                  <a:pos x="42" y="0"/>
                </a:cxn>
                <a:cxn ang="0">
                  <a:pos x="0" y="30"/>
                </a:cxn>
                <a:cxn ang="0">
                  <a:pos x="0" y="30"/>
                </a:cxn>
              </a:cxnLst>
              <a:rect l="0" t="0" r="r" b="b"/>
              <a:pathLst>
                <a:path w="546" h="308">
                  <a:moveTo>
                    <a:pt x="0" y="30"/>
                  </a:moveTo>
                  <a:lnTo>
                    <a:pt x="506" y="308"/>
                  </a:lnTo>
                  <a:lnTo>
                    <a:pt x="546" y="275"/>
                  </a:lnTo>
                  <a:lnTo>
                    <a:pt x="42" y="0"/>
                  </a:lnTo>
                  <a:lnTo>
                    <a:pt x="0" y="30"/>
                  </a:lnTo>
                  <a:lnTo>
                    <a:pt x="0" y="30"/>
                  </a:lnTo>
                  <a:close/>
                </a:path>
              </a:pathLst>
            </a:custGeom>
            <a:solidFill>
              <a:srgbClr val="000000"/>
            </a:solidFill>
            <a:ln w="9525">
              <a:noFill/>
              <a:round/>
              <a:headEnd/>
              <a:tailEnd/>
            </a:ln>
          </p:spPr>
          <p:txBody>
            <a:bodyPr>
              <a:prstTxWarp prst="textNoShape">
                <a:avLst/>
              </a:prstTxWarp>
            </a:bodyPr>
            <a:lstStyle/>
            <a:p>
              <a:endParaRPr lang="es-MX"/>
            </a:p>
          </p:txBody>
        </p:sp>
        <p:sp>
          <p:nvSpPr>
            <p:cNvPr id="109681" name="Freeform 113"/>
            <p:cNvSpPr>
              <a:spLocks/>
            </p:cNvSpPr>
            <p:nvPr/>
          </p:nvSpPr>
          <p:spPr bwMode="auto">
            <a:xfrm>
              <a:off x="2319" y="2118"/>
              <a:ext cx="273" cy="155"/>
            </a:xfrm>
            <a:custGeom>
              <a:avLst/>
              <a:gdLst/>
              <a:ahLst/>
              <a:cxnLst>
                <a:cxn ang="0">
                  <a:pos x="0" y="33"/>
                </a:cxn>
                <a:cxn ang="0">
                  <a:pos x="504" y="310"/>
                </a:cxn>
                <a:cxn ang="0">
                  <a:pos x="548" y="274"/>
                </a:cxn>
                <a:cxn ang="0">
                  <a:pos x="42" y="0"/>
                </a:cxn>
                <a:cxn ang="0">
                  <a:pos x="0" y="33"/>
                </a:cxn>
                <a:cxn ang="0">
                  <a:pos x="0" y="33"/>
                </a:cxn>
              </a:cxnLst>
              <a:rect l="0" t="0" r="r" b="b"/>
              <a:pathLst>
                <a:path w="548" h="310">
                  <a:moveTo>
                    <a:pt x="0" y="33"/>
                  </a:moveTo>
                  <a:lnTo>
                    <a:pt x="504" y="310"/>
                  </a:lnTo>
                  <a:lnTo>
                    <a:pt x="548"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09682" name="Freeform 114"/>
            <p:cNvSpPr>
              <a:spLocks/>
            </p:cNvSpPr>
            <p:nvPr/>
          </p:nvSpPr>
          <p:spPr bwMode="auto">
            <a:xfrm>
              <a:off x="2381" y="2074"/>
              <a:ext cx="274" cy="155"/>
            </a:xfrm>
            <a:custGeom>
              <a:avLst/>
              <a:gdLst/>
              <a:ahLst/>
              <a:cxnLst>
                <a:cxn ang="0">
                  <a:pos x="0" y="32"/>
                </a:cxn>
                <a:cxn ang="0">
                  <a:pos x="504" y="310"/>
                </a:cxn>
                <a:cxn ang="0">
                  <a:pos x="547" y="274"/>
                </a:cxn>
                <a:cxn ang="0">
                  <a:pos x="43" y="0"/>
                </a:cxn>
                <a:cxn ang="0">
                  <a:pos x="0" y="32"/>
                </a:cxn>
                <a:cxn ang="0">
                  <a:pos x="0" y="32"/>
                </a:cxn>
              </a:cxnLst>
              <a:rect l="0" t="0" r="r" b="b"/>
              <a:pathLst>
                <a:path w="547" h="310">
                  <a:moveTo>
                    <a:pt x="0" y="32"/>
                  </a:moveTo>
                  <a:lnTo>
                    <a:pt x="504" y="310"/>
                  </a:lnTo>
                  <a:lnTo>
                    <a:pt x="547" y="274"/>
                  </a:lnTo>
                  <a:lnTo>
                    <a:pt x="43"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09683" name="Freeform 115"/>
            <p:cNvSpPr>
              <a:spLocks/>
            </p:cNvSpPr>
            <p:nvPr/>
          </p:nvSpPr>
          <p:spPr bwMode="auto">
            <a:xfrm>
              <a:off x="2442" y="2033"/>
              <a:ext cx="273" cy="155"/>
            </a:xfrm>
            <a:custGeom>
              <a:avLst/>
              <a:gdLst/>
              <a:ahLst/>
              <a:cxnLst>
                <a:cxn ang="0">
                  <a:pos x="0" y="31"/>
                </a:cxn>
                <a:cxn ang="0">
                  <a:pos x="506" y="310"/>
                </a:cxn>
                <a:cxn ang="0">
                  <a:pos x="546" y="274"/>
                </a:cxn>
                <a:cxn ang="0">
                  <a:pos x="42" y="0"/>
                </a:cxn>
                <a:cxn ang="0">
                  <a:pos x="0" y="31"/>
                </a:cxn>
                <a:cxn ang="0">
                  <a:pos x="0" y="31"/>
                </a:cxn>
              </a:cxnLst>
              <a:rect l="0" t="0" r="r" b="b"/>
              <a:pathLst>
                <a:path w="546" h="310">
                  <a:moveTo>
                    <a:pt x="0" y="31"/>
                  </a:moveTo>
                  <a:lnTo>
                    <a:pt x="506" y="310"/>
                  </a:lnTo>
                  <a:lnTo>
                    <a:pt x="546" y="274"/>
                  </a:lnTo>
                  <a:lnTo>
                    <a:pt x="42"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09684" name="Freeform 116"/>
            <p:cNvSpPr>
              <a:spLocks/>
            </p:cNvSpPr>
            <p:nvPr/>
          </p:nvSpPr>
          <p:spPr bwMode="auto">
            <a:xfrm>
              <a:off x="2505" y="1990"/>
              <a:ext cx="273" cy="156"/>
            </a:xfrm>
            <a:custGeom>
              <a:avLst/>
              <a:gdLst/>
              <a:ahLst/>
              <a:cxnLst>
                <a:cxn ang="0">
                  <a:pos x="0" y="32"/>
                </a:cxn>
                <a:cxn ang="0">
                  <a:pos x="504" y="311"/>
                </a:cxn>
                <a:cxn ang="0">
                  <a:pos x="546" y="275"/>
                </a:cxn>
                <a:cxn ang="0">
                  <a:pos x="40" y="0"/>
                </a:cxn>
                <a:cxn ang="0">
                  <a:pos x="0" y="32"/>
                </a:cxn>
                <a:cxn ang="0">
                  <a:pos x="0" y="32"/>
                </a:cxn>
              </a:cxnLst>
              <a:rect l="0" t="0" r="r" b="b"/>
              <a:pathLst>
                <a:path w="546" h="311">
                  <a:moveTo>
                    <a:pt x="0" y="32"/>
                  </a:moveTo>
                  <a:lnTo>
                    <a:pt x="504" y="311"/>
                  </a:lnTo>
                  <a:lnTo>
                    <a:pt x="546" y="275"/>
                  </a:lnTo>
                  <a:lnTo>
                    <a:pt x="40"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09685" name="Freeform 117"/>
            <p:cNvSpPr>
              <a:spLocks/>
            </p:cNvSpPr>
            <p:nvPr/>
          </p:nvSpPr>
          <p:spPr bwMode="auto">
            <a:xfrm>
              <a:off x="2566" y="1946"/>
              <a:ext cx="274" cy="154"/>
            </a:xfrm>
            <a:custGeom>
              <a:avLst/>
              <a:gdLst/>
              <a:ahLst/>
              <a:cxnLst>
                <a:cxn ang="0">
                  <a:pos x="0" y="31"/>
                </a:cxn>
                <a:cxn ang="0">
                  <a:pos x="505" y="308"/>
                </a:cxn>
                <a:cxn ang="0">
                  <a:pos x="547" y="276"/>
                </a:cxn>
                <a:cxn ang="0">
                  <a:pos x="43" y="0"/>
                </a:cxn>
                <a:cxn ang="0">
                  <a:pos x="0" y="31"/>
                </a:cxn>
                <a:cxn ang="0">
                  <a:pos x="0" y="31"/>
                </a:cxn>
              </a:cxnLst>
              <a:rect l="0" t="0" r="r" b="b"/>
              <a:pathLst>
                <a:path w="547" h="308">
                  <a:moveTo>
                    <a:pt x="0" y="31"/>
                  </a:moveTo>
                  <a:lnTo>
                    <a:pt x="505" y="308"/>
                  </a:lnTo>
                  <a:lnTo>
                    <a:pt x="547" y="276"/>
                  </a:lnTo>
                  <a:lnTo>
                    <a:pt x="43"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09686" name="Freeform 118"/>
            <p:cNvSpPr>
              <a:spLocks/>
            </p:cNvSpPr>
            <p:nvPr/>
          </p:nvSpPr>
          <p:spPr bwMode="auto">
            <a:xfrm>
              <a:off x="3007" y="1841"/>
              <a:ext cx="566" cy="329"/>
            </a:xfrm>
            <a:custGeom>
              <a:avLst/>
              <a:gdLst/>
              <a:ahLst/>
              <a:cxnLst>
                <a:cxn ang="0">
                  <a:pos x="0" y="578"/>
                </a:cxn>
                <a:cxn ang="0">
                  <a:pos x="5" y="580"/>
                </a:cxn>
                <a:cxn ang="0">
                  <a:pos x="21" y="586"/>
                </a:cxn>
                <a:cxn ang="0">
                  <a:pos x="47" y="593"/>
                </a:cxn>
                <a:cxn ang="0">
                  <a:pos x="83" y="605"/>
                </a:cxn>
                <a:cxn ang="0">
                  <a:pos x="125" y="614"/>
                </a:cxn>
                <a:cxn ang="0">
                  <a:pos x="175" y="628"/>
                </a:cxn>
                <a:cxn ang="0">
                  <a:pos x="230" y="637"/>
                </a:cxn>
                <a:cxn ang="0">
                  <a:pos x="293" y="648"/>
                </a:cxn>
                <a:cxn ang="0">
                  <a:pos x="357" y="654"/>
                </a:cxn>
                <a:cxn ang="0">
                  <a:pos x="426" y="660"/>
                </a:cxn>
                <a:cxn ang="0">
                  <a:pos x="496" y="660"/>
                </a:cxn>
                <a:cxn ang="0">
                  <a:pos x="568" y="656"/>
                </a:cxn>
                <a:cxn ang="0">
                  <a:pos x="639" y="647"/>
                </a:cxn>
                <a:cxn ang="0">
                  <a:pos x="709" y="631"/>
                </a:cxn>
                <a:cxn ang="0">
                  <a:pos x="779" y="609"/>
                </a:cxn>
                <a:cxn ang="0">
                  <a:pos x="846" y="578"/>
                </a:cxn>
                <a:cxn ang="0">
                  <a:pos x="905" y="540"/>
                </a:cxn>
                <a:cxn ang="0">
                  <a:pos x="954" y="498"/>
                </a:cxn>
                <a:cxn ang="0">
                  <a:pos x="998" y="455"/>
                </a:cxn>
                <a:cxn ang="0">
                  <a:pos x="1034" y="409"/>
                </a:cxn>
                <a:cxn ang="0">
                  <a:pos x="1061" y="360"/>
                </a:cxn>
                <a:cxn ang="0">
                  <a:pos x="1084" y="312"/>
                </a:cxn>
                <a:cxn ang="0">
                  <a:pos x="1101" y="264"/>
                </a:cxn>
                <a:cxn ang="0">
                  <a:pos x="1114" y="219"/>
                </a:cxn>
                <a:cxn ang="0">
                  <a:pos x="1122" y="173"/>
                </a:cxn>
                <a:cxn ang="0">
                  <a:pos x="1125" y="133"/>
                </a:cxn>
                <a:cxn ang="0">
                  <a:pos x="1129" y="95"/>
                </a:cxn>
                <a:cxn ang="0">
                  <a:pos x="1131" y="63"/>
                </a:cxn>
                <a:cxn ang="0">
                  <a:pos x="1129" y="36"/>
                </a:cxn>
                <a:cxn ang="0">
                  <a:pos x="1129" y="17"/>
                </a:cxn>
                <a:cxn ang="0">
                  <a:pos x="1127" y="4"/>
                </a:cxn>
                <a:cxn ang="0">
                  <a:pos x="1127" y="0"/>
                </a:cxn>
                <a:cxn ang="0">
                  <a:pos x="213" y="268"/>
                </a:cxn>
                <a:cxn ang="0">
                  <a:pos x="0" y="578"/>
                </a:cxn>
                <a:cxn ang="0">
                  <a:pos x="0" y="578"/>
                </a:cxn>
              </a:cxnLst>
              <a:rect l="0" t="0" r="r" b="b"/>
              <a:pathLst>
                <a:path w="1131" h="660">
                  <a:moveTo>
                    <a:pt x="0" y="578"/>
                  </a:moveTo>
                  <a:lnTo>
                    <a:pt x="5" y="580"/>
                  </a:lnTo>
                  <a:lnTo>
                    <a:pt x="21" y="586"/>
                  </a:lnTo>
                  <a:lnTo>
                    <a:pt x="47" y="593"/>
                  </a:lnTo>
                  <a:lnTo>
                    <a:pt x="83" y="605"/>
                  </a:lnTo>
                  <a:lnTo>
                    <a:pt x="125" y="614"/>
                  </a:lnTo>
                  <a:lnTo>
                    <a:pt x="175" y="628"/>
                  </a:lnTo>
                  <a:lnTo>
                    <a:pt x="230" y="637"/>
                  </a:lnTo>
                  <a:lnTo>
                    <a:pt x="293" y="648"/>
                  </a:lnTo>
                  <a:lnTo>
                    <a:pt x="357" y="654"/>
                  </a:lnTo>
                  <a:lnTo>
                    <a:pt x="426" y="660"/>
                  </a:lnTo>
                  <a:lnTo>
                    <a:pt x="496" y="660"/>
                  </a:lnTo>
                  <a:lnTo>
                    <a:pt x="568" y="656"/>
                  </a:lnTo>
                  <a:lnTo>
                    <a:pt x="639" y="647"/>
                  </a:lnTo>
                  <a:lnTo>
                    <a:pt x="709" y="631"/>
                  </a:lnTo>
                  <a:lnTo>
                    <a:pt x="779" y="609"/>
                  </a:lnTo>
                  <a:lnTo>
                    <a:pt x="846" y="578"/>
                  </a:lnTo>
                  <a:lnTo>
                    <a:pt x="905" y="540"/>
                  </a:lnTo>
                  <a:lnTo>
                    <a:pt x="954" y="498"/>
                  </a:lnTo>
                  <a:lnTo>
                    <a:pt x="998" y="455"/>
                  </a:lnTo>
                  <a:lnTo>
                    <a:pt x="1034" y="409"/>
                  </a:lnTo>
                  <a:lnTo>
                    <a:pt x="1061" y="360"/>
                  </a:lnTo>
                  <a:lnTo>
                    <a:pt x="1084" y="312"/>
                  </a:lnTo>
                  <a:lnTo>
                    <a:pt x="1101" y="264"/>
                  </a:lnTo>
                  <a:lnTo>
                    <a:pt x="1114" y="219"/>
                  </a:lnTo>
                  <a:lnTo>
                    <a:pt x="1122" y="173"/>
                  </a:lnTo>
                  <a:lnTo>
                    <a:pt x="1125" y="133"/>
                  </a:lnTo>
                  <a:lnTo>
                    <a:pt x="1129" y="95"/>
                  </a:lnTo>
                  <a:lnTo>
                    <a:pt x="1131" y="63"/>
                  </a:lnTo>
                  <a:lnTo>
                    <a:pt x="1129" y="36"/>
                  </a:lnTo>
                  <a:lnTo>
                    <a:pt x="1129" y="17"/>
                  </a:lnTo>
                  <a:lnTo>
                    <a:pt x="1127" y="4"/>
                  </a:lnTo>
                  <a:lnTo>
                    <a:pt x="1127" y="0"/>
                  </a:lnTo>
                  <a:lnTo>
                    <a:pt x="213" y="268"/>
                  </a:lnTo>
                  <a:lnTo>
                    <a:pt x="0" y="578"/>
                  </a:lnTo>
                  <a:lnTo>
                    <a:pt x="0" y="578"/>
                  </a:lnTo>
                  <a:close/>
                </a:path>
              </a:pathLst>
            </a:custGeom>
            <a:solidFill>
              <a:srgbClr val="4F66AB"/>
            </a:solidFill>
            <a:ln w="9525">
              <a:noFill/>
              <a:round/>
              <a:headEnd/>
              <a:tailEnd/>
            </a:ln>
          </p:spPr>
          <p:txBody>
            <a:bodyPr>
              <a:prstTxWarp prst="textNoShape">
                <a:avLst/>
              </a:prstTxWarp>
            </a:bodyPr>
            <a:lstStyle/>
            <a:p>
              <a:endParaRPr lang="es-MX"/>
            </a:p>
          </p:txBody>
        </p:sp>
        <p:sp>
          <p:nvSpPr>
            <p:cNvPr id="109687" name="Freeform 119"/>
            <p:cNvSpPr>
              <a:spLocks/>
            </p:cNvSpPr>
            <p:nvPr/>
          </p:nvSpPr>
          <p:spPr bwMode="auto">
            <a:xfrm>
              <a:off x="2526" y="1603"/>
              <a:ext cx="1058" cy="922"/>
            </a:xfrm>
            <a:custGeom>
              <a:avLst/>
              <a:gdLst/>
              <a:ahLst/>
              <a:cxnLst>
                <a:cxn ang="0">
                  <a:pos x="397" y="257"/>
                </a:cxn>
                <a:cxn ang="0">
                  <a:pos x="395" y="260"/>
                </a:cxn>
                <a:cxn ang="0">
                  <a:pos x="391" y="270"/>
                </a:cxn>
                <a:cxn ang="0">
                  <a:pos x="388" y="285"/>
                </a:cxn>
                <a:cxn ang="0">
                  <a:pos x="384" y="306"/>
                </a:cxn>
                <a:cxn ang="0">
                  <a:pos x="378" y="331"/>
                </a:cxn>
                <a:cxn ang="0">
                  <a:pos x="376" y="361"/>
                </a:cxn>
                <a:cxn ang="0">
                  <a:pos x="376" y="394"/>
                </a:cxn>
                <a:cxn ang="0">
                  <a:pos x="380" y="432"/>
                </a:cxn>
                <a:cxn ang="0">
                  <a:pos x="386" y="470"/>
                </a:cxn>
                <a:cxn ang="0">
                  <a:pos x="397" y="509"/>
                </a:cxn>
                <a:cxn ang="0">
                  <a:pos x="412" y="551"/>
                </a:cxn>
                <a:cxn ang="0">
                  <a:pos x="435" y="595"/>
                </a:cxn>
                <a:cxn ang="0">
                  <a:pos x="464" y="637"/>
                </a:cxn>
                <a:cxn ang="0">
                  <a:pos x="502" y="679"/>
                </a:cxn>
                <a:cxn ang="0">
                  <a:pos x="547" y="720"/>
                </a:cxn>
                <a:cxn ang="0">
                  <a:pos x="604" y="762"/>
                </a:cxn>
                <a:cxn ang="0">
                  <a:pos x="0" y="1262"/>
                </a:cxn>
                <a:cxn ang="0">
                  <a:pos x="1053" y="1844"/>
                </a:cxn>
                <a:cxn ang="0">
                  <a:pos x="1333" y="1528"/>
                </a:cxn>
                <a:cxn ang="0">
                  <a:pos x="724" y="1230"/>
                </a:cxn>
                <a:cxn ang="0">
                  <a:pos x="1401" y="530"/>
                </a:cxn>
                <a:cxn ang="0">
                  <a:pos x="2032" y="821"/>
                </a:cxn>
                <a:cxn ang="0">
                  <a:pos x="2036" y="816"/>
                </a:cxn>
                <a:cxn ang="0">
                  <a:pos x="2046" y="798"/>
                </a:cxn>
                <a:cxn ang="0">
                  <a:pos x="2059" y="770"/>
                </a:cxn>
                <a:cxn ang="0">
                  <a:pos x="2074" y="734"/>
                </a:cxn>
                <a:cxn ang="0">
                  <a:pos x="2089" y="688"/>
                </a:cxn>
                <a:cxn ang="0">
                  <a:pos x="2105" y="637"/>
                </a:cxn>
                <a:cxn ang="0">
                  <a:pos x="2112" y="580"/>
                </a:cxn>
                <a:cxn ang="0">
                  <a:pos x="2116" y="519"/>
                </a:cxn>
                <a:cxn ang="0">
                  <a:pos x="2110" y="452"/>
                </a:cxn>
                <a:cxn ang="0">
                  <a:pos x="2095" y="386"/>
                </a:cxn>
                <a:cxn ang="0">
                  <a:pos x="2067" y="317"/>
                </a:cxn>
                <a:cxn ang="0">
                  <a:pos x="2027" y="249"/>
                </a:cxn>
                <a:cxn ang="0">
                  <a:pos x="1966" y="183"/>
                </a:cxn>
                <a:cxn ang="0">
                  <a:pos x="1890" y="118"/>
                </a:cxn>
                <a:cxn ang="0">
                  <a:pos x="1793" y="55"/>
                </a:cxn>
                <a:cxn ang="0">
                  <a:pos x="1673" y="0"/>
                </a:cxn>
                <a:cxn ang="0">
                  <a:pos x="1487" y="327"/>
                </a:cxn>
                <a:cxn ang="0">
                  <a:pos x="397" y="257"/>
                </a:cxn>
                <a:cxn ang="0">
                  <a:pos x="397" y="257"/>
                </a:cxn>
              </a:cxnLst>
              <a:rect l="0" t="0" r="r" b="b"/>
              <a:pathLst>
                <a:path w="2116" h="1844">
                  <a:moveTo>
                    <a:pt x="397" y="257"/>
                  </a:moveTo>
                  <a:lnTo>
                    <a:pt x="395" y="260"/>
                  </a:lnTo>
                  <a:lnTo>
                    <a:pt x="391" y="270"/>
                  </a:lnTo>
                  <a:lnTo>
                    <a:pt x="388" y="285"/>
                  </a:lnTo>
                  <a:lnTo>
                    <a:pt x="384" y="306"/>
                  </a:lnTo>
                  <a:lnTo>
                    <a:pt x="378" y="331"/>
                  </a:lnTo>
                  <a:lnTo>
                    <a:pt x="376" y="361"/>
                  </a:lnTo>
                  <a:lnTo>
                    <a:pt x="376" y="394"/>
                  </a:lnTo>
                  <a:lnTo>
                    <a:pt x="380" y="432"/>
                  </a:lnTo>
                  <a:lnTo>
                    <a:pt x="386" y="470"/>
                  </a:lnTo>
                  <a:lnTo>
                    <a:pt x="397" y="509"/>
                  </a:lnTo>
                  <a:lnTo>
                    <a:pt x="412" y="551"/>
                  </a:lnTo>
                  <a:lnTo>
                    <a:pt x="435" y="595"/>
                  </a:lnTo>
                  <a:lnTo>
                    <a:pt x="464" y="637"/>
                  </a:lnTo>
                  <a:lnTo>
                    <a:pt x="502" y="679"/>
                  </a:lnTo>
                  <a:lnTo>
                    <a:pt x="547" y="720"/>
                  </a:lnTo>
                  <a:lnTo>
                    <a:pt x="604" y="762"/>
                  </a:lnTo>
                  <a:lnTo>
                    <a:pt x="0" y="1262"/>
                  </a:lnTo>
                  <a:lnTo>
                    <a:pt x="1053" y="1844"/>
                  </a:lnTo>
                  <a:lnTo>
                    <a:pt x="1333" y="1528"/>
                  </a:lnTo>
                  <a:lnTo>
                    <a:pt x="724" y="1230"/>
                  </a:lnTo>
                  <a:lnTo>
                    <a:pt x="1401" y="530"/>
                  </a:lnTo>
                  <a:lnTo>
                    <a:pt x="2032" y="821"/>
                  </a:lnTo>
                  <a:lnTo>
                    <a:pt x="2036" y="816"/>
                  </a:lnTo>
                  <a:lnTo>
                    <a:pt x="2046" y="798"/>
                  </a:lnTo>
                  <a:lnTo>
                    <a:pt x="2059" y="770"/>
                  </a:lnTo>
                  <a:lnTo>
                    <a:pt x="2074" y="734"/>
                  </a:lnTo>
                  <a:lnTo>
                    <a:pt x="2089" y="688"/>
                  </a:lnTo>
                  <a:lnTo>
                    <a:pt x="2105" y="637"/>
                  </a:lnTo>
                  <a:lnTo>
                    <a:pt x="2112" y="580"/>
                  </a:lnTo>
                  <a:lnTo>
                    <a:pt x="2116" y="519"/>
                  </a:lnTo>
                  <a:lnTo>
                    <a:pt x="2110" y="452"/>
                  </a:lnTo>
                  <a:lnTo>
                    <a:pt x="2095" y="386"/>
                  </a:lnTo>
                  <a:lnTo>
                    <a:pt x="2067" y="317"/>
                  </a:lnTo>
                  <a:lnTo>
                    <a:pt x="2027" y="249"/>
                  </a:lnTo>
                  <a:lnTo>
                    <a:pt x="1966" y="183"/>
                  </a:lnTo>
                  <a:lnTo>
                    <a:pt x="1890" y="118"/>
                  </a:lnTo>
                  <a:lnTo>
                    <a:pt x="1793" y="55"/>
                  </a:lnTo>
                  <a:lnTo>
                    <a:pt x="1673" y="0"/>
                  </a:lnTo>
                  <a:lnTo>
                    <a:pt x="1487" y="327"/>
                  </a:lnTo>
                  <a:lnTo>
                    <a:pt x="397" y="257"/>
                  </a:lnTo>
                  <a:lnTo>
                    <a:pt x="397" y="257"/>
                  </a:lnTo>
                  <a:close/>
                </a:path>
              </a:pathLst>
            </a:custGeom>
            <a:solidFill>
              <a:srgbClr val="CCCCCC"/>
            </a:solidFill>
            <a:ln w="9525">
              <a:noFill/>
              <a:round/>
              <a:headEnd/>
              <a:tailEnd/>
            </a:ln>
          </p:spPr>
          <p:txBody>
            <a:bodyPr>
              <a:prstTxWarp prst="textNoShape">
                <a:avLst/>
              </a:prstTxWarp>
            </a:bodyPr>
            <a:lstStyle/>
            <a:p>
              <a:endParaRPr lang="es-MX"/>
            </a:p>
          </p:txBody>
        </p:sp>
        <p:sp>
          <p:nvSpPr>
            <p:cNvPr id="109688" name="Freeform 120"/>
            <p:cNvSpPr>
              <a:spLocks/>
            </p:cNvSpPr>
            <p:nvPr/>
          </p:nvSpPr>
          <p:spPr bwMode="auto">
            <a:xfrm>
              <a:off x="2395" y="1923"/>
              <a:ext cx="711" cy="852"/>
            </a:xfrm>
            <a:custGeom>
              <a:avLst/>
              <a:gdLst/>
              <a:ahLst/>
              <a:cxnLst>
                <a:cxn ang="0">
                  <a:pos x="1263" y="0"/>
                </a:cxn>
                <a:cxn ang="0">
                  <a:pos x="0" y="1210"/>
                </a:cxn>
                <a:cxn ang="0">
                  <a:pos x="394" y="1505"/>
                </a:cxn>
                <a:cxn ang="0">
                  <a:pos x="394" y="1507"/>
                </a:cxn>
                <a:cxn ang="0">
                  <a:pos x="398" y="1515"/>
                </a:cxn>
                <a:cxn ang="0">
                  <a:pos x="401" y="1526"/>
                </a:cxn>
                <a:cxn ang="0">
                  <a:pos x="411" y="1541"/>
                </a:cxn>
                <a:cxn ang="0">
                  <a:pos x="422" y="1560"/>
                </a:cxn>
                <a:cxn ang="0">
                  <a:pos x="438" y="1579"/>
                </a:cxn>
                <a:cxn ang="0">
                  <a:pos x="457" y="1600"/>
                </a:cxn>
                <a:cxn ang="0">
                  <a:pos x="483" y="1621"/>
                </a:cxn>
                <a:cxn ang="0">
                  <a:pos x="510" y="1640"/>
                </a:cxn>
                <a:cxn ang="0">
                  <a:pos x="546" y="1661"/>
                </a:cxn>
                <a:cxn ang="0">
                  <a:pos x="588" y="1676"/>
                </a:cxn>
                <a:cxn ang="0">
                  <a:pos x="637" y="1690"/>
                </a:cxn>
                <a:cxn ang="0">
                  <a:pos x="690" y="1699"/>
                </a:cxn>
                <a:cxn ang="0">
                  <a:pos x="753" y="1703"/>
                </a:cxn>
                <a:cxn ang="0">
                  <a:pos x="824" y="1703"/>
                </a:cxn>
                <a:cxn ang="0">
                  <a:pos x="902" y="1697"/>
                </a:cxn>
                <a:cxn ang="0">
                  <a:pos x="1379" y="1133"/>
                </a:cxn>
                <a:cxn ang="0">
                  <a:pos x="1375" y="1129"/>
                </a:cxn>
                <a:cxn ang="0">
                  <a:pos x="1366" y="1123"/>
                </a:cxn>
                <a:cxn ang="0">
                  <a:pos x="1350" y="1114"/>
                </a:cxn>
                <a:cxn ang="0">
                  <a:pos x="1331" y="1100"/>
                </a:cxn>
                <a:cxn ang="0">
                  <a:pos x="1307" y="1085"/>
                </a:cxn>
                <a:cxn ang="0">
                  <a:pos x="1278" y="1066"/>
                </a:cxn>
                <a:cxn ang="0">
                  <a:pos x="1244" y="1045"/>
                </a:cxn>
                <a:cxn ang="0">
                  <a:pos x="1210" y="1024"/>
                </a:cxn>
                <a:cxn ang="0">
                  <a:pos x="1168" y="999"/>
                </a:cxn>
                <a:cxn ang="0">
                  <a:pos x="1126" y="975"/>
                </a:cxn>
                <a:cxn ang="0">
                  <a:pos x="1080" y="950"/>
                </a:cxn>
                <a:cxn ang="0">
                  <a:pos x="1035" y="927"/>
                </a:cxn>
                <a:cxn ang="0">
                  <a:pos x="985" y="901"/>
                </a:cxn>
                <a:cxn ang="0">
                  <a:pos x="934" y="878"/>
                </a:cxn>
                <a:cxn ang="0">
                  <a:pos x="883" y="855"/>
                </a:cxn>
                <a:cxn ang="0">
                  <a:pos x="833" y="834"/>
                </a:cxn>
                <a:cxn ang="0">
                  <a:pos x="1423" y="239"/>
                </a:cxn>
                <a:cxn ang="0">
                  <a:pos x="1263" y="0"/>
                </a:cxn>
                <a:cxn ang="0">
                  <a:pos x="1263" y="0"/>
                </a:cxn>
              </a:cxnLst>
              <a:rect l="0" t="0" r="r" b="b"/>
              <a:pathLst>
                <a:path w="1423" h="1703">
                  <a:moveTo>
                    <a:pt x="1263" y="0"/>
                  </a:moveTo>
                  <a:lnTo>
                    <a:pt x="0" y="1210"/>
                  </a:lnTo>
                  <a:lnTo>
                    <a:pt x="394" y="1505"/>
                  </a:lnTo>
                  <a:lnTo>
                    <a:pt x="394" y="1507"/>
                  </a:lnTo>
                  <a:lnTo>
                    <a:pt x="398" y="1515"/>
                  </a:lnTo>
                  <a:lnTo>
                    <a:pt x="401" y="1526"/>
                  </a:lnTo>
                  <a:lnTo>
                    <a:pt x="411" y="1541"/>
                  </a:lnTo>
                  <a:lnTo>
                    <a:pt x="422" y="1560"/>
                  </a:lnTo>
                  <a:lnTo>
                    <a:pt x="438" y="1579"/>
                  </a:lnTo>
                  <a:lnTo>
                    <a:pt x="457" y="1600"/>
                  </a:lnTo>
                  <a:lnTo>
                    <a:pt x="483" y="1621"/>
                  </a:lnTo>
                  <a:lnTo>
                    <a:pt x="510" y="1640"/>
                  </a:lnTo>
                  <a:lnTo>
                    <a:pt x="546" y="1661"/>
                  </a:lnTo>
                  <a:lnTo>
                    <a:pt x="588" y="1676"/>
                  </a:lnTo>
                  <a:lnTo>
                    <a:pt x="637" y="1690"/>
                  </a:lnTo>
                  <a:lnTo>
                    <a:pt x="690" y="1699"/>
                  </a:lnTo>
                  <a:lnTo>
                    <a:pt x="753" y="1703"/>
                  </a:lnTo>
                  <a:lnTo>
                    <a:pt x="824" y="1703"/>
                  </a:lnTo>
                  <a:lnTo>
                    <a:pt x="902" y="1697"/>
                  </a:lnTo>
                  <a:lnTo>
                    <a:pt x="1379" y="1133"/>
                  </a:lnTo>
                  <a:lnTo>
                    <a:pt x="1375" y="1129"/>
                  </a:lnTo>
                  <a:lnTo>
                    <a:pt x="1366" y="1123"/>
                  </a:lnTo>
                  <a:lnTo>
                    <a:pt x="1350" y="1114"/>
                  </a:lnTo>
                  <a:lnTo>
                    <a:pt x="1331" y="1100"/>
                  </a:lnTo>
                  <a:lnTo>
                    <a:pt x="1307" y="1085"/>
                  </a:lnTo>
                  <a:lnTo>
                    <a:pt x="1278" y="1066"/>
                  </a:lnTo>
                  <a:lnTo>
                    <a:pt x="1244" y="1045"/>
                  </a:lnTo>
                  <a:lnTo>
                    <a:pt x="1210" y="1024"/>
                  </a:lnTo>
                  <a:lnTo>
                    <a:pt x="1168" y="999"/>
                  </a:lnTo>
                  <a:lnTo>
                    <a:pt x="1126" y="975"/>
                  </a:lnTo>
                  <a:lnTo>
                    <a:pt x="1080" y="950"/>
                  </a:lnTo>
                  <a:lnTo>
                    <a:pt x="1035" y="927"/>
                  </a:lnTo>
                  <a:lnTo>
                    <a:pt x="985" y="901"/>
                  </a:lnTo>
                  <a:lnTo>
                    <a:pt x="934" y="878"/>
                  </a:lnTo>
                  <a:lnTo>
                    <a:pt x="883" y="855"/>
                  </a:lnTo>
                  <a:lnTo>
                    <a:pt x="833" y="834"/>
                  </a:lnTo>
                  <a:lnTo>
                    <a:pt x="1423" y="239"/>
                  </a:lnTo>
                  <a:lnTo>
                    <a:pt x="1263" y="0"/>
                  </a:lnTo>
                  <a:lnTo>
                    <a:pt x="1263" y="0"/>
                  </a:lnTo>
                  <a:close/>
                </a:path>
              </a:pathLst>
            </a:custGeom>
            <a:solidFill>
              <a:srgbClr val="FFFFC2"/>
            </a:solidFill>
            <a:ln w="9525">
              <a:noFill/>
              <a:round/>
              <a:headEnd/>
              <a:tailEnd/>
            </a:ln>
          </p:spPr>
          <p:txBody>
            <a:bodyPr>
              <a:prstTxWarp prst="textNoShape">
                <a:avLst/>
              </a:prstTxWarp>
            </a:bodyPr>
            <a:lstStyle/>
            <a:p>
              <a:endParaRPr lang="es-MX"/>
            </a:p>
          </p:txBody>
        </p:sp>
        <p:sp>
          <p:nvSpPr>
            <p:cNvPr id="109689" name="Freeform 121"/>
            <p:cNvSpPr>
              <a:spLocks/>
            </p:cNvSpPr>
            <p:nvPr/>
          </p:nvSpPr>
          <p:spPr bwMode="auto">
            <a:xfrm>
              <a:off x="2776" y="1567"/>
              <a:ext cx="744" cy="493"/>
            </a:xfrm>
            <a:custGeom>
              <a:avLst/>
              <a:gdLst/>
              <a:ahLst/>
              <a:cxnLst>
                <a:cxn ang="0">
                  <a:pos x="760" y="958"/>
                </a:cxn>
                <a:cxn ang="0">
                  <a:pos x="850" y="971"/>
                </a:cxn>
                <a:cxn ang="0">
                  <a:pos x="939" y="981"/>
                </a:cxn>
                <a:cxn ang="0">
                  <a:pos x="1025" y="986"/>
                </a:cxn>
                <a:cxn ang="0">
                  <a:pos x="1108" y="984"/>
                </a:cxn>
                <a:cxn ang="0">
                  <a:pos x="1188" y="975"/>
                </a:cxn>
                <a:cxn ang="0">
                  <a:pos x="1260" y="958"/>
                </a:cxn>
                <a:cxn ang="0">
                  <a:pos x="1325" y="933"/>
                </a:cxn>
                <a:cxn ang="0">
                  <a:pos x="1369" y="905"/>
                </a:cxn>
                <a:cxn ang="0">
                  <a:pos x="1395" y="876"/>
                </a:cxn>
                <a:cxn ang="0">
                  <a:pos x="1418" y="844"/>
                </a:cxn>
                <a:cxn ang="0">
                  <a:pos x="1437" y="808"/>
                </a:cxn>
                <a:cxn ang="0">
                  <a:pos x="1452" y="768"/>
                </a:cxn>
                <a:cxn ang="0">
                  <a:pos x="1464" y="728"/>
                </a:cxn>
                <a:cxn ang="0">
                  <a:pos x="1473" y="688"/>
                </a:cxn>
                <a:cxn ang="0">
                  <a:pos x="1481" y="650"/>
                </a:cxn>
                <a:cxn ang="0">
                  <a:pos x="1489" y="589"/>
                </a:cxn>
                <a:cxn ang="0">
                  <a:pos x="1468" y="494"/>
                </a:cxn>
                <a:cxn ang="0">
                  <a:pos x="1416" y="401"/>
                </a:cxn>
                <a:cxn ang="0">
                  <a:pos x="1336" y="308"/>
                </a:cxn>
                <a:cxn ang="0">
                  <a:pos x="1236" y="220"/>
                </a:cxn>
                <a:cxn ang="0">
                  <a:pos x="1116" y="146"/>
                </a:cxn>
                <a:cxn ang="0">
                  <a:pos x="987" y="83"/>
                </a:cxn>
                <a:cxn ang="0">
                  <a:pos x="848" y="38"/>
                </a:cxn>
                <a:cxn ang="0">
                  <a:pos x="707" y="13"/>
                </a:cxn>
                <a:cxn ang="0">
                  <a:pos x="568" y="0"/>
                </a:cxn>
                <a:cxn ang="0">
                  <a:pos x="439" y="0"/>
                </a:cxn>
                <a:cxn ang="0">
                  <a:pos x="319" y="17"/>
                </a:cxn>
                <a:cxn ang="0">
                  <a:pos x="213" y="45"/>
                </a:cxn>
                <a:cxn ang="0">
                  <a:pos x="125" y="93"/>
                </a:cxn>
                <a:cxn ang="0">
                  <a:pos x="57" y="158"/>
                </a:cxn>
                <a:cxn ang="0">
                  <a:pos x="15" y="241"/>
                </a:cxn>
                <a:cxn ang="0">
                  <a:pos x="0" y="342"/>
                </a:cxn>
                <a:cxn ang="0">
                  <a:pos x="21" y="448"/>
                </a:cxn>
                <a:cxn ang="0">
                  <a:pos x="74" y="551"/>
                </a:cxn>
                <a:cxn ang="0">
                  <a:pos x="152" y="652"/>
                </a:cxn>
                <a:cxn ang="0">
                  <a:pos x="255" y="743"/>
                </a:cxn>
                <a:cxn ang="0">
                  <a:pos x="374" y="823"/>
                </a:cxn>
                <a:cxn ang="0">
                  <a:pos x="506" y="889"/>
                </a:cxn>
                <a:cxn ang="0">
                  <a:pos x="646" y="937"/>
                </a:cxn>
                <a:cxn ang="0">
                  <a:pos x="717" y="952"/>
                </a:cxn>
              </a:cxnLst>
              <a:rect l="0" t="0" r="r" b="b"/>
              <a:pathLst>
                <a:path w="1489" h="986">
                  <a:moveTo>
                    <a:pt x="717" y="952"/>
                  </a:moveTo>
                  <a:lnTo>
                    <a:pt x="760" y="958"/>
                  </a:lnTo>
                  <a:lnTo>
                    <a:pt x="806" y="965"/>
                  </a:lnTo>
                  <a:lnTo>
                    <a:pt x="850" y="971"/>
                  </a:lnTo>
                  <a:lnTo>
                    <a:pt x="895" y="977"/>
                  </a:lnTo>
                  <a:lnTo>
                    <a:pt x="939" y="981"/>
                  </a:lnTo>
                  <a:lnTo>
                    <a:pt x="983" y="984"/>
                  </a:lnTo>
                  <a:lnTo>
                    <a:pt x="1025" y="986"/>
                  </a:lnTo>
                  <a:lnTo>
                    <a:pt x="1070" y="986"/>
                  </a:lnTo>
                  <a:lnTo>
                    <a:pt x="1108" y="984"/>
                  </a:lnTo>
                  <a:lnTo>
                    <a:pt x="1150" y="981"/>
                  </a:lnTo>
                  <a:lnTo>
                    <a:pt x="1188" y="975"/>
                  </a:lnTo>
                  <a:lnTo>
                    <a:pt x="1226" y="969"/>
                  </a:lnTo>
                  <a:lnTo>
                    <a:pt x="1260" y="958"/>
                  </a:lnTo>
                  <a:lnTo>
                    <a:pt x="1295" y="946"/>
                  </a:lnTo>
                  <a:lnTo>
                    <a:pt x="1325" y="933"/>
                  </a:lnTo>
                  <a:lnTo>
                    <a:pt x="1355" y="916"/>
                  </a:lnTo>
                  <a:lnTo>
                    <a:pt x="1369" y="905"/>
                  </a:lnTo>
                  <a:lnTo>
                    <a:pt x="1384" y="893"/>
                  </a:lnTo>
                  <a:lnTo>
                    <a:pt x="1395" y="876"/>
                  </a:lnTo>
                  <a:lnTo>
                    <a:pt x="1409" y="863"/>
                  </a:lnTo>
                  <a:lnTo>
                    <a:pt x="1418" y="844"/>
                  </a:lnTo>
                  <a:lnTo>
                    <a:pt x="1428" y="827"/>
                  </a:lnTo>
                  <a:lnTo>
                    <a:pt x="1437" y="808"/>
                  </a:lnTo>
                  <a:lnTo>
                    <a:pt x="1447" y="789"/>
                  </a:lnTo>
                  <a:lnTo>
                    <a:pt x="1452" y="768"/>
                  </a:lnTo>
                  <a:lnTo>
                    <a:pt x="1458" y="749"/>
                  </a:lnTo>
                  <a:lnTo>
                    <a:pt x="1464" y="728"/>
                  </a:lnTo>
                  <a:lnTo>
                    <a:pt x="1470" y="709"/>
                  </a:lnTo>
                  <a:lnTo>
                    <a:pt x="1473" y="688"/>
                  </a:lnTo>
                  <a:lnTo>
                    <a:pt x="1479" y="669"/>
                  </a:lnTo>
                  <a:lnTo>
                    <a:pt x="1481" y="650"/>
                  </a:lnTo>
                  <a:lnTo>
                    <a:pt x="1487" y="635"/>
                  </a:lnTo>
                  <a:lnTo>
                    <a:pt x="1489" y="589"/>
                  </a:lnTo>
                  <a:lnTo>
                    <a:pt x="1483" y="543"/>
                  </a:lnTo>
                  <a:lnTo>
                    <a:pt x="1468" y="494"/>
                  </a:lnTo>
                  <a:lnTo>
                    <a:pt x="1447" y="448"/>
                  </a:lnTo>
                  <a:lnTo>
                    <a:pt x="1416" y="401"/>
                  </a:lnTo>
                  <a:lnTo>
                    <a:pt x="1382" y="353"/>
                  </a:lnTo>
                  <a:lnTo>
                    <a:pt x="1336" y="308"/>
                  </a:lnTo>
                  <a:lnTo>
                    <a:pt x="1291" y="264"/>
                  </a:lnTo>
                  <a:lnTo>
                    <a:pt x="1236" y="220"/>
                  </a:lnTo>
                  <a:lnTo>
                    <a:pt x="1179" y="182"/>
                  </a:lnTo>
                  <a:lnTo>
                    <a:pt x="1116" y="146"/>
                  </a:lnTo>
                  <a:lnTo>
                    <a:pt x="1053" y="114"/>
                  </a:lnTo>
                  <a:lnTo>
                    <a:pt x="987" y="83"/>
                  </a:lnTo>
                  <a:lnTo>
                    <a:pt x="918" y="59"/>
                  </a:lnTo>
                  <a:lnTo>
                    <a:pt x="848" y="38"/>
                  </a:lnTo>
                  <a:lnTo>
                    <a:pt x="779" y="25"/>
                  </a:lnTo>
                  <a:lnTo>
                    <a:pt x="707" y="13"/>
                  </a:lnTo>
                  <a:lnTo>
                    <a:pt x="639" y="4"/>
                  </a:lnTo>
                  <a:lnTo>
                    <a:pt x="568" y="0"/>
                  </a:lnTo>
                  <a:lnTo>
                    <a:pt x="504" y="0"/>
                  </a:lnTo>
                  <a:lnTo>
                    <a:pt x="439" y="0"/>
                  </a:lnTo>
                  <a:lnTo>
                    <a:pt x="378" y="7"/>
                  </a:lnTo>
                  <a:lnTo>
                    <a:pt x="319" y="17"/>
                  </a:lnTo>
                  <a:lnTo>
                    <a:pt x="266" y="30"/>
                  </a:lnTo>
                  <a:lnTo>
                    <a:pt x="213" y="45"/>
                  </a:lnTo>
                  <a:lnTo>
                    <a:pt x="167" y="68"/>
                  </a:lnTo>
                  <a:lnTo>
                    <a:pt x="125" y="93"/>
                  </a:lnTo>
                  <a:lnTo>
                    <a:pt x="89" y="125"/>
                  </a:lnTo>
                  <a:lnTo>
                    <a:pt x="57" y="158"/>
                  </a:lnTo>
                  <a:lnTo>
                    <a:pt x="34" y="197"/>
                  </a:lnTo>
                  <a:lnTo>
                    <a:pt x="15" y="241"/>
                  </a:lnTo>
                  <a:lnTo>
                    <a:pt x="4" y="291"/>
                  </a:lnTo>
                  <a:lnTo>
                    <a:pt x="0" y="342"/>
                  </a:lnTo>
                  <a:lnTo>
                    <a:pt x="5" y="395"/>
                  </a:lnTo>
                  <a:lnTo>
                    <a:pt x="21" y="448"/>
                  </a:lnTo>
                  <a:lnTo>
                    <a:pt x="43" y="502"/>
                  </a:lnTo>
                  <a:lnTo>
                    <a:pt x="74" y="551"/>
                  </a:lnTo>
                  <a:lnTo>
                    <a:pt x="110" y="602"/>
                  </a:lnTo>
                  <a:lnTo>
                    <a:pt x="152" y="652"/>
                  </a:lnTo>
                  <a:lnTo>
                    <a:pt x="203" y="699"/>
                  </a:lnTo>
                  <a:lnTo>
                    <a:pt x="255" y="743"/>
                  </a:lnTo>
                  <a:lnTo>
                    <a:pt x="313" y="785"/>
                  </a:lnTo>
                  <a:lnTo>
                    <a:pt x="374" y="823"/>
                  </a:lnTo>
                  <a:lnTo>
                    <a:pt x="439" y="859"/>
                  </a:lnTo>
                  <a:lnTo>
                    <a:pt x="506" y="889"/>
                  </a:lnTo>
                  <a:lnTo>
                    <a:pt x="576" y="916"/>
                  </a:lnTo>
                  <a:lnTo>
                    <a:pt x="646" y="937"/>
                  </a:lnTo>
                  <a:lnTo>
                    <a:pt x="717" y="952"/>
                  </a:lnTo>
                  <a:lnTo>
                    <a:pt x="717" y="952"/>
                  </a:lnTo>
                  <a:close/>
                </a:path>
              </a:pathLst>
            </a:custGeom>
            <a:solidFill>
              <a:srgbClr val="999999"/>
            </a:solidFill>
            <a:ln w="9525">
              <a:noFill/>
              <a:round/>
              <a:headEnd/>
              <a:tailEnd/>
            </a:ln>
          </p:spPr>
          <p:txBody>
            <a:bodyPr>
              <a:prstTxWarp prst="textNoShape">
                <a:avLst/>
              </a:prstTxWarp>
            </a:bodyPr>
            <a:lstStyle/>
            <a:p>
              <a:endParaRPr lang="es-MX"/>
            </a:p>
          </p:txBody>
        </p:sp>
        <p:sp>
          <p:nvSpPr>
            <p:cNvPr id="109690" name="Freeform 122"/>
            <p:cNvSpPr>
              <a:spLocks/>
            </p:cNvSpPr>
            <p:nvPr/>
          </p:nvSpPr>
          <p:spPr bwMode="auto">
            <a:xfrm>
              <a:off x="2835" y="1611"/>
              <a:ext cx="643" cy="387"/>
            </a:xfrm>
            <a:custGeom>
              <a:avLst/>
              <a:gdLst/>
              <a:ahLst/>
              <a:cxnLst>
                <a:cxn ang="0">
                  <a:pos x="593" y="694"/>
                </a:cxn>
                <a:cxn ang="0">
                  <a:pos x="720" y="734"/>
                </a:cxn>
                <a:cxn ang="0">
                  <a:pos x="844" y="761"/>
                </a:cxn>
                <a:cxn ang="0">
                  <a:pos x="956" y="774"/>
                </a:cxn>
                <a:cxn ang="0">
                  <a:pos x="1059" y="772"/>
                </a:cxn>
                <a:cxn ang="0">
                  <a:pos x="1144" y="755"/>
                </a:cxn>
                <a:cxn ang="0">
                  <a:pos x="1215" y="724"/>
                </a:cxn>
                <a:cxn ang="0">
                  <a:pos x="1262" y="681"/>
                </a:cxn>
                <a:cxn ang="0">
                  <a:pos x="1285" y="624"/>
                </a:cxn>
                <a:cxn ang="0">
                  <a:pos x="1281" y="557"/>
                </a:cxn>
                <a:cxn ang="0">
                  <a:pos x="1255" y="489"/>
                </a:cxn>
                <a:cxn ang="0">
                  <a:pos x="1205" y="415"/>
                </a:cxn>
                <a:cxn ang="0">
                  <a:pos x="1135" y="340"/>
                </a:cxn>
                <a:cxn ang="0">
                  <a:pos x="1045" y="266"/>
                </a:cxn>
                <a:cxn ang="0">
                  <a:pos x="943" y="198"/>
                </a:cxn>
                <a:cxn ang="0">
                  <a:pos x="823" y="135"/>
                </a:cxn>
                <a:cxn ang="0">
                  <a:pos x="694" y="80"/>
                </a:cxn>
                <a:cxn ang="0">
                  <a:pos x="564" y="40"/>
                </a:cxn>
                <a:cxn ang="0">
                  <a:pos x="443" y="14"/>
                </a:cxn>
                <a:cxn ang="0">
                  <a:pos x="329" y="0"/>
                </a:cxn>
                <a:cxn ang="0">
                  <a:pos x="226" y="2"/>
                </a:cxn>
                <a:cxn ang="0">
                  <a:pos x="140" y="17"/>
                </a:cxn>
                <a:cxn ang="0">
                  <a:pos x="72" y="48"/>
                </a:cxn>
                <a:cxn ang="0">
                  <a:pos x="24" y="91"/>
                </a:cxn>
                <a:cxn ang="0">
                  <a:pos x="0" y="149"/>
                </a:cxn>
                <a:cxn ang="0">
                  <a:pos x="3" y="213"/>
                </a:cxn>
                <a:cxn ang="0">
                  <a:pos x="30" y="283"/>
                </a:cxn>
                <a:cxn ang="0">
                  <a:pos x="81" y="358"/>
                </a:cxn>
                <a:cxn ang="0">
                  <a:pos x="152" y="434"/>
                </a:cxn>
                <a:cxn ang="0">
                  <a:pos x="239" y="506"/>
                </a:cxn>
                <a:cxn ang="0">
                  <a:pos x="344" y="574"/>
                </a:cxn>
                <a:cxn ang="0">
                  <a:pos x="465" y="639"/>
                </a:cxn>
                <a:cxn ang="0">
                  <a:pos x="530" y="669"/>
                </a:cxn>
              </a:cxnLst>
              <a:rect l="0" t="0" r="r" b="b"/>
              <a:pathLst>
                <a:path w="1287" h="776">
                  <a:moveTo>
                    <a:pt x="530" y="669"/>
                  </a:moveTo>
                  <a:lnTo>
                    <a:pt x="593" y="694"/>
                  </a:lnTo>
                  <a:lnTo>
                    <a:pt x="659" y="717"/>
                  </a:lnTo>
                  <a:lnTo>
                    <a:pt x="720" y="734"/>
                  </a:lnTo>
                  <a:lnTo>
                    <a:pt x="785" y="749"/>
                  </a:lnTo>
                  <a:lnTo>
                    <a:pt x="844" y="761"/>
                  </a:lnTo>
                  <a:lnTo>
                    <a:pt x="901" y="768"/>
                  </a:lnTo>
                  <a:lnTo>
                    <a:pt x="956" y="774"/>
                  </a:lnTo>
                  <a:lnTo>
                    <a:pt x="1009" y="776"/>
                  </a:lnTo>
                  <a:lnTo>
                    <a:pt x="1059" y="772"/>
                  </a:lnTo>
                  <a:lnTo>
                    <a:pt x="1104" y="766"/>
                  </a:lnTo>
                  <a:lnTo>
                    <a:pt x="1144" y="755"/>
                  </a:lnTo>
                  <a:lnTo>
                    <a:pt x="1182" y="743"/>
                  </a:lnTo>
                  <a:lnTo>
                    <a:pt x="1215" y="724"/>
                  </a:lnTo>
                  <a:lnTo>
                    <a:pt x="1241" y="705"/>
                  </a:lnTo>
                  <a:lnTo>
                    <a:pt x="1262" y="681"/>
                  </a:lnTo>
                  <a:lnTo>
                    <a:pt x="1277" y="654"/>
                  </a:lnTo>
                  <a:lnTo>
                    <a:pt x="1285" y="624"/>
                  </a:lnTo>
                  <a:lnTo>
                    <a:pt x="1287" y="591"/>
                  </a:lnTo>
                  <a:lnTo>
                    <a:pt x="1281" y="557"/>
                  </a:lnTo>
                  <a:lnTo>
                    <a:pt x="1272" y="523"/>
                  </a:lnTo>
                  <a:lnTo>
                    <a:pt x="1255" y="489"/>
                  </a:lnTo>
                  <a:lnTo>
                    <a:pt x="1234" y="451"/>
                  </a:lnTo>
                  <a:lnTo>
                    <a:pt x="1205" y="415"/>
                  </a:lnTo>
                  <a:lnTo>
                    <a:pt x="1173" y="379"/>
                  </a:lnTo>
                  <a:lnTo>
                    <a:pt x="1135" y="340"/>
                  </a:lnTo>
                  <a:lnTo>
                    <a:pt x="1093" y="304"/>
                  </a:lnTo>
                  <a:lnTo>
                    <a:pt x="1045" y="266"/>
                  </a:lnTo>
                  <a:lnTo>
                    <a:pt x="996" y="232"/>
                  </a:lnTo>
                  <a:lnTo>
                    <a:pt x="943" y="198"/>
                  </a:lnTo>
                  <a:lnTo>
                    <a:pt x="884" y="168"/>
                  </a:lnTo>
                  <a:lnTo>
                    <a:pt x="823" y="135"/>
                  </a:lnTo>
                  <a:lnTo>
                    <a:pt x="760" y="109"/>
                  </a:lnTo>
                  <a:lnTo>
                    <a:pt x="694" y="80"/>
                  </a:lnTo>
                  <a:lnTo>
                    <a:pt x="629" y="59"/>
                  </a:lnTo>
                  <a:lnTo>
                    <a:pt x="564" y="40"/>
                  </a:lnTo>
                  <a:lnTo>
                    <a:pt x="502" y="25"/>
                  </a:lnTo>
                  <a:lnTo>
                    <a:pt x="443" y="14"/>
                  </a:lnTo>
                  <a:lnTo>
                    <a:pt x="384" y="6"/>
                  </a:lnTo>
                  <a:lnTo>
                    <a:pt x="329" y="0"/>
                  </a:lnTo>
                  <a:lnTo>
                    <a:pt x="277" y="0"/>
                  </a:lnTo>
                  <a:lnTo>
                    <a:pt x="226" y="2"/>
                  </a:lnTo>
                  <a:lnTo>
                    <a:pt x="180" y="8"/>
                  </a:lnTo>
                  <a:lnTo>
                    <a:pt x="140" y="17"/>
                  </a:lnTo>
                  <a:lnTo>
                    <a:pt x="104" y="31"/>
                  </a:lnTo>
                  <a:lnTo>
                    <a:pt x="72" y="48"/>
                  </a:lnTo>
                  <a:lnTo>
                    <a:pt x="45" y="69"/>
                  </a:lnTo>
                  <a:lnTo>
                    <a:pt x="24" y="91"/>
                  </a:lnTo>
                  <a:lnTo>
                    <a:pt x="9" y="120"/>
                  </a:lnTo>
                  <a:lnTo>
                    <a:pt x="0" y="149"/>
                  </a:lnTo>
                  <a:lnTo>
                    <a:pt x="0" y="181"/>
                  </a:lnTo>
                  <a:lnTo>
                    <a:pt x="3" y="213"/>
                  </a:lnTo>
                  <a:lnTo>
                    <a:pt x="15" y="249"/>
                  </a:lnTo>
                  <a:lnTo>
                    <a:pt x="30" y="283"/>
                  </a:lnTo>
                  <a:lnTo>
                    <a:pt x="53" y="321"/>
                  </a:lnTo>
                  <a:lnTo>
                    <a:pt x="81" y="358"/>
                  </a:lnTo>
                  <a:lnTo>
                    <a:pt x="114" y="396"/>
                  </a:lnTo>
                  <a:lnTo>
                    <a:pt x="152" y="434"/>
                  </a:lnTo>
                  <a:lnTo>
                    <a:pt x="194" y="470"/>
                  </a:lnTo>
                  <a:lnTo>
                    <a:pt x="239" y="506"/>
                  </a:lnTo>
                  <a:lnTo>
                    <a:pt x="291" y="542"/>
                  </a:lnTo>
                  <a:lnTo>
                    <a:pt x="344" y="574"/>
                  </a:lnTo>
                  <a:lnTo>
                    <a:pt x="403" y="609"/>
                  </a:lnTo>
                  <a:lnTo>
                    <a:pt x="465" y="639"/>
                  </a:lnTo>
                  <a:lnTo>
                    <a:pt x="530" y="669"/>
                  </a:lnTo>
                  <a:lnTo>
                    <a:pt x="530" y="669"/>
                  </a:lnTo>
                  <a:close/>
                </a:path>
              </a:pathLst>
            </a:custGeom>
            <a:solidFill>
              <a:srgbClr val="CCCCCC"/>
            </a:solidFill>
            <a:ln w="9525">
              <a:noFill/>
              <a:round/>
              <a:headEnd/>
              <a:tailEnd/>
            </a:ln>
          </p:spPr>
          <p:txBody>
            <a:bodyPr>
              <a:prstTxWarp prst="textNoShape">
                <a:avLst/>
              </a:prstTxWarp>
            </a:bodyPr>
            <a:lstStyle/>
            <a:p>
              <a:endParaRPr lang="es-MX"/>
            </a:p>
          </p:txBody>
        </p:sp>
        <p:sp>
          <p:nvSpPr>
            <p:cNvPr id="109691" name="Freeform 123"/>
            <p:cNvSpPr>
              <a:spLocks/>
            </p:cNvSpPr>
            <p:nvPr/>
          </p:nvSpPr>
          <p:spPr bwMode="auto">
            <a:xfrm>
              <a:off x="2783" y="1771"/>
              <a:ext cx="708" cy="303"/>
            </a:xfrm>
            <a:custGeom>
              <a:avLst/>
              <a:gdLst/>
              <a:ahLst/>
              <a:cxnLst>
                <a:cxn ang="0">
                  <a:pos x="34" y="4"/>
                </a:cxn>
                <a:cxn ang="0">
                  <a:pos x="38" y="37"/>
                </a:cxn>
                <a:cxn ang="0">
                  <a:pos x="55" y="94"/>
                </a:cxn>
                <a:cxn ang="0">
                  <a:pos x="93" y="166"/>
                </a:cxn>
                <a:cxn ang="0">
                  <a:pos x="156" y="248"/>
                </a:cxn>
                <a:cxn ang="0">
                  <a:pos x="251" y="333"/>
                </a:cxn>
                <a:cxn ang="0">
                  <a:pos x="384" y="413"/>
                </a:cxn>
                <a:cxn ang="0">
                  <a:pos x="563" y="483"/>
                </a:cxn>
                <a:cxn ang="0">
                  <a:pos x="778" y="537"/>
                </a:cxn>
                <a:cxn ang="0">
                  <a:pos x="964" y="557"/>
                </a:cxn>
                <a:cxn ang="0">
                  <a:pos x="1110" y="556"/>
                </a:cxn>
                <a:cxn ang="0">
                  <a:pos x="1223" y="538"/>
                </a:cxn>
                <a:cxn ang="0">
                  <a:pos x="1306" y="510"/>
                </a:cxn>
                <a:cxn ang="0">
                  <a:pos x="1363" y="478"/>
                </a:cxn>
                <a:cxn ang="0">
                  <a:pos x="1398" y="451"/>
                </a:cxn>
                <a:cxn ang="0">
                  <a:pos x="1411" y="434"/>
                </a:cxn>
                <a:cxn ang="0">
                  <a:pos x="1392" y="506"/>
                </a:cxn>
                <a:cxn ang="0">
                  <a:pos x="1384" y="514"/>
                </a:cxn>
                <a:cxn ang="0">
                  <a:pos x="1359" y="533"/>
                </a:cxn>
                <a:cxn ang="0">
                  <a:pos x="1314" y="557"/>
                </a:cxn>
                <a:cxn ang="0">
                  <a:pos x="1245" y="580"/>
                </a:cxn>
                <a:cxn ang="0">
                  <a:pos x="1148" y="599"/>
                </a:cxn>
                <a:cxn ang="0">
                  <a:pos x="1021" y="607"/>
                </a:cxn>
                <a:cxn ang="0">
                  <a:pos x="863" y="595"/>
                </a:cxn>
                <a:cxn ang="0">
                  <a:pos x="669" y="563"/>
                </a:cxn>
                <a:cxn ang="0">
                  <a:pos x="475" y="504"/>
                </a:cxn>
                <a:cxn ang="0">
                  <a:pos x="321" y="432"/>
                </a:cxn>
                <a:cxn ang="0">
                  <a:pos x="205" y="346"/>
                </a:cxn>
                <a:cxn ang="0">
                  <a:pos x="120" y="263"/>
                </a:cxn>
                <a:cxn ang="0">
                  <a:pos x="59" y="183"/>
                </a:cxn>
                <a:cxn ang="0">
                  <a:pos x="25" y="116"/>
                </a:cxn>
                <a:cxn ang="0">
                  <a:pos x="6" y="73"/>
                </a:cxn>
                <a:cxn ang="0">
                  <a:pos x="0" y="56"/>
                </a:cxn>
                <a:cxn ang="0">
                  <a:pos x="36" y="0"/>
                </a:cxn>
              </a:cxnLst>
              <a:rect l="0" t="0" r="r" b="b"/>
              <a:pathLst>
                <a:path w="1415" h="607">
                  <a:moveTo>
                    <a:pt x="36" y="0"/>
                  </a:moveTo>
                  <a:lnTo>
                    <a:pt x="34" y="4"/>
                  </a:lnTo>
                  <a:lnTo>
                    <a:pt x="36" y="18"/>
                  </a:lnTo>
                  <a:lnTo>
                    <a:pt x="38" y="37"/>
                  </a:lnTo>
                  <a:lnTo>
                    <a:pt x="46" y="63"/>
                  </a:lnTo>
                  <a:lnTo>
                    <a:pt x="55" y="94"/>
                  </a:lnTo>
                  <a:lnTo>
                    <a:pt x="72" y="128"/>
                  </a:lnTo>
                  <a:lnTo>
                    <a:pt x="93" y="166"/>
                  </a:lnTo>
                  <a:lnTo>
                    <a:pt x="122" y="208"/>
                  </a:lnTo>
                  <a:lnTo>
                    <a:pt x="156" y="248"/>
                  </a:lnTo>
                  <a:lnTo>
                    <a:pt x="200" y="291"/>
                  </a:lnTo>
                  <a:lnTo>
                    <a:pt x="251" y="333"/>
                  </a:lnTo>
                  <a:lnTo>
                    <a:pt x="314" y="375"/>
                  </a:lnTo>
                  <a:lnTo>
                    <a:pt x="384" y="413"/>
                  </a:lnTo>
                  <a:lnTo>
                    <a:pt x="468" y="451"/>
                  </a:lnTo>
                  <a:lnTo>
                    <a:pt x="563" y="483"/>
                  </a:lnTo>
                  <a:lnTo>
                    <a:pt x="671" y="514"/>
                  </a:lnTo>
                  <a:lnTo>
                    <a:pt x="778" y="537"/>
                  </a:lnTo>
                  <a:lnTo>
                    <a:pt x="875" y="550"/>
                  </a:lnTo>
                  <a:lnTo>
                    <a:pt x="964" y="557"/>
                  </a:lnTo>
                  <a:lnTo>
                    <a:pt x="1042" y="559"/>
                  </a:lnTo>
                  <a:lnTo>
                    <a:pt x="1110" y="556"/>
                  </a:lnTo>
                  <a:lnTo>
                    <a:pt x="1171" y="548"/>
                  </a:lnTo>
                  <a:lnTo>
                    <a:pt x="1223" y="538"/>
                  </a:lnTo>
                  <a:lnTo>
                    <a:pt x="1268" y="525"/>
                  </a:lnTo>
                  <a:lnTo>
                    <a:pt x="1306" y="510"/>
                  </a:lnTo>
                  <a:lnTo>
                    <a:pt x="1339" y="495"/>
                  </a:lnTo>
                  <a:lnTo>
                    <a:pt x="1363" y="478"/>
                  </a:lnTo>
                  <a:lnTo>
                    <a:pt x="1382" y="464"/>
                  </a:lnTo>
                  <a:lnTo>
                    <a:pt x="1398" y="451"/>
                  </a:lnTo>
                  <a:lnTo>
                    <a:pt x="1405" y="440"/>
                  </a:lnTo>
                  <a:lnTo>
                    <a:pt x="1411" y="434"/>
                  </a:lnTo>
                  <a:lnTo>
                    <a:pt x="1415" y="432"/>
                  </a:lnTo>
                  <a:lnTo>
                    <a:pt x="1392" y="506"/>
                  </a:lnTo>
                  <a:lnTo>
                    <a:pt x="1390" y="508"/>
                  </a:lnTo>
                  <a:lnTo>
                    <a:pt x="1384" y="514"/>
                  </a:lnTo>
                  <a:lnTo>
                    <a:pt x="1373" y="521"/>
                  </a:lnTo>
                  <a:lnTo>
                    <a:pt x="1359" y="533"/>
                  </a:lnTo>
                  <a:lnTo>
                    <a:pt x="1339" y="544"/>
                  </a:lnTo>
                  <a:lnTo>
                    <a:pt x="1314" y="557"/>
                  </a:lnTo>
                  <a:lnTo>
                    <a:pt x="1282" y="569"/>
                  </a:lnTo>
                  <a:lnTo>
                    <a:pt x="1245" y="580"/>
                  </a:lnTo>
                  <a:lnTo>
                    <a:pt x="1198" y="590"/>
                  </a:lnTo>
                  <a:lnTo>
                    <a:pt x="1148" y="599"/>
                  </a:lnTo>
                  <a:lnTo>
                    <a:pt x="1088" y="603"/>
                  </a:lnTo>
                  <a:lnTo>
                    <a:pt x="1021" y="607"/>
                  </a:lnTo>
                  <a:lnTo>
                    <a:pt x="947" y="601"/>
                  </a:lnTo>
                  <a:lnTo>
                    <a:pt x="863" y="595"/>
                  </a:lnTo>
                  <a:lnTo>
                    <a:pt x="770" y="582"/>
                  </a:lnTo>
                  <a:lnTo>
                    <a:pt x="669" y="563"/>
                  </a:lnTo>
                  <a:lnTo>
                    <a:pt x="567" y="537"/>
                  </a:lnTo>
                  <a:lnTo>
                    <a:pt x="475" y="504"/>
                  </a:lnTo>
                  <a:lnTo>
                    <a:pt x="394" y="468"/>
                  </a:lnTo>
                  <a:lnTo>
                    <a:pt x="321" y="432"/>
                  </a:lnTo>
                  <a:lnTo>
                    <a:pt x="259" y="390"/>
                  </a:lnTo>
                  <a:lnTo>
                    <a:pt x="205" y="346"/>
                  </a:lnTo>
                  <a:lnTo>
                    <a:pt x="158" y="305"/>
                  </a:lnTo>
                  <a:lnTo>
                    <a:pt x="120" y="263"/>
                  </a:lnTo>
                  <a:lnTo>
                    <a:pt x="86" y="221"/>
                  </a:lnTo>
                  <a:lnTo>
                    <a:pt x="59" y="183"/>
                  </a:lnTo>
                  <a:lnTo>
                    <a:pt x="38" y="147"/>
                  </a:lnTo>
                  <a:lnTo>
                    <a:pt x="25" y="116"/>
                  </a:lnTo>
                  <a:lnTo>
                    <a:pt x="11" y="92"/>
                  </a:lnTo>
                  <a:lnTo>
                    <a:pt x="6" y="73"/>
                  </a:lnTo>
                  <a:lnTo>
                    <a:pt x="0" y="59"/>
                  </a:lnTo>
                  <a:lnTo>
                    <a:pt x="0" y="56"/>
                  </a:lnTo>
                  <a:lnTo>
                    <a:pt x="36" y="0"/>
                  </a:lnTo>
                  <a:lnTo>
                    <a:pt x="36" y="0"/>
                  </a:lnTo>
                  <a:close/>
                </a:path>
              </a:pathLst>
            </a:custGeom>
            <a:solidFill>
              <a:srgbClr val="000000"/>
            </a:solidFill>
            <a:ln w="9525">
              <a:noFill/>
              <a:round/>
              <a:headEnd/>
              <a:tailEnd/>
            </a:ln>
          </p:spPr>
          <p:txBody>
            <a:bodyPr>
              <a:prstTxWarp prst="textNoShape">
                <a:avLst/>
              </a:prstTxWarp>
            </a:bodyPr>
            <a:lstStyle/>
            <a:p>
              <a:endParaRPr lang="es-MX"/>
            </a:p>
          </p:txBody>
        </p:sp>
        <p:sp>
          <p:nvSpPr>
            <p:cNvPr id="109692" name="Freeform 124"/>
            <p:cNvSpPr>
              <a:spLocks/>
            </p:cNvSpPr>
            <p:nvPr/>
          </p:nvSpPr>
          <p:spPr bwMode="auto">
            <a:xfrm>
              <a:off x="3140" y="1754"/>
              <a:ext cx="260" cy="212"/>
            </a:xfrm>
            <a:custGeom>
              <a:avLst/>
              <a:gdLst/>
              <a:ahLst/>
              <a:cxnLst>
                <a:cxn ang="0">
                  <a:pos x="0" y="356"/>
                </a:cxn>
                <a:cxn ang="0">
                  <a:pos x="337" y="0"/>
                </a:cxn>
                <a:cxn ang="0">
                  <a:pos x="494" y="149"/>
                </a:cxn>
                <a:cxn ang="0">
                  <a:pos x="519" y="316"/>
                </a:cxn>
                <a:cxn ang="0">
                  <a:pos x="416" y="365"/>
                </a:cxn>
                <a:cxn ang="0">
                  <a:pos x="245" y="342"/>
                </a:cxn>
                <a:cxn ang="0">
                  <a:pos x="209" y="424"/>
                </a:cxn>
                <a:cxn ang="0">
                  <a:pos x="0" y="356"/>
                </a:cxn>
                <a:cxn ang="0">
                  <a:pos x="0" y="356"/>
                </a:cxn>
              </a:cxnLst>
              <a:rect l="0" t="0" r="r" b="b"/>
              <a:pathLst>
                <a:path w="519" h="424">
                  <a:moveTo>
                    <a:pt x="0" y="356"/>
                  </a:moveTo>
                  <a:lnTo>
                    <a:pt x="337" y="0"/>
                  </a:lnTo>
                  <a:lnTo>
                    <a:pt x="494" y="149"/>
                  </a:lnTo>
                  <a:lnTo>
                    <a:pt x="519" y="316"/>
                  </a:lnTo>
                  <a:lnTo>
                    <a:pt x="416" y="365"/>
                  </a:lnTo>
                  <a:lnTo>
                    <a:pt x="245" y="342"/>
                  </a:lnTo>
                  <a:lnTo>
                    <a:pt x="209" y="424"/>
                  </a:lnTo>
                  <a:lnTo>
                    <a:pt x="0" y="356"/>
                  </a:lnTo>
                  <a:lnTo>
                    <a:pt x="0" y="356"/>
                  </a:lnTo>
                  <a:close/>
                </a:path>
              </a:pathLst>
            </a:custGeom>
            <a:solidFill>
              <a:srgbClr val="FFFFFF"/>
            </a:solidFill>
            <a:ln w="9525">
              <a:noFill/>
              <a:round/>
              <a:headEnd/>
              <a:tailEnd/>
            </a:ln>
          </p:spPr>
          <p:txBody>
            <a:bodyPr>
              <a:prstTxWarp prst="textNoShape">
                <a:avLst/>
              </a:prstTxWarp>
            </a:bodyPr>
            <a:lstStyle/>
            <a:p>
              <a:endParaRPr lang="es-MX"/>
            </a:p>
          </p:txBody>
        </p:sp>
        <p:sp>
          <p:nvSpPr>
            <p:cNvPr id="109693" name="Freeform 125"/>
            <p:cNvSpPr>
              <a:spLocks/>
            </p:cNvSpPr>
            <p:nvPr/>
          </p:nvSpPr>
          <p:spPr bwMode="auto">
            <a:xfrm>
              <a:off x="2594" y="2279"/>
              <a:ext cx="470" cy="462"/>
            </a:xfrm>
            <a:custGeom>
              <a:avLst/>
              <a:gdLst/>
              <a:ahLst/>
              <a:cxnLst>
                <a:cxn ang="0">
                  <a:pos x="484" y="0"/>
                </a:cxn>
                <a:cxn ang="0">
                  <a:pos x="481" y="87"/>
                </a:cxn>
                <a:cxn ang="0">
                  <a:pos x="557" y="131"/>
                </a:cxn>
                <a:cxn ang="0">
                  <a:pos x="684" y="89"/>
                </a:cxn>
                <a:cxn ang="0">
                  <a:pos x="907" y="201"/>
                </a:cxn>
                <a:cxn ang="0">
                  <a:pos x="939" y="302"/>
                </a:cxn>
                <a:cxn ang="0">
                  <a:pos x="737" y="503"/>
                </a:cxn>
                <a:cxn ang="0">
                  <a:pos x="722" y="387"/>
                </a:cxn>
                <a:cxn ang="0">
                  <a:pos x="587" y="313"/>
                </a:cxn>
                <a:cxn ang="0">
                  <a:pos x="410" y="551"/>
                </a:cxn>
                <a:cxn ang="0">
                  <a:pos x="521" y="610"/>
                </a:cxn>
                <a:cxn ang="0">
                  <a:pos x="574" y="610"/>
                </a:cxn>
                <a:cxn ang="0">
                  <a:pos x="597" y="714"/>
                </a:cxn>
                <a:cxn ang="0">
                  <a:pos x="450" y="920"/>
                </a:cxn>
                <a:cxn ang="0">
                  <a:pos x="446" y="920"/>
                </a:cxn>
                <a:cxn ang="0">
                  <a:pos x="435" y="920"/>
                </a:cxn>
                <a:cxn ang="0">
                  <a:pos x="420" y="921"/>
                </a:cxn>
                <a:cxn ang="0">
                  <a:pos x="399" y="923"/>
                </a:cxn>
                <a:cxn ang="0">
                  <a:pos x="374" y="921"/>
                </a:cxn>
                <a:cxn ang="0">
                  <a:pos x="346" y="921"/>
                </a:cxn>
                <a:cxn ang="0">
                  <a:pos x="313" y="918"/>
                </a:cxn>
                <a:cxn ang="0">
                  <a:pos x="281" y="912"/>
                </a:cxn>
                <a:cxn ang="0">
                  <a:pos x="245" y="902"/>
                </a:cxn>
                <a:cxn ang="0">
                  <a:pos x="209" y="889"/>
                </a:cxn>
                <a:cxn ang="0">
                  <a:pos x="174" y="870"/>
                </a:cxn>
                <a:cxn ang="0">
                  <a:pos x="138" y="847"/>
                </a:cxn>
                <a:cxn ang="0">
                  <a:pos x="106" y="819"/>
                </a:cxn>
                <a:cxn ang="0">
                  <a:pos x="76" y="785"/>
                </a:cxn>
                <a:cxn ang="0">
                  <a:pos x="47" y="743"/>
                </a:cxn>
                <a:cxn ang="0">
                  <a:pos x="24" y="693"/>
                </a:cxn>
                <a:cxn ang="0">
                  <a:pos x="5" y="640"/>
                </a:cxn>
                <a:cxn ang="0">
                  <a:pos x="0" y="591"/>
                </a:cxn>
                <a:cxn ang="0">
                  <a:pos x="1" y="541"/>
                </a:cxn>
                <a:cxn ang="0">
                  <a:pos x="13" y="498"/>
                </a:cxn>
                <a:cxn ang="0">
                  <a:pos x="30" y="456"/>
                </a:cxn>
                <a:cxn ang="0">
                  <a:pos x="51" y="416"/>
                </a:cxn>
                <a:cxn ang="0">
                  <a:pos x="78" y="380"/>
                </a:cxn>
                <a:cxn ang="0">
                  <a:pos x="106" y="347"/>
                </a:cxn>
                <a:cxn ang="0">
                  <a:pos x="136" y="317"/>
                </a:cxn>
                <a:cxn ang="0">
                  <a:pos x="165" y="290"/>
                </a:cxn>
                <a:cxn ang="0">
                  <a:pos x="194" y="269"/>
                </a:cxn>
                <a:cxn ang="0">
                  <a:pos x="222" y="250"/>
                </a:cxn>
                <a:cxn ang="0">
                  <a:pos x="243" y="235"/>
                </a:cxn>
                <a:cxn ang="0">
                  <a:pos x="262" y="226"/>
                </a:cxn>
                <a:cxn ang="0">
                  <a:pos x="273" y="218"/>
                </a:cxn>
                <a:cxn ang="0">
                  <a:pos x="279" y="218"/>
                </a:cxn>
                <a:cxn ang="0">
                  <a:pos x="484" y="0"/>
                </a:cxn>
                <a:cxn ang="0">
                  <a:pos x="484" y="0"/>
                </a:cxn>
              </a:cxnLst>
              <a:rect l="0" t="0" r="r" b="b"/>
              <a:pathLst>
                <a:path w="939" h="923">
                  <a:moveTo>
                    <a:pt x="484" y="0"/>
                  </a:moveTo>
                  <a:lnTo>
                    <a:pt x="481" y="87"/>
                  </a:lnTo>
                  <a:lnTo>
                    <a:pt x="557" y="131"/>
                  </a:lnTo>
                  <a:lnTo>
                    <a:pt x="684" y="89"/>
                  </a:lnTo>
                  <a:lnTo>
                    <a:pt x="907" y="201"/>
                  </a:lnTo>
                  <a:lnTo>
                    <a:pt x="939" y="302"/>
                  </a:lnTo>
                  <a:lnTo>
                    <a:pt x="737" y="503"/>
                  </a:lnTo>
                  <a:lnTo>
                    <a:pt x="722" y="387"/>
                  </a:lnTo>
                  <a:lnTo>
                    <a:pt x="587" y="313"/>
                  </a:lnTo>
                  <a:lnTo>
                    <a:pt x="410" y="551"/>
                  </a:lnTo>
                  <a:lnTo>
                    <a:pt x="521" y="610"/>
                  </a:lnTo>
                  <a:lnTo>
                    <a:pt x="574" y="610"/>
                  </a:lnTo>
                  <a:lnTo>
                    <a:pt x="597" y="714"/>
                  </a:lnTo>
                  <a:lnTo>
                    <a:pt x="450" y="920"/>
                  </a:lnTo>
                  <a:lnTo>
                    <a:pt x="446" y="920"/>
                  </a:lnTo>
                  <a:lnTo>
                    <a:pt x="435" y="920"/>
                  </a:lnTo>
                  <a:lnTo>
                    <a:pt x="420" y="921"/>
                  </a:lnTo>
                  <a:lnTo>
                    <a:pt x="399" y="923"/>
                  </a:lnTo>
                  <a:lnTo>
                    <a:pt x="374" y="921"/>
                  </a:lnTo>
                  <a:lnTo>
                    <a:pt x="346" y="921"/>
                  </a:lnTo>
                  <a:lnTo>
                    <a:pt x="313" y="918"/>
                  </a:lnTo>
                  <a:lnTo>
                    <a:pt x="281" y="912"/>
                  </a:lnTo>
                  <a:lnTo>
                    <a:pt x="245" y="902"/>
                  </a:lnTo>
                  <a:lnTo>
                    <a:pt x="209" y="889"/>
                  </a:lnTo>
                  <a:lnTo>
                    <a:pt x="174" y="870"/>
                  </a:lnTo>
                  <a:lnTo>
                    <a:pt x="138" y="847"/>
                  </a:lnTo>
                  <a:lnTo>
                    <a:pt x="106" y="819"/>
                  </a:lnTo>
                  <a:lnTo>
                    <a:pt x="76" y="785"/>
                  </a:lnTo>
                  <a:lnTo>
                    <a:pt x="47" y="743"/>
                  </a:lnTo>
                  <a:lnTo>
                    <a:pt x="24" y="693"/>
                  </a:lnTo>
                  <a:lnTo>
                    <a:pt x="5" y="640"/>
                  </a:lnTo>
                  <a:lnTo>
                    <a:pt x="0" y="591"/>
                  </a:lnTo>
                  <a:lnTo>
                    <a:pt x="1" y="541"/>
                  </a:lnTo>
                  <a:lnTo>
                    <a:pt x="13" y="498"/>
                  </a:lnTo>
                  <a:lnTo>
                    <a:pt x="30" y="456"/>
                  </a:lnTo>
                  <a:lnTo>
                    <a:pt x="51" y="416"/>
                  </a:lnTo>
                  <a:lnTo>
                    <a:pt x="78" y="380"/>
                  </a:lnTo>
                  <a:lnTo>
                    <a:pt x="106" y="347"/>
                  </a:lnTo>
                  <a:lnTo>
                    <a:pt x="136" y="317"/>
                  </a:lnTo>
                  <a:lnTo>
                    <a:pt x="165" y="290"/>
                  </a:lnTo>
                  <a:lnTo>
                    <a:pt x="194" y="269"/>
                  </a:lnTo>
                  <a:lnTo>
                    <a:pt x="222" y="250"/>
                  </a:lnTo>
                  <a:lnTo>
                    <a:pt x="243" y="235"/>
                  </a:lnTo>
                  <a:lnTo>
                    <a:pt x="262" y="226"/>
                  </a:lnTo>
                  <a:lnTo>
                    <a:pt x="273" y="218"/>
                  </a:lnTo>
                  <a:lnTo>
                    <a:pt x="279" y="218"/>
                  </a:lnTo>
                  <a:lnTo>
                    <a:pt x="484" y="0"/>
                  </a:lnTo>
                  <a:lnTo>
                    <a:pt x="484" y="0"/>
                  </a:lnTo>
                  <a:close/>
                </a:path>
              </a:pathLst>
            </a:custGeom>
            <a:solidFill>
              <a:srgbClr val="CCCCCC"/>
            </a:solidFill>
            <a:ln w="9525">
              <a:noFill/>
              <a:round/>
              <a:headEnd/>
              <a:tailEnd/>
            </a:ln>
          </p:spPr>
          <p:txBody>
            <a:bodyPr>
              <a:prstTxWarp prst="textNoShape">
                <a:avLst/>
              </a:prstTxWarp>
            </a:bodyPr>
            <a:lstStyle/>
            <a:p>
              <a:endParaRPr lang="es-MX"/>
            </a:p>
          </p:txBody>
        </p:sp>
        <p:sp>
          <p:nvSpPr>
            <p:cNvPr id="109694" name="Freeform 126"/>
            <p:cNvSpPr>
              <a:spLocks/>
            </p:cNvSpPr>
            <p:nvPr/>
          </p:nvSpPr>
          <p:spPr bwMode="auto">
            <a:xfrm>
              <a:off x="2269" y="1902"/>
              <a:ext cx="784" cy="790"/>
            </a:xfrm>
            <a:custGeom>
              <a:avLst/>
              <a:gdLst/>
              <a:ahLst/>
              <a:cxnLst>
                <a:cxn ang="0">
                  <a:pos x="331" y="907"/>
                </a:cxn>
                <a:cxn ang="0">
                  <a:pos x="1424" y="0"/>
                </a:cxn>
                <a:cxn ang="0">
                  <a:pos x="1569" y="68"/>
                </a:cxn>
                <a:cxn ang="0">
                  <a:pos x="786" y="777"/>
                </a:cxn>
                <a:cxn ang="0">
                  <a:pos x="789" y="777"/>
                </a:cxn>
                <a:cxn ang="0">
                  <a:pos x="799" y="785"/>
                </a:cxn>
                <a:cxn ang="0">
                  <a:pos x="816" y="794"/>
                </a:cxn>
                <a:cxn ang="0">
                  <a:pos x="837" y="808"/>
                </a:cxn>
                <a:cxn ang="0">
                  <a:pos x="860" y="825"/>
                </a:cxn>
                <a:cxn ang="0">
                  <a:pos x="888" y="848"/>
                </a:cxn>
                <a:cxn ang="0">
                  <a:pos x="913" y="870"/>
                </a:cxn>
                <a:cxn ang="0">
                  <a:pos x="941" y="899"/>
                </a:cxn>
                <a:cxn ang="0">
                  <a:pos x="964" y="929"/>
                </a:cxn>
                <a:cxn ang="0">
                  <a:pos x="987" y="964"/>
                </a:cxn>
                <a:cxn ang="0">
                  <a:pos x="1006" y="1000"/>
                </a:cxn>
                <a:cxn ang="0">
                  <a:pos x="1019" y="1041"/>
                </a:cxn>
                <a:cxn ang="0">
                  <a:pos x="1027" y="1083"/>
                </a:cxn>
                <a:cxn ang="0">
                  <a:pos x="1027" y="1127"/>
                </a:cxn>
                <a:cxn ang="0">
                  <a:pos x="1018" y="1173"/>
                </a:cxn>
                <a:cxn ang="0">
                  <a:pos x="999" y="1224"/>
                </a:cxn>
                <a:cxn ang="0">
                  <a:pos x="890" y="1344"/>
                </a:cxn>
                <a:cxn ang="0">
                  <a:pos x="1149" y="1462"/>
                </a:cxn>
                <a:cxn ang="0">
                  <a:pos x="1075" y="1579"/>
                </a:cxn>
                <a:cxn ang="0">
                  <a:pos x="884" y="1536"/>
                </a:cxn>
                <a:cxn ang="0">
                  <a:pos x="753" y="1372"/>
                </a:cxn>
                <a:cxn ang="0">
                  <a:pos x="767" y="1252"/>
                </a:cxn>
                <a:cxn ang="0">
                  <a:pos x="668" y="1169"/>
                </a:cxn>
                <a:cxn ang="0">
                  <a:pos x="341" y="1456"/>
                </a:cxn>
                <a:cxn ang="0">
                  <a:pos x="0" y="1144"/>
                </a:cxn>
                <a:cxn ang="0">
                  <a:pos x="331" y="907"/>
                </a:cxn>
                <a:cxn ang="0">
                  <a:pos x="331" y="907"/>
                </a:cxn>
              </a:cxnLst>
              <a:rect l="0" t="0" r="r" b="b"/>
              <a:pathLst>
                <a:path w="1569" h="1579">
                  <a:moveTo>
                    <a:pt x="331" y="907"/>
                  </a:moveTo>
                  <a:lnTo>
                    <a:pt x="1424" y="0"/>
                  </a:lnTo>
                  <a:lnTo>
                    <a:pt x="1569" y="68"/>
                  </a:lnTo>
                  <a:lnTo>
                    <a:pt x="786" y="777"/>
                  </a:lnTo>
                  <a:lnTo>
                    <a:pt x="789" y="777"/>
                  </a:lnTo>
                  <a:lnTo>
                    <a:pt x="799" y="785"/>
                  </a:lnTo>
                  <a:lnTo>
                    <a:pt x="816" y="794"/>
                  </a:lnTo>
                  <a:lnTo>
                    <a:pt x="837" y="808"/>
                  </a:lnTo>
                  <a:lnTo>
                    <a:pt x="860" y="825"/>
                  </a:lnTo>
                  <a:lnTo>
                    <a:pt x="888" y="848"/>
                  </a:lnTo>
                  <a:lnTo>
                    <a:pt x="913" y="870"/>
                  </a:lnTo>
                  <a:lnTo>
                    <a:pt x="941" y="899"/>
                  </a:lnTo>
                  <a:lnTo>
                    <a:pt x="964" y="929"/>
                  </a:lnTo>
                  <a:lnTo>
                    <a:pt x="987" y="964"/>
                  </a:lnTo>
                  <a:lnTo>
                    <a:pt x="1006" y="1000"/>
                  </a:lnTo>
                  <a:lnTo>
                    <a:pt x="1019" y="1041"/>
                  </a:lnTo>
                  <a:lnTo>
                    <a:pt x="1027" y="1083"/>
                  </a:lnTo>
                  <a:lnTo>
                    <a:pt x="1027" y="1127"/>
                  </a:lnTo>
                  <a:lnTo>
                    <a:pt x="1018" y="1173"/>
                  </a:lnTo>
                  <a:lnTo>
                    <a:pt x="999" y="1224"/>
                  </a:lnTo>
                  <a:lnTo>
                    <a:pt x="890" y="1344"/>
                  </a:lnTo>
                  <a:lnTo>
                    <a:pt x="1149" y="1462"/>
                  </a:lnTo>
                  <a:lnTo>
                    <a:pt x="1075" y="1579"/>
                  </a:lnTo>
                  <a:lnTo>
                    <a:pt x="884" y="1536"/>
                  </a:lnTo>
                  <a:lnTo>
                    <a:pt x="753" y="1372"/>
                  </a:lnTo>
                  <a:lnTo>
                    <a:pt x="767" y="1252"/>
                  </a:lnTo>
                  <a:lnTo>
                    <a:pt x="668" y="1169"/>
                  </a:lnTo>
                  <a:lnTo>
                    <a:pt x="341" y="1456"/>
                  </a:lnTo>
                  <a:lnTo>
                    <a:pt x="0" y="1144"/>
                  </a:lnTo>
                  <a:lnTo>
                    <a:pt x="331" y="907"/>
                  </a:lnTo>
                  <a:lnTo>
                    <a:pt x="331" y="907"/>
                  </a:lnTo>
                  <a:close/>
                </a:path>
              </a:pathLst>
            </a:custGeom>
            <a:solidFill>
              <a:srgbClr val="E6E6E6"/>
            </a:solidFill>
            <a:ln w="9525">
              <a:noFill/>
              <a:round/>
              <a:headEnd/>
              <a:tailEnd/>
            </a:ln>
          </p:spPr>
          <p:txBody>
            <a:bodyPr>
              <a:prstTxWarp prst="textNoShape">
                <a:avLst/>
              </a:prstTxWarp>
            </a:bodyPr>
            <a:lstStyle/>
            <a:p>
              <a:endParaRPr lang="es-MX"/>
            </a:p>
          </p:txBody>
        </p:sp>
        <p:sp>
          <p:nvSpPr>
            <p:cNvPr id="109695" name="Freeform 127"/>
            <p:cNvSpPr>
              <a:spLocks/>
            </p:cNvSpPr>
            <p:nvPr/>
          </p:nvSpPr>
          <p:spPr bwMode="auto">
            <a:xfrm>
              <a:off x="2412" y="2413"/>
              <a:ext cx="126" cy="126"/>
            </a:xfrm>
            <a:custGeom>
              <a:avLst/>
              <a:gdLst/>
              <a:ahLst/>
              <a:cxnLst>
                <a:cxn ang="0">
                  <a:pos x="137" y="252"/>
                </a:cxn>
                <a:cxn ang="0">
                  <a:pos x="162" y="247"/>
                </a:cxn>
                <a:cxn ang="0">
                  <a:pos x="185" y="237"/>
                </a:cxn>
                <a:cxn ang="0">
                  <a:pos x="206" y="222"/>
                </a:cxn>
                <a:cxn ang="0">
                  <a:pos x="223" y="207"/>
                </a:cxn>
                <a:cxn ang="0">
                  <a:pos x="236" y="186"/>
                </a:cxn>
                <a:cxn ang="0">
                  <a:pos x="246" y="163"/>
                </a:cxn>
                <a:cxn ang="0">
                  <a:pos x="251" y="138"/>
                </a:cxn>
                <a:cxn ang="0">
                  <a:pos x="251" y="114"/>
                </a:cxn>
                <a:cxn ang="0">
                  <a:pos x="246" y="87"/>
                </a:cxn>
                <a:cxn ang="0">
                  <a:pos x="236" y="64"/>
                </a:cxn>
                <a:cxn ang="0">
                  <a:pos x="223" y="45"/>
                </a:cxn>
                <a:cxn ang="0">
                  <a:pos x="206" y="26"/>
                </a:cxn>
                <a:cxn ang="0">
                  <a:pos x="185" y="13"/>
                </a:cxn>
                <a:cxn ang="0">
                  <a:pos x="162" y="3"/>
                </a:cxn>
                <a:cxn ang="0">
                  <a:pos x="137" y="0"/>
                </a:cxn>
                <a:cxn ang="0">
                  <a:pos x="111" y="0"/>
                </a:cxn>
                <a:cxn ang="0">
                  <a:pos x="86" y="3"/>
                </a:cxn>
                <a:cxn ang="0">
                  <a:pos x="65" y="13"/>
                </a:cxn>
                <a:cxn ang="0">
                  <a:pos x="44" y="26"/>
                </a:cxn>
                <a:cxn ang="0">
                  <a:pos x="27" y="45"/>
                </a:cxn>
                <a:cxn ang="0">
                  <a:pos x="14" y="64"/>
                </a:cxn>
                <a:cxn ang="0">
                  <a:pos x="4" y="87"/>
                </a:cxn>
                <a:cxn ang="0">
                  <a:pos x="0" y="114"/>
                </a:cxn>
                <a:cxn ang="0">
                  <a:pos x="0" y="138"/>
                </a:cxn>
                <a:cxn ang="0">
                  <a:pos x="4" y="163"/>
                </a:cxn>
                <a:cxn ang="0">
                  <a:pos x="14" y="186"/>
                </a:cxn>
                <a:cxn ang="0">
                  <a:pos x="27" y="207"/>
                </a:cxn>
                <a:cxn ang="0">
                  <a:pos x="44" y="222"/>
                </a:cxn>
                <a:cxn ang="0">
                  <a:pos x="65" y="237"/>
                </a:cxn>
                <a:cxn ang="0">
                  <a:pos x="86" y="247"/>
                </a:cxn>
                <a:cxn ang="0">
                  <a:pos x="111" y="252"/>
                </a:cxn>
                <a:cxn ang="0">
                  <a:pos x="126" y="252"/>
                </a:cxn>
              </a:cxnLst>
              <a:rect l="0" t="0" r="r" b="b"/>
              <a:pathLst>
                <a:path w="253" h="252">
                  <a:moveTo>
                    <a:pt x="126" y="252"/>
                  </a:moveTo>
                  <a:lnTo>
                    <a:pt x="137" y="252"/>
                  </a:lnTo>
                  <a:lnTo>
                    <a:pt x="151" y="251"/>
                  </a:lnTo>
                  <a:lnTo>
                    <a:pt x="162" y="247"/>
                  </a:lnTo>
                  <a:lnTo>
                    <a:pt x="174" y="243"/>
                  </a:lnTo>
                  <a:lnTo>
                    <a:pt x="185" y="237"/>
                  </a:lnTo>
                  <a:lnTo>
                    <a:pt x="196" y="230"/>
                  </a:lnTo>
                  <a:lnTo>
                    <a:pt x="206" y="222"/>
                  </a:lnTo>
                  <a:lnTo>
                    <a:pt x="215" y="216"/>
                  </a:lnTo>
                  <a:lnTo>
                    <a:pt x="223" y="207"/>
                  </a:lnTo>
                  <a:lnTo>
                    <a:pt x="231" y="197"/>
                  </a:lnTo>
                  <a:lnTo>
                    <a:pt x="236" y="186"/>
                  </a:lnTo>
                  <a:lnTo>
                    <a:pt x="242" y="176"/>
                  </a:lnTo>
                  <a:lnTo>
                    <a:pt x="246" y="163"/>
                  </a:lnTo>
                  <a:lnTo>
                    <a:pt x="250" y="152"/>
                  </a:lnTo>
                  <a:lnTo>
                    <a:pt x="251" y="138"/>
                  </a:lnTo>
                  <a:lnTo>
                    <a:pt x="253" y="127"/>
                  </a:lnTo>
                  <a:lnTo>
                    <a:pt x="251" y="114"/>
                  </a:lnTo>
                  <a:lnTo>
                    <a:pt x="250" y="100"/>
                  </a:lnTo>
                  <a:lnTo>
                    <a:pt x="246" y="87"/>
                  </a:lnTo>
                  <a:lnTo>
                    <a:pt x="242" y="78"/>
                  </a:lnTo>
                  <a:lnTo>
                    <a:pt x="236" y="64"/>
                  </a:lnTo>
                  <a:lnTo>
                    <a:pt x="231" y="55"/>
                  </a:lnTo>
                  <a:lnTo>
                    <a:pt x="223" y="45"/>
                  </a:lnTo>
                  <a:lnTo>
                    <a:pt x="215" y="36"/>
                  </a:lnTo>
                  <a:lnTo>
                    <a:pt x="206" y="26"/>
                  </a:lnTo>
                  <a:lnTo>
                    <a:pt x="196" y="20"/>
                  </a:lnTo>
                  <a:lnTo>
                    <a:pt x="185" y="13"/>
                  </a:lnTo>
                  <a:lnTo>
                    <a:pt x="174" y="9"/>
                  </a:lnTo>
                  <a:lnTo>
                    <a:pt x="162" y="3"/>
                  </a:lnTo>
                  <a:lnTo>
                    <a:pt x="151" y="1"/>
                  </a:lnTo>
                  <a:lnTo>
                    <a:pt x="137" y="0"/>
                  </a:lnTo>
                  <a:lnTo>
                    <a:pt x="126" y="0"/>
                  </a:lnTo>
                  <a:lnTo>
                    <a:pt x="111" y="0"/>
                  </a:lnTo>
                  <a:lnTo>
                    <a:pt x="99" y="1"/>
                  </a:lnTo>
                  <a:lnTo>
                    <a:pt x="86" y="3"/>
                  </a:lnTo>
                  <a:lnTo>
                    <a:pt x="77" y="9"/>
                  </a:lnTo>
                  <a:lnTo>
                    <a:pt x="65" y="13"/>
                  </a:lnTo>
                  <a:lnTo>
                    <a:pt x="54" y="20"/>
                  </a:lnTo>
                  <a:lnTo>
                    <a:pt x="44" y="26"/>
                  </a:lnTo>
                  <a:lnTo>
                    <a:pt x="37" y="36"/>
                  </a:lnTo>
                  <a:lnTo>
                    <a:pt x="27" y="45"/>
                  </a:lnTo>
                  <a:lnTo>
                    <a:pt x="21" y="55"/>
                  </a:lnTo>
                  <a:lnTo>
                    <a:pt x="14" y="64"/>
                  </a:lnTo>
                  <a:lnTo>
                    <a:pt x="8" y="78"/>
                  </a:lnTo>
                  <a:lnTo>
                    <a:pt x="4" y="87"/>
                  </a:lnTo>
                  <a:lnTo>
                    <a:pt x="2" y="100"/>
                  </a:lnTo>
                  <a:lnTo>
                    <a:pt x="0" y="114"/>
                  </a:lnTo>
                  <a:lnTo>
                    <a:pt x="0" y="127"/>
                  </a:lnTo>
                  <a:lnTo>
                    <a:pt x="0" y="138"/>
                  </a:lnTo>
                  <a:lnTo>
                    <a:pt x="2" y="152"/>
                  </a:lnTo>
                  <a:lnTo>
                    <a:pt x="4" y="163"/>
                  </a:lnTo>
                  <a:lnTo>
                    <a:pt x="8" y="176"/>
                  </a:lnTo>
                  <a:lnTo>
                    <a:pt x="14" y="186"/>
                  </a:lnTo>
                  <a:lnTo>
                    <a:pt x="21" y="197"/>
                  </a:lnTo>
                  <a:lnTo>
                    <a:pt x="27" y="207"/>
                  </a:lnTo>
                  <a:lnTo>
                    <a:pt x="37" y="216"/>
                  </a:lnTo>
                  <a:lnTo>
                    <a:pt x="44" y="222"/>
                  </a:lnTo>
                  <a:lnTo>
                    <a:pt x="54" y="230"/>
                  </a:lnTo>
                  <a:lnTo>
                    <a:pt x="65" y="237"/>
                  </a:lnTo>
                  <a:lnTo>
                    <a:pt x="77" y="243"/>
                  </a:lnTo>
                  <a:lnTo>
                    <a:pt x="86" y="247"/>
                  </a:lnTo>
                  <a:lnTo>
                    <a:pt x="99" y="251"/>
                  </a:lnTo>
                  <a:lnTo>
                    <a:pt x="111" y="252"/>
                  </a:lnTo>
                  <a:lnTo>
                    <a:pt x="126" y="252"/>
                  </a:lnTo>
                  <a:lnTo>
                    <a:pt x="126" y="252"/>
                  </a:lnTo>
                  <a:close/>
                </a:path>
              </a:pathLst>
            </a:custGeom>
            <a:solidFill>
              <a:srgbClr val="CCCCCC"/>
            </a:solidFill>
            <a:ln w="9525">
              <a:noFill/>
              <a:round/>
              <a:headEnd/>
              <a:tailEnd/>
            </a:ln>
          </p:spPr>
          <p:txBody>
            <a:bodyPr>
              <a:prstTxWarp prst="textNoShape">
                <a:avLst/>
              </a:prstTxWarp>
            </a:bodyPr>
            <a:lstStyle/>
            <a:p>
              <a:endParaRPr lang="es-MX"/>
            </a:p>
          </p:txBody>
        </p:sp>
        <p:sp>
          <p:nvSpPr>
            <p:cNvPr id="109696" name="Freeform 128"/>
            <p:cNvSpPr>
              <a:spLocks/>
            </p:cNvSpPr>
            <p:nvPr/>
          </p:nvSpPr>
          <p:spPr bwMode="auto">
            <a:xfrm>
              <a:off x="2463" y="1911"/>
              <a:ext cx="622" cy="575"/>
            </a:xfrm>
            <a:custGeom>
              <a:avLst/>
              <a:gdLst/>
              <a:ahLst/>
              <a:cxnLst>
                <a:cxn ang="0">
                  <a:pos x="1082" y="0"/>
                </a:cxn>
                <a:cxn ang="0">
                  <a:pos x="1107" y="0"/>
                </a:cxn>
                <a:cxn ang="0">
                  <a:pos x="1151" y="4"/>
                </a:cxn>
                <a:cxn ang="0">
                  <a:pos x="1198" y="21"/>
                </a:cxn>
                <a:cxn ang="0">
                  <a:pos x="1234" y="59"/>
                </a:cxn>
                <a:cxn ang="0">
                  <a:pos x="1244" y="125"/>
                </a:cxn>
                <a:cxn ang="0">
                  <a:pos x="641" y="667"/>
                </a:cxn>
                <a:cxn ang="0">
                  <a:pos x="675" y="660"/>
                </a:cxn>
                <a:cxn ang="0">
                  <a:pos x="715" y="663"/>
                </a:cxn>
                <a:cxn ang="0">
                  <a:pos x="751" y="686"/>
                </a:cxn>
                <a:cxn ang="0">
                  <a:pos x="766" y="739"/>
                </a:cxn>
                <a:cxn ang="0">
                  <a:pos x="766" y="810"/>
                </a:cxn>
                <a:cxn ang="0">
                  <a:pos x="791" y="840"/>
                </a:cxn>
                <a:cxn ang="0">
                  <a:pos x="835" y="840"/>
                </a:cxn>
                <a:cxn ang="0">
                  <a:pos x="884" y="825"/>
                </a:cxn>
                <a:cxn ang="0">
                  <a:pos x="934" y="813"/>
                </a:cxn>
                <a:cxn ang="0">
                  <a:pos x="974" y="819"/>
                </a:cxn>
                <a:cxn ang="0">
                  <a:pos x="1023" y="844"/>
                </a:cxn>
                <a:cxn ang="0">
                  <a:pos x="1082" y="874"/>
                </a:cxn>
                <a:cxn ang="0">
                  <a:pos x="1139" y="907"/>
                </a:cxn>
                <a:cxn ang="0">
                  <a:pos x="1181" y="929"/>
                </a:cxn>
                <a:cxn ang="0">
                  <a:pos x="1198" y="943"/>
                </a:cxn>
                <a:cxn ang="0">
                  <a:pos x="979" y="1142"/>
                </a:cxn>
                <a:cxn ang="0">
                  <a:pos x="943" y="1118"/>
                </a:cxn>
                <a:cxn ang="0">
                  <a:pos x="896" y="1087"/>
                </a:cxn>
                <a:cxn ang="0">
                  <a:pos x="839" y="1066"/>
                </a:cxn>
                <a:cxn ang="0">
                  <a:pos x="795" y="1076"/>
                </a:cxn>
                <a:cxn ang="0">
                  <a:pos x="770" y="1102"/>
                </a:cxn>
                <a:cxn ang="0">
                  <a:pos x="747" y="1097"/>
                </a:cxn>
                <a:cxn ang="0">
                  <a:pos x="787" y="1042"/>
                </a:cxn>
                <a:cxn ang="0">
                  <a:pos x="835" y="1024"/>
                </a:cxn>
                <a:cxn ang="0">
                  <a:pos x="888" y="1028"/>
                </a:cxn>
                <a:cxn ang="0">
                  <a:pos x="938" y="1051"/>
                </a:cxn>
                <a:cxn ang="0">
                  <a:pos x="978" y="1080"/>
                </a:cxn>
                <a:cxn ang="0">
                  <a:pos x="997" y="1083"/>
                </a:cxn>
                <a:cxn ang="0">
                  <a:pos x="1021" y="1057"/>
                </a:cxn>
                <a:cxn ang="0">
                  <a:pos x="1057" y="1017"/>
                </a:cxn>
                <a:cxn ang="0">
                  <a:pos x="1090" y="977"/>
                </a:cxn>
                <a:cxn ang="0">
                  <a:pos x="1116" y="948"/>
                </a:cxn>
                <a:cxn ang="0">
                  <a:pos x="943" y="857"/>
                </a:cxn>
                <a:cxn ang="0">
                  <a:pos x="932" y="861"/>
                </a:cxn>
                <a:cxn ang="0">
                  <a:pos x="903" y="869"/>
                </a:cxn>
                <a:cxn ang="0">
                  <a:pos x="865" y="878"/>
                </a:cxn>
                <a:cxn ang="0">
                  <a:pos x="822" y="882"/>
                </a:cxn>
                <a:cxn ang="0">
                  <a:pos x="778" y="871"/>
                </a:cxn>
                <a:cxn ang="0">
                  <a:pos x="744" y="844"/>
                </a:cxn>
                <a:cxn ang="0">
                  <a:pos x="727" y="812"/>
                </a:cxn>
                <a:cxn ang="0">
                  <a:pos x="723" y="781"/>
                </a:cxn>
                <a:cxn ang="0">
                  <a:pos x="727" y="751"/>
                </a:cxn>
                <a:cxn ang="0">
                  <a:pos x="732" y="734"/>
                </a:cxn>
                <a:cxn ang="0">
                  <a:pos x="734" y="728"/>
                </a:cxn>
                <a:cxn ang="0">
                  <a:pos x="715" y="701"/>
                </a:cxn>
                <a:cxn ang="0">
                  <a:pos x="690" y="690"/>
                </a:cxn>
                <a:cxn ang="0">
                  <a:pos x="654" y="692"/>
                </a:cxn>
                <a:cxn ang="0">
                  <a:pos x="574" y="667"/>
                </a:cxn>
                <a:cxn ang="0">
                  <a:pos x="631" y="616"/>
                </a:cxn>
                <a:cxn ang="0">
                  <a:pos x="772" y="492"/>
                </a:cxn>
                <a:cxn ang="0">
                  <a:pos x="947" y="336"/>
                </a:cxn>
                <a:cxn ang="0">
                  <a:pos x="1105" y="198"/>
                </a:cxn>
                <a:cxn ang="0">
                  <a:pos x="1194" y="116"/>
                </a:cxn>
                <a:cxn ang="0">
                  <a:pos x="38" y="948"/>
                </a:cxn>
              </a:cxnLst>
              <a:rect l="0" t="0" r="r" b="b"/>
              <a:pathLst>
                <a:path w="1244" h="1150">
                  <a:moveTo>
                    <a:pt x="0" y="912"/>
                  </a:moveTo>
                  <a:lnTo>
                    <a:pt x="1080" y="2"/>
                  </a:lnTo>
                  <a:lnTo>
                    <a:pt x="1082" y="0"/>
                  </a:lnTo>
                  <a:lnTo>
                    <a:pt x="1088" y="0"/>
                  </a:lnTo>
                  <a:lnTo>
                    <a:pt x="1095" y="0"/>
                  </a:lnTo>
                  <a:lnTo>
                    <a:pt x="1107" y="0"/>
                  </a:lnTo>
                  <a:lnTo>
                    <a:pt x="1120" y="0"/>
                  </a:lnTo>
                  <a:lnTo>
                    <a:pt x="1135" y="2"/>
                  </a:lnTo>
                  <a:lnTo>
                    <a:pt x="1151" y="4"/>
                  </a:lnTo>
                  <a:lnTo>
                    <a:pt x="1168" y="9"/>
                  </a:lnTo>
                  <a:lnTo>
                    <a:pt x="1183" y="13"/>
                  </a:lnTo>
                  <a:lnTo>
                    <a:pt x="1198" y="21"/>
                  </a:lnTo>
                  <a:lnTo>
                    <a:pt x="1211" y="30"/>
                  </a:lnTo>
                  <a:lnTo>
                    <a:pt x="1225" y="44"/>
                  </a:lnTo>
                  <a:lnTo>
                    <a:pt x="1234" y="59"/>
                  </a:lnTo>
                  <a:lnTo>
                    <a:pt x="1240" y="76"/>
                  </a:lnTo>
                  <a:lnTo>
                    <a:pt x="1244" y="99"/>
                  </a:lnTo>
                  <a:lnTo>
                    <a:pt x="1244" y="125"/>
                  </a:lnTo>
                  <a:lnTo>
                    <a:pt x="630" y="671"/>
                  </a:lnTo>
                  <a:lnTo>
                    <a:pt x="635" y="669"/>
                  </a:lnTo>
                  <a:lnTo>
                    <a:pt x="641" y="667"/>
                  </a:lnTo>
                  <a:lnTo>
                    <a:pt x="650" y="665"/>
                  </a:lnTo>
                  <a:lnTo>
                    <a:pt x="662" y="661"/>
                  </a:lnTo>
                  <a:lnTo>
                    <a:pt x="675" y="660"/>
                  </a:lnTo>
                  <a:lnTo>
                    <a:pt x="688" y="660"/>
                  </a:lnTo>
                  <a:lnTo>
                    <a:pt x="704" y="661"/>
                  </a:lnTo>
                  <a:lnTo>
                    <a:pt x="715" y="663"/>
                  </a:lnTo>
                  <a:lnTo>
                    <a:pt x="728" y="669"/>
                  </a:lnTo>
                  <a:lnTo>
                    <a:pt x="740" y="677"/>
                  </a:lnTo>
                  <a:lnTo>
                    <a:pt x="751" y="686"/>
                  </a:lnTo>
                  <a:lnTo>
                    <a:pt x="759" y="699"/>
                  </a:lnTo>
                  <a:lnTo>
                    <a:pt x="765" y="717"/>
                  </a:lnTo>
                  <a:lnTo>
                    <a:pt x="766" y="739"/>
                  </a:lnTo>
                  <a:lnTo>
                    <a:pt x="766" y="764"/>
                  </a:lnTo>
                  <a:lnTo>
                    <a:pt x="765" y="791"/>
                  </a:lnTo>
                  <a:lnTo>
                    <a:pt x="766" y="810"/>
                  </a:lnTo>
                  <a:lnTo>
                    <a:pt x="772" y="823"/>
                  </a:lnTo>
                  <a:lnTo>
                    <a:pt x="782" y="834"/>
                  </a:lnTo>
                  <a:lnTo>
                    <a:pt x="791" y="840"/>
                  </a:lnTo>
                  <a:lnTo>
                    <a:pt x="804" y="842"/>
                  </a:lnTo>
                  <a:lnTo>
                    <a:pt x="818" y="842"/>
                  </a:lnTo>
                  <a:lnTo>
                    <a:pt x="835" y="840"/>
                  </a:lnTo>
                  <a:lnTo>
                    <a:pt x="850" y="836"/>
                  </a:lnTo>
                  <a:lnTo>
                    <a:pt x="867" y="831"/>
                  </a:lnTo>
                  <a:lnTo>
                    <a:pt x="884" y="825"/>
                  </a:lnTo>
                  <a:lnTo>
                    <a:pt x="901" y="821"/>
                  </a:lnTo>
                  <a:lnTo>
                    <a:pt x="917" y="815"/>
                  </a:lnTo>
                  <a:lnTo>
                    <a:pt x="934" y="813"/>
                  </a:lnTo>
                  <a:lnTo>
                    <a:pt x="949" y="813"/>
                  </a:lnTo>
                  <a:lnTo>
                    <a:pt x="962" y="815"/>
                  </a:lnTo>
                  <a:lnTo>
                    <a:pt x="974" y="819"/>
                  </a:lnTo>
                  <a:lnTo>
                    <a:pt x="989" y="827"/>
                  </a:lnTo>
                  <a:lnTo>
                    <a:pt x="1004" y="834"/>
                  </a:lnTo>
                  <a:lnTo>
                    <a:pt x="1023" y="844"/>
                  </a:lnTo>
                  <a:lnTo>
                    <a:pt x="1042" y="853"/>
                  </a:lnTo>
                  <a:lnTo>
                    <a:pt x="1063" y="863"/>
                  </a:lnTo>
                  <a:lnTo>
                    <a:pt x="1082" y="874"/>
                  </a:lnTo>
                  <a:lnTo>
                    <a:pt x="1101" y="886"/>
                  </a:lnTo>
                  <a:lnTo>
                    <a:pt x="1120" y="895"/>
                  </a:lnTo>
                  <a:lnTo>
                    <a:pt x="1139" y="907"/>
                  </a:lnTo>
                  <a:lnTo>
                    <a:pt x="1154" y="914"/>
                  </a:lnTo>
                  <a:lnTo>
                    <a:pt x="1170" y="924"/>
                  </a:lnTo>
                  <a:lnTo>
                    <a:pt x="1181" y="929"/>
                  </a:lnTo>
                  <a:lnTo>
                    <a:pt x="1190" y="937"/>
                  </a:lnTo>
                  <a:lnTo>
                    <a:pt x="1194" y="941"/>
                  </a:lnTo>
                  <a:lnTo>
                    <a:pt x="1198" y="943"/>
                  </a:lnTo>
                  <a:lnTo>
                    <a:pt x="989" y="1150"/>
                  </a:lnTo>
                  <a:lnTo>
                    <a:pt x="985" y="1148"/>
                  </a:lnTo>
                  <a:lnTo>
                    <a:pt x="979" y="1142"/>
                  </a:lnTo>
                  <a:lnTo>
                    <a:pt x="970" y="1137"/>
                  </a:lnTo>
                  <a:lnTo>
                    <a:pt x="960" y="1127"/>
                  </a:lnTo>
                  <a:lnTo>
                    <a:pt x="943" y="1118"/>
                  </a:lnTo>
                  <a:lnTo>
                    <a:pt x="930" y="1106"/>
                  </a:lnTo>
                  <a:lnTo>
                    <a:pt x="911" y="1097"/>
                  </a:lnTo>
                  <a:lnTo>
                    <a:pt x="896" y="1087"/>
                  </a:lnTo>
                  <a:lnTo>
                    <a:pt x="877" y="1078"/>
                  </a:lnTo>
                  <a:lnTo>
                    <a:pt x="858" y="1070"/>
                  </a:lnTo>
                  <a:lnTo>
                    <a:pt x="839" y="1066"/>
                  </a:lnTo>
                  <a:lnTo>
                    <a:pt x="823" y="1066"/>
                  </a:lnTo>
                  <a:lnTo>
                    <a:pt x="806" y="1068"/>
                  </a:lnTo>
                  <a:lnTo>
                    <a:pt x="795" y="1076"/>
                  </a:lnTo>
                  <a:lnTo>
                    <a:pt x="784" y="1089"/>
                  </a:lnTo>
                  <a:lnTo>
                    <a:pt x="774" y="1108"/>
                  </a:lnTo>
                  <a:lnTo>
                    <a:pt x="770" y="1102"/>
                  </a:lnTo>
                  <a:lnTo>
                    <a:pt x="761" y="1099"/>
                  </a:lnTo>
                  <a:lnTo>
                    <a:pt x="751" y="1095"/>
                  </a:lnTo>
                  <a:lnTo>
                    <a:pt x="747" y="1097"/>
                  </a:lnTo>
                  <a:lnTo>
                    <a:pt x="761" y="1072"/>
                  </a:lnTo>
                  <a:lnTo>
                    <a:pt x="772" y="1057"/>
                  </a:lnTo>
                  <a:lnTo>
                    <a:pt x="787" y="1042"/>
                  </a:lnTo>
                  <a:lnTo>
                    <a:pt x="803" y="1032"/>
                  </a:lnTo>
                  <a:lnTo>
                    <a:pt x="818" y="1026"/>
                  </a:lnTo>
                  <a:lnTo>
                    <a:pt x="835" y="1024"/>
                  </a:lnTo>
                  <a:lnTo>
                    <a:pt x="854" y="1023"/>
                  </a:lnTo>
                  <a:lnTo>
                    <a:pt x="871" y="1026"/>
                  </a:lnTo>
                  <a:lnTo>
                    <a:pt x="888" y="1028"/>
                  </a:lnTo>
                  <a:lnTo>
                    <a:pt x="903" y="1036"/>
                  </a:lnTo>
                  <a:lnTo>
                    <a:pt x="920" y="1042"/>
                  </a:lnTo>
                  <a:lnTo>
                    <a:pt x="938" y="1051"/>
                  </a:lnTo>
                  <a:lnTo>
                    <a:pt x="951" y="1061"/>
                  </a:lnTo>
                  <a:lnTo>
                    <a:pt x="966" y="1070"/>
                  </a:lnTo>
                  <a:lnTo>
                    <a:pt x="978" y="1080"/>
                  </a:lnTo>
                  <a:lnTo>
                    <a:pt x="991" y="1089"/>
                  </a:lnTo>
                  <a:lnTo>
                    <a:pt x="991" y="1087"/>
                  </a:lnTo>
                  <a:lnTo>
                    <a:pt x="997" y="1083"/>
                  </a:lnTo>
                  <a:lnTo>
                    <a:pt x="1002" y="1076"/>
                  </a:lnTo>
                  <a:lnTo>
                    <a:pt x="1012" y="1068"/>
                  </a:lnTo>
                  <a:lnTo>
                    <a:pt x="1021" y="1057"/>
                  </a:lnTo>
                  <a:lnTo>
                    <a:pt x="1033" y="1044"/>
                  </a:lnTo>
                  <a:lnTo>
                    <a:pt x="1044" y="1030"/>
                  </a:lnTo>
                  <a:lnTo>
                    <a:pt x="1057" y="1017"/>
                  </a:lnTo>
                  <a:lnTo>
                    <a:pt x="1069" y="1004"/>
                  </a:lnTo>
                  <a:lnTo>
                    <a:pt x="1080" y="990"/>
                  </a:lnTo>
                  <a:lnTo>
                    <a:pt x="1090" y="977"/>
                  </a:lnTo>
                  <a:lnTo>
                    <a:pt x="1101" y="966"/>
                  </a:lnTo>
                  <a:lnTo>
                    <a:pt x="1109" y="956"/>
                  </a:lnTo>
                  <a:lnTo>
                    <a:pt x="1116" y="948"/>
                  </a:lnTo>
                  <a:lnTo>
                    <a:pt x="1120" y="945"/>
                  </a:lnTo>
                  <a:lnTo>
                    <a:pt x="1122" y="945"/>
                  </a:lnTo>
                  <a:lnTo>
                    <a:pt x="943" y="857"/>
                  </a:lnTo>
                  <a:lnTo>
                    <a:pt x="941" y="857"/>
                  </a:lnTo>
                  <a:lnTo>
                    <a:pt x="938" y="857"/>
                  </a:lnTo>
                  <a:lnTo>
                    <a:pt x="932" y="861"/>
                  </a:lnTo>
                  <a:lnTo>
                    <a:pt x="924" y="863"/>
                  </a:lnTo>
                  <a:lnTo>
                    <a:pt x="913" y="867"/>
                  </a:lnTo>
                  <a:lnTo>
                    <a:pt x="903" y="869"/>
                  </a:lnTo>
                  <a:lnTo>
                    <a:pt x="890" y="872"/>
                  </a:lnTo>
                  <a:lnTo>
                    <a:pt x="879" y="876"/>
                  </a:lnTo>
                  <a:lnTo>
                    <a:pt x="865" y="878"/>
                  </a:lnTo>
                  <a:lnTo>
                    <a:pt x="850" y="880"/>
                  </a:lnTo>
                  <a:lnTo>
                    <a:pt x="837" y="880"/>
                  </a:lnTo>
                  <a:lnTo>
                    <a:pt x="822" y="882"/>
                  </a:lnTo>
                  <a:lnTo>
                    <a:pt x="806" y="880"/>
                  </a:lnTo>
                  <a:lnTo>
                    <a:pt x="791" y="876"/>
                  </a:lnTo>
                  <a:lnTo>
                    <a:pt x="778" y="871"/>
                  </a:lnTo>
                  <a:lnTo>
                    <a:pt x="765" y="865"/>
                  </a:lnTo>
                  <a:lnTo>
                    <a:pt x="753" y="853"/>
                  </a:lnTo>
                  <a:lnTo>
                    <a:pt x="744" y="844"/>
                  </a:lnTo>
                  <a:lnTo>
                    <a:pt x="736" y="834"/>
                  </a:lnTo>
                  <a:lnTo>
                    <a:pt x="730" y="823"/>
                  </a:lnTo>
                  <a:lnTo>
                    <a:pt x="727" y="812"/>
                  </a:lnTo>
                  <a:lnTo>
                    <a:pt x="723" y="802"/>
                  </a:lnTo>
                  <a:lnTo>
                    <a:pt x="723" y="791"/>
                  </a:lnTo>
                  <a:lnTo>
                    <a:pt x="723" y="781"/>
                  </a:lnTo>
                  <a:lnTo>
                    <a:pt x="723" y="770"/>
                  </a:lnTo>
                  <a:lnTo>
                    <a:pt x="725" y="760"/>
                  </a:lnTo>
                  <a:lnTo>
                    <a:pt x="727" y="751"/>
                  </a:lnTo>
                  <a:lnTo>
                    <a:pt x="728" y="745"/>
                  </a:lnTo>
                  <a:lnTo>
                    <a:pt x="730" y="739"/>
                  </a:lnTo>
                  <a:lnTo>
                    <a:pt x="732" y="734"/>
                  </a:lnTo>
                  <a:lnTo>
                    <a:pt x="734" y="732"/>
                  </a:lnTo>
                  <a:lnTo>
                    <a:pt x="734" y="732"/>
                  </a:lnTo>
                  <a:lnTo>
                    <a:pt x="734" y="728"/>
                  </a:lnTo>
                  <a:lnTo>
                    <a:pt x="730" y="720"/>
                  </a:lnTo>
                  <a:lnTo>
                    <a:pt x="725" y="711"/>
                  </a:lnTo>
                  <a:lnTo>
                    <a:pt x="715" y="701"/>
                  </a:lnTo>
                  <a:lnTo>
                    <a:pt x="708" y="698"/>
                  </a:lnTo>
                  <a:lnTo>
                    <a:pt x="700" y="694"/>
                  </a:lnTo>
                  <a:lnTo>
                    <a:pt x="690" y="690"/>
                  </a:lnTo>
                  <a:lnTo>
                    <a:pt x="681" y="690"/>
                  </a:lnTo>
                  <a:lnTo>
                    <a:pt x="668" y="690"/>
                  </a:lnTo>
                  <a:lnTo>
                    <a:pt x="654" y="692"/>
                  </a:lnTo>
                  <a:lnTo>
                    <a:pt x="639" y="698"/>
                  </a:lnTo>
                  <a:lnTo>
                    <a:pt x="622" y="705"/>
                  </a:lnTo>
                  <a:lnTo>
                    <a:pt x="574" y="667"/>
                  </a:lnTo>
                  <a:lnTo>
                    <a:pt x="580" y="660"/>
                  </a:lnTo>
                  <a:lnTo>
                    <a:pt x="599" y="642"/>
                  </a:lnTo>
                  <a:lnTo>
                    <a:pt x="631" y="616"/>
                  </a:lnTo>
                  <a:lnTo>
                    <a:pt x="671" y="582"/>
                  </a:lnTo>
                  <a:lnTo>
                    <a:pt x="719" y="538"/>
                  </a:lnTo>
                  <a:lnTo>
                    <a:pt x="772" y="492"/>
                  </a:lnTo>
                  <a:lnTo>
                    <a:pt x="829" y="441"/>
                  </a:lnTo>
                  <a:lnTo>
                    <a:pt x="888" y="390"/>
                  </a:lnTo>
                  <a:lnTo>
                    <a:pt x="947" y="336"/>
                  </a:lnTo>
                  <a:lnTo>
                    <a:pt x="1004" y="287"/>
                  </a:lnTo>
                  <a:lnTo>
                    <a:pt x="1055" y="239"/>
                  </a:lnTo>
                  <a:lnTo>
                    <a:pt x="1105" y="198"/>
                  </a:lnTo>
                  <a:lnTo>
                    <a:pt x="1145" y="161"/>
                  </a:lnTo>
                  <a:lnTo>
                    <a:pt x="1175" y="135"/>
                  </a:lnTo>
                  <a:lnTo>
                    <a:pt x="1194" y="116"/>
                  </a:lnTo>
                  <a:lnTo>
                    <a:pt x="1202" y="110"/>
                  </a:lnTo>
                  <a:lnTo>
                    <a:pt x="1071" y="55"/>
                  </a:lnTo>
                  <a:lnTo>
                    <a:pt x="38" y="948"/>
                  </a:lnTo>
                  <a:lnTo>
                    <a:pt x="0" y="912"/>
                  </a:lnTo>
                  <a:lnTo>
                    <a:pt x="0" y="912"/>
                  </a:lnTo>
                  <a:close/>
                </a:path>
              </a:pathLst>
            </a:custGeom>
            <a:solidFill>
              <a:srgbClr val="000000"/>
            </a:solidFill>
            <a:ln w="9525">
              <a:noFill/>
              <a:round/>
              <a:headEnd/>
              <a:tailEnd/>
            </a:ln>
          </p:spPr>
          <p:txBody>
            <a:bodyPr>
              <a:prstTxWarp prst="textNoShape">
                <a:avLst/>
              </a:prstTxWarp>
            </a:bodyPr>
            <a:lstStyle/>
            <a:p>
              <a:endParaRPr lang="es-MX"/>
            </a:p>
          </p:txBody>
        </p:sp>
        <p:sp>
          <p:nvSpPr>
            <p:cNvPr id="109697" name="Freeform 129"/>
            <p:cNvSpPr>
              <a:spLocks/>
            </p:cNvSpPr>
            <p:nvPr/>
          </p:nvSpPr>
          <p:spPr bwMode="auto">
            <a:xfrm>
              <a:off x="2375" y="2385"/>
              <a:ext cx="507" cy="317"/>
            </a:xfrm>
            <a:custGeom>
              <a:avLst/>
              <a:gdLst/>
              <a:ahLst/>
              <a:cxnLst>
                <a:cxn ang="0">
                  <a:pos x="168" y="31"/>
                </a:cxn>
                <a:cxn ang="0">
                  <a:pos x="143" y="40"/>
                </a:cxn>
                <a:cxn ang="0">
                  <a:pos x="116" y="57"/>
                </a:cxn>
                <a:cxn ang="0">
                  <a:pos x="312" y="287"/>
                </a:cxn>
                <a:cxn ang="0">
                  <a:pos x="348" y="267"/>
                </a:cxn>
                <a:cxn ang="0">
                  <a:pos x="384" y="242"/>
                </a:cxn>
                <a:cxn ang="0">
                  <a:pos x="417" y="210"/>
                </a:cxn>
                <a:cxn ang="0">
                  <a:pos x="447" y="172"/>
                </a:cxn>
                <a:cxn ang="0">
                  <a:pos x="580" y="297"/>
                </a:cxn>
                <a:cxn ang="0">
                  <a:pos x="565" y="329"/>
                </a:cxn>
                <a:cxn ang="0">
                  <a:pos x="563" y="384"/>
                </a:cxn>
                <a:cxn ang="0">
                  <a:pos x="599" y="459"/>
                </a:cxn>
                <a:cxn ang="0">
                  <a:pos x="677" y="535"/>
                </a:cxn>
                <a:cxn ang="0">
                  <a:pos x="753" y="578"/>
                </a:cxn>
                <a:cxn ang="0">
                  <a:pos x="814" y="595"/>
                </a:cxn>
                <a:cxn ang="0">
                  <a:pos x="845" y="601"/>
                </a:cxn>
                <a:cxn ang="0">
                  <a:pos x="957" y="422"/>
                </a:cxn>
                <a:cxn ang="0">
                  <a:pos x="907" y="400"/>
                </a:cxn>
                <a:cxn ang="0">
                  <a:pos x="843" y="356"/>
                </a:cxn>
                <a:cxn ang="0">
                  <a:pos x="803" y="282"/>
                </a:cxn>
                <a:cxn ang="0">
                  <a:pos x="814" y="189"/>
                </a:cxn>
                <a:cxn ang="0">
                  <a:pos x="848" y="128"/>
                </a:cxn>
                <a:cxn ang="0">
                  <a:pos x="885" y="97"/>
                </a:cxn>
                <a:cxn ang="0">
                  <a:pos x="909" y="86"/>
                </a:cxn>
                <a:cxn ang="0">
                  <a:pos x="938" y="103"/>
                </a:cxn>
                <a:cxn ang="0">
                  <a:pos x="915" y="118"/>
                </a:cxn>
                <a:cxn ang="0">
                  <a:pos x="879" y="154"/>
                </a:cxn>
                <a:cxn ang="0">
                  <a:pos x="846" y="210"/>
                </a:cxn>
                <a:cxn ang="0">
                  <a:pos x="839" y="282"/>
                </a:cxn>
                <a:cxn ang="0">
                  <a:pos x="877" y="339"/>
                </a:cxn>
                <a:cxn ang="0">
                  <a:pos x="942" y="375"/>
                </a:cxn>
                <a:cxn ang="0">
                  <a:pos x="997" y="392"/>
                </a:cxn>
                <a:cxn ang="0">
                  <a:pos x="867" y="633"/>
                </a:cxn>
                <a:cxn ang="0">
                  <a:pos x="839" y="633"/>
                </a:cxn>
                <a:cxn ang="0">
                  <a:pos x="772" y="624"/>
                </a:cxn>
                <a:cxn ang="0">
                  <a:pos x="683" y="586"/>
                </a:cxn>
                <a:cxn ang="0">
                  <a:pos x="594" y="506"/>
                </a:cxn>
                <a:cxn ang="0">
                  <a:pos x="537" y="411"/>
                </a:cxn>
                <a:cxn ang="0">
                  <a:pos x="525" y="346"/>
                </a:cxn>
                <a:cxn ang="0">
                  <a:pos x="533" y="308"/>
                </a:cxn>
                <a:cxn ang="0">
                  <a:pos x="542" y="297"/>
                </a:cxn>
                <a:cxn ang="0">
                  <a:pos x="430" y="253"/>
                </a:cxn>
                <a:cxn ang="0">
                  <a:pos x="320" y="324"/>
                </a:cxn>
                <a:cxn ang="0">
                  <a:pos x="175" y="364"/>
                </a:cxn>
                <a:cxn ang="0">
                  <a:pos x="38" y="287"/>
                </a:cxn>
                <a:cxn ang="0">
                  <a:pos x="0" y="200"/>
                </a:cxn>
                <a:cxn ang="0">
                  <a:pos x="12" y="134"/>
                </a:cxn>
                <a:cxn ang="0">
                  <a:pos x="50" y="69"/>
                </a:cxn>
                <a:cxn ang="0">
                  <a:pos x="114" y="12"/>
                </a:cxn>
              </a:cxnLst>
              <a:rect l="0" t="0" r="r" b="b"/>
              <a:pathLst>
                <a:path w="1016" h="633">
                  <a:moveTo>
                    <a:pt x="181" y="31"/>
                  </a:moveTo>
                  <a:lnTo>
                    <a:pt x="177" y="31"/>
                  </a:lnTo>
                  <a:lnTo>
                    <a:pt x="171" y="31"/>
                  </a:lnTo>
                  <a:lnTo>
                    <a:pt x="168" y="31"/>
                  </a:lnTo>
                  <a:lnTo>
                    <a:pt x="162" y="33"/>
                  </a:lnTo>
                  <a:lnTo>
                    <a:pt x="156" y="35"/>
                  </a:lnTo>
                  <a:lnTo>
                    <a:pt x="151" y="38"/>
                  </a:lnTo>
                  <a:lnTo>
                    <a:pt x="143" y="40"/>
                  </a:lnTo>
                  <a:lnTo>
                    <a:pt x="137" y="42"/>
                  </a:lnTo>
                  <a:lnTo>
                    <a:pt x="130" y="46"/>
                  </a:lnTo>
                  <a:lnTo>
                    <a:pt x="124" y="52"/>
                  </a:lnTo>
                  <a:lnTo>
                    <a:pt x="116" y="57"/>
                  </a:lnTo>
                  <a:lnTo>
                    <a:pt x="111" y="65"/>
                  </a:lnTo>
                  <a:lnTo>
                    <a:pt x="105" y="73"/>
                  </a:lnTo>
                  <a:lnTo>
                    <a:pt x="97" y="82"/>
                  </a:lnTo>
                  <a:lnTo>
                    <a:pt x="312" y="287"/>
                  </a:lnTo>
                  <a:lnTo>
                    <a:pt x="320" y="284"/>
                  </a:lnTo>
                  <a:lnTo>
                    <a:pt x="329" y="278"/>
                  </a:lnTo>
                  <a:lnTo>
                    <a:pt x="339" y="272"/>
                  </a:lnTo>
                  <a:lnTo>
                    <a:pt x="348" y="267"/>
                  </a:lnTo>
                  <a:lnTo>
                    <a:pt x="358" y="261"/>
                  </a:lnTo>
                  <a:lnTo>
                    <a:pt x="367" y="253"/>
                  </a:lnTo>
                  <a:lnTo>
                    <a:pt x="375" y="248"/>
                  </a:lnTo>
                  <a:lnTo>
                    <a:pt x="384" y="242"/>
                  </a:lnTo>
                  <a:lnTo>
                    <a:pt x="392" y="232"/>
                  </a:lnTo>
                  <a:lnTo>
                    <a:pt x="400" y="225"/>
                  </a:lnTo>
                  <a:lnTo>
                    <a:pt x="409" y="217"/>
                  </a:lnTo>
                  <a:lnTo>
                    <a:pt x="417" y="210"/>
                  </a:lnTo>
                  <a:lnTo>
                    <a:pt x="424" y="200"/>
                  </a:lnTo>
                  <a:lnTo>
                    <a:pt x="432" y="191"/>
                  </a:lnTo>
                  <a:lnTo>
                    <a:pt x="440" y="181"/>
                  </a:lnTo>
                  <a:lnTo>
                    <a:pt x="447" y="172"/>
                  </a:lnTo>
                  <a:lnTo>
                    <a:pt x="588" y="291"/>
                  </a:lnTo>
                  <a:lnTo>
                    <a:pt x="586" y="291"/>
                  </a:lnTo>
                  <a:lnTo>
                    <a:pt x="584" y="293"/>
                  </a:lnTo>
                  <a:lnTo>
                    <a:pt x="580" y="297"/>
                  </a:lnTo>
                  <a:lnTo>
                    <a:pt x="576" y="303"/>
                  </a:lnTo>
                  <a:lnTo>
                    <a:pt x="573" y="308"/>
                  </a:lnTo>
                  <a:lnTo>
                    <a:pt x="569" y="318"/>
                  </a:lnTo>
                  <a:lnTo>
                    <a:pt x="565" y="329"/>
                  </a:lnTo>
                  <a:lnTo>
                    <a:pt x="563" y="341"/>
                  </a:lnTo>
                  <a:lnTo>
                    <a:pt x="561" y="354"/>
                  </a:lnTo>
                  <a:lnTo>
                    <a:pt x="561" y="367"/>
                  </a:lnTo>
                  <a:lnTo>
                    <a:pt x="563" y="384"/>
                  </a:lnTo>
                  <a:lnTo>
                    <a:pt x="569" y="402"/>
                  </a:lnTo>
                  <a:lnTo>
                    <a:pt x="575" y="419"/>
                  </a:lnTo>
                  <a:lnTo>
                    <a:pt x="586" y="438"/>
                  </a:lnTo>
                  <a:lnTo>
                    <a:pt x="599" y="459"/>
                  </a:lnTo>
                  <a:lnTo>
                    <a:pt x="618" y="481"/>
                  </a:lnTo>
                  <a:lnTo>
                    <a:pt x="637" y="502"/>
                  </a:lnTo>
                  <a:lnTo>
                    <a:pt x="658" y="521"/>
                  </a:lnTo>
                  <a:lnTo>
                    <a:pt x="677" y="535"/>
                  </a:lnTo>
                  <a:lnTo>
                    <a:pt x="698" y="550"/>
                  </a:lnTo>
                  <a:lnTo>
                    <a:pt x="715" y="561"/>
                  </a:lnTo>
                  <a:lnTo>
                    <a:pt x="734" y="571"/>
                  </a:lnTo>
                  <a:lnTo>
                    <a:pt x="753" y="578"/>
                  </a:lnTo>
                  <a:lnTo>
                    <a:pt x="772" y="586"/>
                  </a:lnTo>
                  <a:lnTo>
                    <a:pt x="786" y="590"/>
                  </a:lnTo>
                  <a:lnTo>
                    <a:pt x="801" y="594"/>
                  </a:lnTo>
                  <a:lnTo>
                    <a:pt x="814" y="595"/>
                  </a:lnTo>
                  <a:lnTo>
                    <a:pt x="826" y="599"/>
                  </a:lnTo>
                  <a:lnTo>
                    <a:pt x="833" y="601"/>
                  </a:lnTo>
                  <a:lnTo>
                    <a:pt x="841" y="601"/>
                  </a:lnTo>
                  <a:lnTo>
                    <a:pt x="845" y="601"/>
                  </a:lnTo>
                  <a:lnTo>
                    <a:pt x="846" y="603"/>
                  </a:lnTo>
                  <a:lnTo>
                    <a:pt x="966" y="426"/>
                  </a:lnTo>
                  <a:lnTo>
                    <a:pt x="962" y="424"/>
                  </a:lnTo>
                  <a:lnTo>
                    <a:pt x="957" y="422"/>
                  </a:lnTo>
                  <a:lnTo>
                    <a:pt x="947" y="419"/>
                  </a:lnTo>
                  <a:lnTo>
                    <a:pt x="936" y="415"/>
                  </a:lnTo>
                  <a:lnTo>
                    <a:pt x="921" y="407"/>
                  </a:lnTo>
                  <a:lnTo>
                    <a:pt x="907" y="400"/>
                  </a:lnTo>
                  <a:lnTo>
                    <a:pt x="890" y="390"/>
                  </a:lnTo>
                  <a:lnTo>
                    <a:pt x="875" y="381"/>
                  </a:lnTo>
                  <a:lnTo>
                    <a:pt x="858" y="367"/>
                  </a:lnTo>
                  <a:lnTo>
                    <a:pt x="843" y="356"/>
                  </a:lnTo>
                  <a:lnTo>
                    <a:pt x="827" y="339"/>
                  </a:lnTo>
                  <a:lnTo>
                    <a:pt x="816" y="324"/>
                  </a:lnTo>
                  <a:lnTo>
                    <a:pt x="807" y="303"/>
                  </a:lnTo>
                  <a:lnTo>
                    <a:pt x="803" y="282"/>
                  </a:lnTo>
                  <a:lnTo>
                    <a:pt x="799" y="261"/>
                  </a:lnTo>
                  <a:lnTo>
                    <a:pt x="803" y="236"/>
                  </a:lnTo>
                  <a:lnTo>
                    <a:pt x="807" y="211"/>
                  </a:lnTo>
                  <a:lnTo>
                    <a:pt x="814" y="189"/>
                  </a:lnTo>
                  <a:lnTo>
                    <a:pt x="820" y="170"/>
                  </a:lnTo>
                  <a:lnTo>
                    <a:pt x="829" y="153"/>
                  </a:lnTo>
                  <a:lnTo>
                    <a:pt x="839" y="139"/>
                  </a:lnTo>
                  <a:lnTo>
                    <a:pt x="848" y="128"/>
                  </a:lnTo>
                  <a:lnTo>
                    <a:pt x="858" y="116"/>
                  </a:lnTo>
                  <a:lnTo>
                    <a:pt x="867" y="109"/>
                  </a:lnTo>
                  <a:lnTo>
                    <a:pt x="877" y="101"/>
                  </a:lnTo>
                  <a:lnTo>
                    <a:pt x="885" y="97"/>
                  </a:lnTo>
                  <a:lnTo>
                    <a:pt x="892" y="92"/>
                  </a:lnTo>
                  <a:lnTo>
                    <a:pt x="900" y="90"/>
                  </a:lnTo>
                  <a:lnTo>
                    <a:pt x="904" y="86"/>
                  </a:lnTo>
                  <a:lnTo>
                    <a:pt x="909" y="86"/>
                  </a:lnTo>
                  <a:lnTo>
                    <a:pt x="911" y="86"/>
                  </a:lnTo>
                  <a:lnTo>
                    <a:pt x="913" y="86"/>
                  </a:lnTo>
                  <a:lnTo>
                    <a:pt x="940" y="103"/>
                  </a:lnTo>
                  <a:lnTo>
                    <a:pt x="938" y="103"/>
                  </a:lnTo>
                  <a:lnTo>
                    <a:pt x="936" y="105"/>
                  </a:lnTo>
                  <a:lnTo>
                    <a:pt x="928" y="109"/>
                  </a:lnTo>
                  <a:lnTo>
                    <a:pt x="923" y="113"/>
                  </a:lnTo>
                  <a:lnTo>
                    <a:pt x="915" y="118"/>
                  </a:lnTo>
                  <a:lnTo>
                    <a:pt x="907" y="126"/>
                  </a:lnTo>
                  <a:lnTo>
                    <a:pt x="898" y="134"/>
                  </a:lnTo>
                  <a:lnTo>
                    <a:pt x="888" y="145"/>
                  </a:lnTo>
                  <a:lnTo>
                    <a:pt x="879" y="154"/>
                  </a:lnTo>
                  <a:lnTo>
                    <a:pt x="869" y="166"/>
                  </a:lnTo>
                  <a:lnTo>
                    <a:pt x="860" y="179"/>
                  </a:lnTo>
                  <a:lnTo>
                    <a:pt x="854" y="194"/>
                  </a:lnTo>
                  <a:lnTo>
                    <a:pt x="846" y="210"/>
                  </a:lnTo>
                  <a:lnTo>
                    <a:pt x="843" y="227"/>
                  </a:lnTo>
                  <a:lnTo>
                    <a:pt x="837" y="244"/>
                  </a:lnTo>
                  <a:lnTo>
                    <a:pt x="837" y="265"/>
                  </a:lnTo>
                  <a:lnTo>
                    <a:pt x="839" y="282"/>
                  </a:lnTo>
                  <a:lnTo>
                    <a:pt x="845" y="299"/>
                  </a:lnTo>
                  <a:lnTo>
                    <a:pt x="854" y="314"/>
                  </a:lnTo>
                  <a:lnTo>
                    <a:pt x="865" y="327"/>
                  </a:lnTo>
                  <a:lnTo>
                    <a:pt x="877" y="339"/>
                  </a:lnTo>
                  <a:lnTo>
                    <a:pt x="892" y="348"/>
                  </a:lnTo>
                  <a:lnTo>
                    <a:pt x="909" y="358"/>
                  </a:lnTo>
                  <a:lnTo>
                    <a:pt x="926" y="367"/>
                  </a:lnTo>
                  <a:lnTo>
                    <a:pt x="942" y="375"/>
                  </a:lnTo>
                  <a:lnTo>
                    <a:pt x="959" y="381"/>
                  </a:lnTo>
                  <a:lnTo>
                    <a:pt x="972" y="386"/>
                  </a:lnTo>
                  <a:lnTo>
                    <a:pt x="987" y="390"/>
                  </a:lnTo>
                  <a:lnTo>
                    <a:pt x="997" y="392"/>
                  </a:lnTo>
                  <a:lnTo>
                    <a:pt x="1006" y="396"/>
                  </a:lnTo>
                  <a:lnTo>
                    <a:pt x="1012" y="396"/>
                  </a:lnTo>
                  <a:lnTo>
                    <a:pt x="1016" y="398"/>
                  </a:lnTo>
                  <a:lnTo>
                    <a:pt x="867" y="633"/>
                  </a:lnTo>
                  <a:lnTo>
                    <a:pt x="865" y="633"/>
                  </a:lnTo>
                  <a:lnTo>
                    <a:pt x="860" y="633"/>
                  </a:lnTo>
                  <a:lnTo>
                    <a:pt x="850" y="633"/>
                  </a:lnTo>
                  <a:lnTo>
                    <a:pt x="839" y="633"/>
                  </a:lnTo>
                  <a:lnTo>
                    <a:pt x="826" y="632"/>
                  </a:lnTo>
                  <a:lnTo>
                    <a:pt x="808" y="632"/>
                  </a:lnTo>
                  <a:lnTo>
                    <a:pt x="791" y="628"/>
                  </a:lnTo>
                  <a:lnTo>
                    <a:pt x="772" y="624"/>
                  </a:lnTo>
                  <a:lnTo>
                    <a:pt x="751" y="616"/>
                  </a:lnTo>
                  <a:lnTo>
                    <a:pt x="729" y="611"/>
                  </a:lnTo>
                  <a:lnTo>
                    <a:pt x="706" y="599"/>
                  </a:lnTo>
                  <a:lnTo>
                    <a:pt x="683" y="586"/>
                  </a:lnTo>
                  <a:lnTo>
                    <a:pt x="660" y="571"/>
                  </a:lnTo>
                  <a:lnTo>
                    <a:pt x="637" y="554"/>
                  </a:lnTo>
                  <a:lnTo>
                    <a:pt x="614" y="531"/>
                  </a:lnTo>
                  <a:lnTo>
                    <a:pt x="594" y="506"/>
                  </a:lnTo>
                  <a:lnTo>
                    <a:pt x="573" y="479"/>
                  </a:lnTo>
                  <a:lnTo>
                    <a:pt x="557" y="455"/>
                  </a:lnTo>
                  <a:lnTo>
                    <a:pt x="544" y="432"/>
                  </a:lnTo>
                  <a:lnTo>
                    <a:pt x="537" y="411"/>
                  </a:lnTo>
                  <a:lnTo>
                    <a:pt x="529" y="392"/>
                  </a:lnTo>
                  <a:lnTo>
                    <a:pt x="525" y="375"/>
                  </a:lnTo>
                  <a:lnTo>
                    <a:pt x="523" y="360"/>
                  </a:lnTo>
                  <a:lnTo>
                    <a:pt x="525" y="346"/>
                  </a:lnTo>
                  <a:lnTo>
                    <a:pt x="525" y="335"/>
                  </a:lnTo>
                  <a:lnTo>
                    <a:pt x="527" y="326"/>
                  </a:lnTo>
                  <a:lnTo>
                    <a:pt x="529" y="316"/>
                  </a:lnTo>
                  <a:lnTo>
                    <a:pt x="533" y="308"/>
                  </a:lnTo>
                  <a:lnTo>
                    <a:pt x="537" y="303"/>
                  </a:lnTo>
                  <a:lnTo>
                    <a:pt x="538" y="299"/>
                  </a:lnTo>
                  <a:lnTo>
                    <a:pt x="542" y="297"/>
                  </a:lnTo>
                  <a:lnTo>
                    <a:pt x="542" y="297"/>
                  </a:lnTo>
                  <a:lnTo>
                    <a:pt x="462" y="229"/>
                  </a:lnTo>
                  <a:lnTo>
                    <a:pt x="457" y="230"/>
                  </a:lnTo>
                  <a:lnTo>
                    <a:pt x="447" y="240"/>
                  </a:lnTo>
                  <a:lnTo>
                    <a:pt x="430" y="253"/>
                  </a:lnTo>
                  <a:lnTo>
                    <a:pt x="409" y="268"/>
                  </a:lnTo>
                  <a:lnTo>
                    <a:pt x="383" y="287"/>
                  </a:lnTo>
                  <a:lnTo>
                    <a:pt x="354" y="307"/>
                  </a:lnTo>
                  <a:lnTo>
                    <a:pt x="320" y="324"/>
                  </a:lnTo>
                  <a:lnTo>
                    <a:pt x="287" y="341"/>
                  </a:lnTo>
                  <a:lnTo>
                    <a:pt x="249" y="352"/>
                  </a:lnTo>
                  <a:lnTo>
                    <a:pt x="213" y="362"/>
                  </a:lnTo>
                  <a:lnTo>
                    <a:pt x="175" y="364"/>
                  </a:lnTo>
                  <a:lnTo>
                    <a:pt x="139" y="360"/>
                  </a:lnTo>
                  <a:lnTo>
                    <a:pt x="101" y="346"/>
                  </a:lnTo>
                  <a:lnTo>
                    <a:pt x="69" y="324"/>
                  </a:lnTo>
                  <a:lnTo>
                    <a:pt x="38" y="287"/>
                  </a:lnTo>
                  <a:lnTo>
                    <a:pt x="12" y="244"/>
                  </a:lnTo>
                  <a:lnTo>
                    <a:pt x="6" y="230"/>
                  </a:lnTo>
                  <a:lnTo>
                    <a:pt x="2" y="215"/>
                  </a:lnTo>
                  <a:lnTo>
                    <a:pt x="0" y="200"/>
                  </a:lnTo>
                  <a:lnTo>
                    <a:pt x="2" y="185"/>
                  </a:lnTo>
                  <a:lnTo>
                    <a:pt x="2" y="168"/>
                  </a:lnTo>
                  <a:lnTo>
                    <a:pt x="6" y="151"/>
                  </a:lnTo>
                  <a:lnTo>
                    <a:pt x="12" y="134"/>
                  </a:lnTo>
                  <a:lnTo>
                    <a:pt x="21" y="118"/>
                  </a:lnTo>
                  <a:lnTo>
                    <a:pt x="29" y="101"/>
                  </a:lnTo>
                  <a:lnTo>
                    <a:pt x="38" y="84"/>
                  </a:lnTo>
                  <a:lnTo>
                    <a:pt x="50" y="69"/>
                  </a:lnTo>
                  <a:lnTo>
                    <a:pt x="65" y="54"/>
                  </a:lnTo>
                  <a:lnTo>
                    <a:pt x="80" y="38"/>
                  </a:lnTo>
                  <a:lnTo>
                    <a:pt x="97" y="25"/>
                  </a:lnTo>
                  <a:lnTo>
                    <a:pt x="114" y="12"/>
                  </a:lnTo>
                  <a:lnTo>
                    <a:pt x="135" y="0"/>
                  </a:lnTo>
                  <a:lnTo>
                    <a:pt x="181" y="31"/>
                  </a:lnTo>
                  <a:lnTo>
                    <a:pt x="181" y="31"/>
                  </a:lnTo>
                  <a:close/>
                </a:path>
              </a:pathLst>
            </a:custGeom>
            <a:solidFill>
              <a:srgbClr val="000000"/>
            </a:solidFill>
            <a:ln w="9525">
              <a:noFill/>
              <a:round/>
              <a:headEnd/>
              <a:tailEnd/>
            </a:ln>
          </p:spPr>
          <p:txBody>
            <a:bodyPr>
              <a:prstTxWarp prst="textNoShape">
                <a:avLst/>
              </a:prstTxWarp>
            </a:bodyPr>
            <a:lstStyle/>
            <a:p>
              <a:endParaRPr lang="es-MX"/>
            </a:p>
          </p:txBody>
        </p:sp>
        <p:sp>
          <p:nvSpPr>
            <p:cNvPr id="109698" name="Freeform 130"/>
            <p:cNvSpPr>
              <a:spLocks/>
            </p:cNvSpPr>
            <p:nvPr/>
          </p:nvSpPr>
          <p:spPr bwMode="auto">
            <a:xfrm>
              <a:off x="2596" y="2284"/>
              <a:ext cx="190" cy="192"/>
            </a:xfrm>
            <a:custGeom>
              <a:avLst/>
              <a:gdLst/>
              <a:ahLst/>
              <a:cxnLst>
                <a:cxn ang="0">
                  <a:pos x="0" y="260"/>
                </a:cxn>
                <a:cxn ang="0">
                  <a:pos x="276" y="0"/>
                </a:cxn>
                <a:cxn ang="0">
                  <a:pos x="278" y="0"/>
                </a:cxn>
                <a:cxn ang="0">
                  <a:pos x="284" y="6"/>
                </a:cxn>
                <a:cxn ang="0">
                  <a:pos x="293" y="15"/>
                </a:cxn>
                <a:cxn ang="0">
                  <a:pos x="307" y="27"/>
                </a:cxn>
                <a:cxn ang="0">
                  <a:pos x="318" y="42"/>
                </a:cxn>
                <a:cxn ang="0">
                  <a:pos x="331" y="59"/>
                </a:cxn>
                <a:cxn ang="0">
                  <a:pos x="345" y="80"/>
                </a:cxn>
                <a:cxn ang="0">
                  <a:pos x="360" y="103"/>
                </a:cxn>
                <a:cxn ang="0">
                  <a:pos x="369" y="126"/>
                </a:cxn>
                <a:cxn ang="0">
                  <a:pos x="377" y="152"/>
                </a:cxn>
                <a:cxn ang="0">
                  <a:pos x="381" y="179"/>
                </a:cxn>
                <a:cxn ang="0">
                  <a:pos x="381" y="207"/>
                </a:cxn>
                <a:cxn ang="0">
                  <a:pos x="375" y="236"/>
                </a:cxn>
                <a:cxn ang="0">
                  <a:pos x="364" y="266"/>
                </a:cxn>
                <a:cxn ang="0">
                  <a:pos x="345" y="297"/>
                </a:cxn>
                <a:cxn ang="0">
                  <a:pos x="320" y="327"/>
                </a:cxn>
                <a:cxn ang="0">
                  <a:pos x="287" y="354"/>
                </a:cxn>
                <a:cxn ang="0">
                  <a:pos x="257" y="369"/>
                </a:cxn>
                <a:cxn ang="0">
                  <a:pos x="227" y="380"/>
                </a:cxn>
                <a:cxn ang="0">
                  <a:pos x="198" y="384"/>
                </a:cxn>
                <a:cxn ang="0">
                  <a:pos x="171" y="382"/>
                </a:cxn>
                <a:cxn ang="0">
                  <a:pos x="145" y="376"/>
                </a:cxn>
                <a:cxn ang="0">
                  <a:pos x="120" y="365"/>
                </a:cxn>
                <a:cxn ang="0">
                  <a:pos x="97" y="354"/>
                </a:cxn>
                <a:cxn ang="0">
                  <a:pos x="75" y="338"/>
                </a:cxn>
                <a:cxn ang="0">
                  <a:pos x="57" y="323"/>
                </a:cxn>
                <a:cxn ang="0">
                  <a:pos x="40" y="308"/>
                </a:cxn>
                <a:cxn ang="0">
                  <a:pos x="27" y="293"/>
                </a:cxn>
                <a:cxn ang="0">
                  <a:pos x="14" y="279"/>
                </a:cxn>
                <a:cxn ang="0">
                  <a:pos x="6" y="270"/>
                </a:cxn>
                <a:cxn ang="0">
                  <a:pos x="0" y="262"/>
                </a:cxn>
                <a:cxn ang="0">
                  <a:pos x="0" y="260"/>
                </a:cxn>
                <a:cxn ang="0">
                  <a:pos x="0" y="260"/>
                </a:cxn>
              </a:cxnLst>
              <a:rect l="0" t="0" r="r" b="b"/>
              <a:pathLst>
                <a:path w="381" h="384">
                  <a:moveTo>
                    <a:pt x="0" y="260"/>
                  </a:moveTo>
                  <a:lnTo>
                    <a:pt x="276" y="0"/>
                  </a:lnTo>
                  <a:lnTo>
                    <a:pt x="278" y="0"/>
                  </a:lnTo>
                  <a:lnTo>
                    <a:pt x="284" y="6"/>
                  </a:lnTo>
                  <a:lnTo>
                    <a:pt x="293" y="15"/>
                  </a:lnTo>
                  <a:lnTo>
                    <a:pt x="307" y="27"/>
                  </a:lnTo>
                  <a:lnTo>
                    <a:pt x="318" y="42"/>
                  </a:lnTo>
                  <a:lnTo>
                    <a:pt x="331" y="59"/>
                  </a:lnTo>
                  <a:lnTo>
                    <a:pt x="345" y="80"/>
                  </a:lnTo>
                  <a:lnTo>
                    <a:pt x="360" y="103"/>
                  </a:lnTo>
                  <a:lnTo>
                    <a:pt x="369" y="126"/>
                  </a:lnTo>
                  <a:lnTo>
                    <a:pt x="377" y="152"/>
                  </a:lnTo>
                  <a:lnTo>
                    <a:pt x="381" y="179"/>
                  </a:lnTo>
                  <a:lnTo>
                    <a:pt x="381" y="207"/>
                  </a:lnTo>
                  <a:lnTo>
                    <a:pt x="375" y="236"/>
                  </a:lnTo>
                  <a:lnTo>
                    <a:pt x="364" y="266"/>
                  </a:lnTo>
                  <a:lnTo>
                    <a:pt x="345" y="297"/>
                  </a:lnTo>
                  <a:lnTo>
                    <a:pt x="320" y="327"/>
                  </a:lnTo>
                  <a:lnTo>
                    <a:pt x="287" y="354"/>
                  </a:lnTo>
                  <a:lnTo>
                    <a:pt x="257" y="369"/>
                  </a:lnTo>
                  <a:lnTo>
                    <a:pt x="227" y="380"/>
                  </a:lnTo>
                  <a:lnTo>
                    <a:pt x="198" y="384"/>
                  </a:lnTo>
                  <a:lnTo>
                    <a:pt x="171" y="382"/>
                  </a:lnTo>
                  <a:lnTo>
                    <a:pt x="145" y="376"/>
                  </a:lnTo>
                  <a:lnTo>
                    <a:pt x="120" y="365"/>
                  </a:lnTo>
                  <a:lnTo>
                    <a:pt x="97" y="354"/>
                  </a:lnTo>
                  <a:lnTo>
                    <a:pt x="75" y="338"/>
                  </a:lnTo>
                  <a:lnTo>
                    <a:pt x="57" y="323"/>
                  </a:lnTo>
                  <a:lnTo>
                    <a:pt x="40" y="308"/>
                  </a:lnTo>
                  <a:lnTo>
                    <a:pt x="27" y="293"/>
                  </a:lnTo>
                  <a:lnTo>
                    <a:pt x="14" y="279"/>
                  </a:lnTo>
                  <a:lnTo>
                    <a:pt x="6" y="270"/>
                  </a:lnTo>
                  <a:lnTo>
                    <a:pt x="0" y="262"/>
                  </a:lnTo>
                  <a:lnTo>
                    <a:pt x="0" y="260"/>
                  </a:lnTo>
                  <a:lnTo>
                    <a:pt x="0" y="260"/>
                  </a:lnTo>
                  <a:close/>
                </a:path>
              </a:pathLst>
            </a:custGeom>
            <a:solidFill>
              <a:srgbClr val="000000"/>
            </a:solidFill>
            <a:ln w="9525">
              <a:noFill/>
              <a:round/>
              <a:headEnd/>
              <a:tailEnd/>
            </a:ln>
          </p:spPr>
          <p:txBody>
            <a:bodyPr>
              <a:prstTxWarp prst="textNoShape">
                <a:avLst/>
              </a:prstTxWarp>
            </a:bodyPr>
            <a:lstStyle/>
            <a:p>
              <a:endParaRPr lang="es-MX"/>
            </a:p>
          </p:txBody>
        </p:sp>
        <p:sp>
          <p:nvSpPr>
            <p:cNvPr id="109699" name="Freeform 131"/>
            <p:cNvSpPr>
              <a:spLocks/>
            </p:cNvSpPr>
            <p:nvPr/>
          </p:nvSpPr>
          <p:spPr bwMode="auto">
            <a:xfrm>
              <a:off x="2693" y="2533"/>
              <a:ext cx="109" cy="125"/>
            </a:xfrm>
            <a:custGeom>
              <a:avLst/>
              <a:gdLst/>
              <a:ahLst/>
              <a:cxnLst>
                <a:cxn ang="0">
                  <a:pos x="14" y="29"/>
                </a:cxn>
                <a:cxn ang="0">
                  <a:pos x="12" y="31"/>
                </a:cxn>
                <a:cxn ang="0">
                  <a:pos x="12" y="34"/>
                </a:cxn>
                <a:cxn ang="0">
                  <a:pos x="8" y="40"/>
                </a:cxn>
                <a:cxn ang="0">
                  <a:pos x="6" y="51"/>
                </a:cxn>
                <a:cxn ang="0">
                  <a:pos x="2" y="61"/>
                </a:cxn>
                <a:cxn ang="0">
                  <a:pos x="0" y="74"/>
                </a:cxn>
                <a:cxn ang="0">
                  <a:pos x="0" y="89"/>
                </a:cxn>
                <a:cxn ang="0">
                  <a:pos x="0" y="107"/>
                </a:cxn>
                <a:cxn ang="0">
                  <a:pos x="2" y="124"/>
                </a:cxn>
                <a:cxn ang="0">
                  <a:pos x="8" y="143"/>
                </a:cxn>
                <a:cxn ang="0">
                  <a:pos x="16" y="162"/>
                </a:cxn>
                <a:cxn ang="0">
                  <a:pos x="27" y="181"/>
                </a:cxn>
                <a:cxn ang="0">
                  <a:pos x="42" y="198"/>
                </a:cxn>
                <a:cxn ang="0">
                  <a:pos x="61" y="217"/>
                </a:cxn>
                <a:cxn ang="0">
                  <a:pos x="86" y="234"/>
                </a:cxn>
                <a:cxn ang="0">
                  <a:pos x="116" y="251"/>
                </a:cxn>
                <a:cxn ang="0">
                  <a:pos x="217" y="141"/>
                </a:cxn>
                <a:cxn ang="0">
                  <a:pos x="215" y="141"/>
                </a:cxn>
                <a:cxn ang="0">
                  <a:pos x="211" y="141"/>
                </a:cxn>
                <a:cxn ang="0">
                  <a:pos x="206" y="141"/>
                </a:cxn>
                <a:cxn ang="0">
                  <a:pos x="198" y="141"/>
                </a:cxn>
                <a:cxn ang="0">
                  <a:pos x="187" y="137"/>
                </a:cxn>
                <a:cxn ang="0">
                  <a:pos x="177" y="135"/>
                </a:cxn>
                <a:cxn ang="0">
                  <a:pos x="166" y="133"/>
                </a:cxn>
                <a:cxn ang="0">
                  <a:pos x="154" y="127"/>
                </a:cxn>
                <a:cxn ang="0">
                  <a:pos x="141" y="122"/>
                </a:cxn>
                <a:cxn ang="0">
                  <a:pos x="132" y="112"/>
                </a:cxn>
                <a:cxn ang="0">
                  <a:pos x="122" y="101"/>
                </a:cxn>
                <a:cxn ang="0">
                  <a:pos x="114" y="88"/>
                </a:cxn>
                <a:cxn ang="0">
                  <a:pos x="107" y="70"/>
                </a:cxn>
                <a:cxn ang="0">
                  <a:pos x="101" y="50"/>
                </a:cxn>
                <a:cxn ang="0">
                  <a:pos x="97" y="25"/>
                </a:cxn>
                <a:cxn ang="0">
                  <a:pos x="99" y="0"/>
                </a:cxn>
                <a:cxn ang="0">
                  <a:pos x="14" y="29"/>
                </a:cxn>
                <a:cxn ang="0">
                  <a:pos x="14" y="29"/>
                </a:cxn>
              </a:cxnLst>
              <a:rect l="0" t="0" r="r" b="b"/>
              <a:pathLst>
                <a:path w="217" h="251">
                  <a:moveTo>
                    <a:pt x="14" y="29"/>
                  </a:moveTo>
                  <a:lnTo>
                    <a:pt x="12" y="31"/>
                  </a:lnTo>
                  <a:lnTo>
                    <a:pt x="12" y="34"/>
                  </a:lnTo>
                  <a:lnTo>
                    <a:pt x="8" y="40"/>
                  </a:lnTo>
                  <a:lnTo>
                    <a:pt x="6" y="51"/>
                  </a:lnTo>
                  <a:lnTo>
                    <a:pt x="2" y="61"/>
                  </a:lnTo>
                  <a:lnTo>
                    <a:pt x="0" y="74"/>
                  </a:lnTo>
                  <a:lnTo>
                    <a:pt x="0" y="89"/>
                  </a:lnTo>
                  <a:lnTo>
                    <a:pt x="0" y="107"/>
                  </a:lnTo>
                  <a:lnTo>
                    <a:pt x="2" y="124"/>
                  </a:lnTo>
                  <a:lnTo>
                    <a:pt x="8" y="143"/>
                  </a:lnTo>
                  <a:lnTo>
                    <a:pt x="16" y="162"/>
                  </a:lnTo>
                  <a:lnTo>
                    <a:pt x="27" y="181"/>
                  </a:lnTo>
                  <a:lnTo>
                    <a:pt x="42" y="198"/>
                  </a:lnTo>
                  <a:lnTo>
                    <a:pt x="61" y="217"/>
                  </a:lnTo>
                  <a:lnTo>
                    <a:pt x="86" y="234"/>
                  </a:lnTo>
                  <a:lnTo>
                    <a:pt x="116" y="251"/>
                  </a:lnTo>
                  <a:lnTo>
                    <a:pt x="217" y="141"/>
                  </a:lnTo>
                  <a:lnTo>
                    <a:pt x="215" y="141"/>
                  </a:lnTo>
                  <a:lnTo>
                    <a:pt x="211" y="141"/>
                  </a:lnTo>
                  <a:lnTo>
                    <a:pt x="206" y="141"/>
                  </a:lnTo>
                  <a:lnTo>
                    <a:pt x="198" y="141"/>
                  </a:lnTo>
                  <a:lnTo>
                    <a:pt x="187" y="137"/>
                  </a:lnTo>
                  <a:lnTo>
                    <a:pt x="177" y="135"/>
                  </a:lnTo>
                  <a:lnTo>
                    <a:pt x="166" y="133"/>
                  </a:lnTo>
                  <a:lnTo>
                    <a:pt x="154" y="127"/>
                  </a:lnTo>
                  <a:lnTo>
                    <a:pt x="141" y="122"/>
                  </a:lnTo>
                  <a:lnTo>
                    <a:pt x="132" y="112"/>
                  </a:lnTo>
                  <a:lnTo>
                    <a:pt x="122" y="101"/>
                  </a:lnTo>
                  <a:lnTo>
                    <a:pt x="114" y="88"/>
                  </a:lnTo>
                  <a:lnTo>
                    <a:pt x="107" y="70"/>
                  </a:lnTo>
                  <a:lnTo>
                    <a:pt x="101" y="50"/>
                  </a:lnTo>
                  <a:lnTo>
                    <a:pt x="97" y="25"/>
                  </a:lnTo>
                  <a:lnTo>
                    <a:pt x="99" y="0"/>
                  </a:lnTo>
                  <a:lnTo>
                    <a:pt x="14" y="29"/>
                  </a:lnTo>
                  <a:lnTo>
                    <a:pt x="14" y="29"/>
                  </a:lnTo>
                  <a:close/>
                </a:path>
              </a:pathLst>
            </a:custGeom>
            <a:solidFill>
              <a:srgbClr val="000000"/>
            </a:solidFill>
            <a:ln w="9525">
              <a:noFill/>
              <a:round/>
              <a:headEnd/>
              <a:tailEnd/>
            </a:ln>
          </p:spPr>
          <p:txBody>
            <a:bodyPr>
              <a:prstTxWarp prst="textNoShape">
                <a:avLst/>
              </a:prstTxWarp>
            </a:bodyPr>
            <a:lstStyle/>
            <a:p>
              <a:endParaRPr lang="es-MX"/>
            </a:p>
          </p:txBody>
        </p:sp>
        <p:sp>
          <p:nvSpPr>
            <p:cNvPr id="109700" name="Freeform 132"/>
            <p:cNvSpPr>
              <a:spLocks/>
            </p:cNvSpPr>
            <p:nvPr/>
          </p:nvSpPr>
          <p:spPr bwMode="auto">
            <a:xfrm>
              <a:off x="2862" y="1629"/>
              <a:ext cx="565" cy="361"/>
            </a:xfrm>
            <a:custGeom>
              <a:avLst/>
              <a:gdLst/>
              <a:ahLst/>
              <a:cxnLst>
                <a:cxn ang="0">
                  <a:pos x="715" y="301"/>
                </a:cxn>
                <a:cxn ang="0">
                  <a:pos x="604" y="208"/>
                </a:cxn>
                <a:cxn ang="0">
                  <a:pos x="422" y="173"/>
                </a:cxn>
                <a:cxn ang="0">
                  <a:pos x="314" y="206"/>
                </a:cxn>
                <a:cxn ang="0">
                  <a:pos x="268" y="265"/>
                </a:cxn>
                <a:cxn ang="0">
                  <a:pos x="294" y="354"/>
                </a:cxn>
                <a:cxn ang="0">
                  <a:pos x="397" y="428"/>
                </a:cxn>
                <a:cxn ang="0">
                  <a:pos x="456" y="453"/>
                </a:cxn>
                <a:cxn ang="0">
                  <a:pos x="551" y="477"/>
                </a:cxn>
                <a:cxn ang="0">
                  <a:pos x="623" y="485"/>
                </a:cxn>
                <a:cxn ang="0">
                  <a:pos x="648" y="533"/>
                </a:cxn>
                <a:cxn ang="0">
                  <a:pos x="768" y="597"/>
                </a:cxn>
                <a:cxn ang="0">
                  <a:pos x="935" y="635"/>
                </a:cxn>
                <a:cxn ang="0">
                  <a:pos x="1038" y="630"/>
                </a:cxn>
                <a:cxn ang="0">
                  <a:pos x="1127" y="559"/>
                </a:cxn>
                <a:cxn ang="0">
                  <a:pos x="1070" y="384"/>
                </a:cxn>
                <a:cxn ang="0">
                  <a:pos x="960" y="272"/>
                </a:cxn>
                <a:cxn ang="0">
                  <a:pos x="814" y="177"/>
                </a:cxn>
                <a:cxn ang="0">
                  <a:pos x="652" y="105"/>
                </a:cxn>
                <a:cxn ang="0">
                  <a:pos x="487" y="50"/>
                </a:cxn>
                <a:cxn ang="0">
                  <a:pos x="355" y="17"/>
                </a:cxn>
                <a:cxn ang="0">
                  <a:pos x="279" y="4"/>
                </a:cxn>
                <a:cxn ang="0">
                  <a:pos x="207" y="0"/>
                </a:cxn>
                <a:cxn ang="0">
                  <a:pos x="85" y="19"/>
                </a:cxn>
                <a:cxn ang="0">
                  <a:pos x="4" y="116"/>
                </a:cxn>
                <a:cxn ang="0">
                  <a:pos x="61" y="318"/>
                </a:cxn>
                <a:cxn ang="0">
                  <a:pos x="296" y="502"/>
                </a:cxn>
                <a:cxn ang="0">
                  <a:pos x="523" y="614"/>
                </a:cxn>
                <a:cxn ang="0">
                  <a:pos x="584" y="641"/>
                </a:cxn>
                <a:cxn ang="0">
                  <a:pos x="673" y="669"/>
                </a:cxn>
                <a:cxn ang="0">
                  <a:pos x="806" y="707"/>
                </a:cxn>
                <a:cxn ang="0">
                  <a:pos x="874" y="685"/>
                </a:cxn>
                <a:cxn ang="0">
                  <a:pos x="776" y="660"/>
                </a:cxn>
                <a:cxn ang="0">
                  <a:pos x="545" y="586"/>
                </a:cxn>
                <a:cxn ang="0">
                  <a:pos x="277" y="449"/>
                </a:cxn>
                <a:cxn ang="0">
                  <a:pos x="102" y="278"/>
                </a:cxn>
                <a:cxn ang="0">
                  <a:pos x="82" y="156"/>
                </a:cxn>
                <a:cxn ang="0">
                  <a:pos x="116" y="97"/>
                </a:cxn>
                <a:cxn ang="0">
                  <a:pos x="135" y="84"/>
                </a:cxn>
                <a:cxn ang="0">
                  <a:pos x="228" y="57"/>
                </a:cxn>
                <a:cxn ang="0">
                  <a:pos x="412" y="65"/>
                </a:cxn>
                <a:cxn ang="0">
                  <a:pos x="682" y="158"/>
                </a:cxn>
                <a:cxn ang="0">
                  <a:pos x="871" y="265"/>
                </a:cxn>
                <a:cxn ang="0">
                  <a:pos x="964" y="343"/>
                </a:cxn>
                <a:cxn ang="0">
                  <a:pos x="985" y="369"/>
                </a:cxn>
                <a:cxn ang="0">
                  <a:pos x="1013" y="411"/>
                </a:cxn>
                <a:cxn ang="0">
                  <a:pos x="1042" y="477"/>
                </a:cxn>
                <a:cxn ang="0">
                  <a:pos x="1040" y="542"/>
                </a:cxn>
                <a:cxn ang="0">
                  <a:pos x="1006" y="574"/>
                </a:cxn>
                <a:cxn ang="0">
                  <a:pos x="926" y="586"/>
                </a:cxn>
                <a:cxn ang="0">
                  <a:pos x="795" y="567"/>
                </a:cxn>
                <a:cxn ang="0">
                  <a:pos x="764" y="555"/>
                </a:cxn>
                <a:cxn ang="0">
                  <a:pos x="730" y="536"/>
                </a:cxn>
                <a:cxn ang="0">
                  <a:pos x="861" y="365"/>
                </a:cxn>
              </a:cxnLst>
              <a:rect l="0" t="0" r="r" b="b"/>
              <a:pathLst>
                <a:path w="1129" h="723">
                  <a:moveTo>
                    <a:pt x="745" y="348"/>
                  </a:moveTo>
                  <a:lnTo>
                    <a:pt x="741" y="341"/>
                  </a:lnTo>
                  <a:lnTo>
                    <a:pt x="736" y="331"/>
                  </a:lnTo>
                  <a:lnTo>
                    <a:pt x="726" y="316"/>
                  </a:lnTo>
                  <a:lnTo>
                    <a:pt x="715" y="301"/>
                  </a:lnTo>
                  <a:lnTo>
                    <a:pt x="698" y="282"/>
                  </a:lnTo>
                  <a:lnTo>
                    <a:pt x="679" y="263"/>
                  </a:lnTo>
                  <a:lnTo>
                    <a:pt x="658" y="244"/>
                  </a:lnTo>
                  <a:lnTo>
                    <a:pt x="631" y="225"/>
                  </a:lnTo>
                  <a:lnTo>
                    <a:pt x="604" y="208"/>
                  </a:lnTo>
                  <a:lnTo>
                    <a:pt x="572" y="192"/>
                  </a:lnTo>
                  <a:lnTo>
                    <a:pt x="538" y="181"/>
                  </a:lnTo>
                  <a:lnTo>
                    <a:pt x="502" y="173"/>
                  </a:lnTo>
                  <a:lnTo>
                    <a:pt x="462" y="170"/>
                  </a:lnTo>
                  <a:lnTo>
                    <a:pt x="422" y="173"/>
                  </a:lnTo>
                  <a:lnTo>
                    <a:pt x="378" y="179"/>
                  </a:lnTo>
                  <a:lnTo>
                    <a:pt x="334" y="196"/>
                  </a:lnTo>
                  <a:lnTo>
                    <a:pt x="329" y="196"/>
                  </a:lnTo>
                  <a:lnTo>
                    <a:pt x="323" y="202"/>
                  </a:lnTo>
                  <a:lnTo>
                    <a:pt x="314" y="206"/>
                  </a:lnTo>
                  <a:lnTo>
                    <a:pt x="304" y="215"/>
                  </a:lnTo>
                  <a:lnTo>
                    <a:pt x="293" y="223"/>
                  </a:lnTo>
                  <a:lnTo>
                    <a:pt x="283" y="236"/>
                  </a:lnTo>
                  <a:lnTo>
                    <a:pt x="274" y="247"/>
                  </a:lnTo>
                  <a:lnTo>
                    <a:pt x="268" y="265"/>
                  </a:lnTo>
                  <a:lnTo>
                    <a:pt x="264" y="278"/>
                  </a:lnTo>
                  <a:lnTo>
                    <a:pt x="264" y="297"/>
                  </a:lnTo>
                  <a:lnTo>
                    <a:pt x="268" y="314"/>
                  </a:lnTo>
                  <a:lnTo>
                    <a:pt x="279" y="335"/>
                  </a:lnTo>
                  <a:lnTo>
                    <a:pt x="294" y="354"/>
                  </a:lnTo>
                  <a:lnTo>
                    <a:pt x="319" y="379"/>
                  </a:lnTo>
                  <a:lnTo>
                    <a:pt x="350" y="400"/>
                  </a:lnTo>
                  <a:lnTo>
                    <a:pt x="391" y="424"/>
                  </a:lnTo>
                  <a:lnTo>
                    <a:pt x="393" y="424"/>
                  </a:lnTo>
                  <a:lnTo>
                    <a:pt x="397" y="428"/>
                  </a:lnTo>
                  <a:lnTo>
                    <a:pt x="405" y="430"/>
                  </a:lnTo>
                  <a:lnTo>
                    <a:pt x="414" y="436"/>
                  </a:lnTo>
                  <a:lnTo>
                    <a:pt x="426" y="441"/>
                  </a:lnTo>
                  <a:lnTo>
                    <a:pt x="441" y="447"/>
                  </a:lnTo>
                  <a:lnTo>
                    <a:pt x="456" y="453"/>
                  </a:lnTo>
                  <a:lnTo>
                    <a:pt x="475" y="460"/>
                  </a:lnTo>
                  <a:lnTo>
                    <a:pt x="492" y="464"/>
                  </a:lnTo>
                  <a:lnTo>
                    <a:pt x="511" y="470"/>
                  </a:lnTo>
                  <a:lnTo>
                    <a:pt x="532" y="474"/>
                  </a:lnTo>
                  <a:lnTo>
                    <a:pt x="551" y="477"/>
                  </a:lnTo>
                  <a:lnTo>
                    <a:pt x="570" y="481"/>
                  </a:lnTo>
                  <a:lnTo>
                    <a:pt x="589" y="481"/>
                  </a:lnTo>
                  <a:lnTo>
                    <a:pt x="608" y="479"/>
                  </a:lnTo>
                  <a:lnTo>
                    <a:pt x="625" y="476"/>
                  </a:lnTo>
                  <a:lnTo>
                    <a:pt x="623" y="485"/>
                  </a:lnTo>
                  <a:lnTo>
                    <a:pt x="623" y="493"/>
                  </a:lnTo>
                  <a:lnTo>
                    <a:pt x="625" y="500"/>
                  </a:lnTo>
                  <a:lnTo>
                    <a:pt x="629" y="510"/>
                  </a:lnTo>
                  <a:lnTo>
                    <a:pt x="637" y="521"/>
                  </a:lnTo>
                  <a:lnTo>
                    <a:pt x="648" y="533"/>
                  </a:lnTo>
                  <a:lnTo>
                    <a:pt x="660" y="544"/>
                  </a:lnTo>
                  <a:lnTo>
                    <a:pt x="679" y="557"/>
                  </a:lnTo>
                  <a:lnTo>
                    <a:pt x="703" y="571"/>
                  </a:lnTo>
                  <a:lnTo>
                    <a:pt x="734" y="584"/>
                  </a:lnTo>
                  <a:lnTo>
                    <a:pt x="768" y="597"/>
                  </a:lnTo>
                  <a:lnTo>
                    <a:pt x="812" y="609"/>
                  </a:lnTo>
                  <a:lnTo>
                    <a:pt x="861" y="620"/>
                  </a:lnTo>
                  <a:lnTo>
                    <a:pt x="922" y="633"/>
                  </a:lnTo>
                  <a:lnTo>
                    <a:pt x="926" y="633"/>
                  </a:lnTo>
                  <a:lnTo>
                    <a:pt x="935" y="635"/>
                  </a:lnTo>
                  <a:lnTo>
                    <a:pt x="950" y="635"/>
                  </a:lnTo>
                  <a:lnTo>
                    <a:pt x="970" y="635"/>
                  </a:lnTo>
                  <a:lnTo>
                    <a:pt x="990" y="635"/>
                  </a:lnTo>
                  <a:lnTo>
                    <a:pt x="1015" y="633"/>
                  </a:lnTo>
                  <a:lnTo>
                    <a:pt x="1038" y="630"/>
                  </a:lnTo>
                  <a:lnTo>
                    <a:pt x="1063" y="624"/>
                  </a:lnTo>
                  <a:lnTo>
                    <a:pt x="1084" y="612"/>
                  </a:lnTo>
                  <a:lnTo>
                    <a:pt x="1103" y="599"/>
                  </a:lnTo>
                  <a:lnTo>
                    <a:pt x="1118" y="580"/>
                  </a:lnTo>
                  <a:lnTo>
                    <a:pt x="1127" y="559"/>
                  </a:lnTo>
                  <a:lnTo>
                    <a:pt x="1129" y="531"/>
                  </a:lnTo>
                  <a:lnTo>
                    <a:pt x="1124" y="496"/>
                  </a:lnTo>
                  <a:lnTo>
                    <a:pt x="1110" y="457"/>
                  </a:lnTo>
                  <a:lnTo>
                    <a:pt x="1087" y="411"/>
                  </a:lnTo>
                  <a:lnTo>
                    <a:pt x="1070" y="384"/>
                  </a:lnTo>
                  <a:lnTo>
                    <a:pt x="1053" y="362"/>
                  </a:lnTo>
                  <a:lnTo>
                    <a:pt x="1032" y="337"/>
                  </a:lnTo>
                  <a:lnTo>
                    <a:pt x="1011" y="316"/>
                  </a:lnTo>
                  <a:lnTo>
                    <a:pt x="985" y="293"/>
                  </a:lnTo>
                  <a:lnTo>
                    <a:pt x="960" y="272"/>
                  </a:lnTo>
                  <a:lnTo>
                    <a:pt x="931" y="253"/>
                  </a:lnTo>
                  <a:lnTo>
                    <a:pt x="905" y="234"/>
                  </a:lnTo>
                  <a:lnTo>
                    <a:pt x="874" y="213"/>
                  </a:lnTo>
                  <a:lnTo>
                    <a:pt x="844" y="196"/>
                  </a:lnTo>
                  <a:lnTo>
                    <a:pt x="814" y="177"/>
                  </a:lnTo>
                  <a:lnTo>
                    <a:pt x="781" y="162"/>
                  </a:lnTo>
                  <a:lnTo>
                    <a:pt x="749" y="147"/>
                  </a:lnTo>
                  <a:lnTo>
                    <a:pt x="717" y="132"/>
                  </a:lnTo>
                  <a:lnTo>
                    <a:pt x="684" y="116"/>
                  </a:lnTo>
                  <a:lnTo>
                    <a:pt x="652" y="105"/>
                  </a:lnTo>
                  <a:lnTo>
                    <a:pt x="618" y="92"/>
                  </a:lnTo>
                  <a:lnTo>
                    <a:pt x="585" y="80"/>
                  </a:lnTo>
                  <a:lnTo>
                    <a:pt x="551" y="69"/>
                  </a:lnTo>
                  <a:lnTo>
                    <a:pt x="519" y="59"/>
                  </a:lnTo>
                  <a:lnTo>
                    <a:pt x="487" y="50"/>
                  </a:lnTo>
                  <a:lnTo>
                    <a:pt x="458" y="42"/>
                  </a:lnTo>
                  <a:lnTo>
                    <a:pt x="430" y="35"/>
                  </a:lnTo>
                  <a:lnTo>
                    <a:pt x="403" y="29"/>
                  </a:lnTo>
                  <a:lnTo>
                    <a:pt x="378" y="23"/>
                  </a:lnTo>
                  <a:lnTo>
                    <a:pt x="355" y="17"/>
                  </a:lnTo>
                  <a:lnTo>
                    <a:pt x="334" y="14"/>
                  </a:lnTo>
                  <a:lnTo>
                    <a:pt x="317" y="10"/>
                  </a:lnTo>
                  <a:lnTo>
                    <a:pt x="300" y="8"/>
                  </a:lnTo>
                  <a:lnTo>
                    <a:pt x="289" y="6"/>
                  </a:lnTo>
                  <a:lnTo>
                    <a:pt x="279" y="4"/>
                  </a:lnTo>
                  <a:lnTo>
                    <a:pt x="274" y="4"/>
                  </a:lnTo>
                  <a:lnTo>
                    <a:pt x="262" y="4"/>
                  </a:lnTo>
                  <a:lnTo>
                    <a:pt x="247" y="2"/>
                  </a:lnTo>
                  <a:lnTo>
                    <a:pt x="228" y="0"/>
                  </a:lnTo>
                  <a:lnTo>
                    <a:pt x="207" y="0"/>
                  </a:lnTo>
                  <a:lnTo>
                    <a:pt x="182" y="0"/>
                  </a:lnTo>
                  <a:lnTo>
                    <a:pt x="159" y="2"/>
                  </a:lnTo>
                  <a:lnTo>
                    <a:pt x="135" y="4"/>
                  </a:lnTo>
                  <a:lnTo>
                    <a:pt x="110" y="12"/>
                  </a:lnTo>
                  <a:lnTo>
                    <a:pt x="85" y="19"/>
                  </a:lnTo>
                  <a:lnTo>
                    <a:pt x="64" y="31"/>
                  </a:lnTo>
                  <a:lnTo>
                    <a:pt x="44" y="44"/>
                  </a:lnTo>
                  <a:lnTo>
                    <a:pt x="26" y="65"/>
                  </a:lnTo>
                  <a:lnTo>
                    <a:pt x="13" y="88"/>
                  </a:lnTo>
                  <a:lnTo>
                    <a:pt x="4" y="116"/>
                  </a:lnTo>
                  <a:lnTo>
                    <a:pt x="0" y="152"/>
                  </a:lnTo>
                  <a:lnTo>
                    <a:pt x="2" y="192"/>
                  </a:lnTo>
                  <a:lnTo>
                    <a:pt x="11" y="234"/>
                  </a:lnTo>
                  <a:lnTo>
                    <a:pt x="32" y="278"/>
                  </a:lnTo>
                  <a:lnTo>
                    <a:pt x="61" y="318"/>
                  </a:lnTo>
                  <a:lnTo>
                    <a:pt x="101" y="360"/>
                  </a:lnTo>
                  <a:lnTo>
                    <a:pt x="142" y="398"/>
                  </a:lnTo>
                  <a:lnTo>
                    <a:pt x="192" y="434"/>
                  </a:lnTo>
                  <a:lnTo>
                    <a:pt x="243" y="470"/>
                  </a:lnTo>
                  <a:lnTo>
                    <a:pt x="296" y="502"/>
                  </a:lnTo>
                  <a:lnTo>
                    <a:pt x="348" y="529"/>
                  </a:lnTo>
                  <a:lnTo>
                    <a:pt x="397" y="557"/>
                  </a:lnTo>
                  <a:lnTo>
                    <a:pt x="445" y="580"/>
                  </a:lnTo>
                  <a:lnTo>
                    <a:pt x="487" y="599"/>
                  </a:lnTo>
                  <a:lnTo>
                    <a:pt x="523" y="614"/>
                  </a:lnTo>
                  <a:lnTo>
                    <a:pt x="549" y="628"/>
                  </a:lnTo>
                  <a:lnTo>
                    <a:pt x="566" y="635"/>
                  </a:lnTo>
                  <a:lnTo>
                    <a:pt x="574" y="637"/>
                  </a:lnTo>
                  <a:lnTo>
                    <a:pt x="576" y="637"/>
                  </a:lnTo>
                  <a:lnTo>
                    <a:pt x="584" y="641"/>
                  </a:lnTo>
                  <a:lnTo>
                    <a:pt x="595" y="645"/>
                  </a:lnTo>
                  <a:lnTo>
                    <a:pt x="610" y="650"/>
                  </a:lnTo>
                  <a:lnTo>
                    <a:pt x="627" y="656"/>
                  </a:lnTo>
                  <a:lnTo>
                    <a:pt x="650" y="662"/>
                  </a:lnTo>
                  <a:lnTo>
                    <a:pt x="673" y="669"/>
                  </a:lnTo>
                  <a:lnTo>
                    <a:pt x="700" y="679"/>
                  </a:lnTo>
                  <a:lnTo>
                    <a:pt x="724" y="687"/>
                  </a:lnTo>
                  <a:lnTo>
                    <a:pt x="753" y="692"/>
                  </a:lnTo>
                  <a:lnTo>
                    <a:pt x="777" y="700"/>
                  </a:lnTo>
                  <a:lnTo>
                    <a:pt x="806" y="707"/>
                  </a:lnTo>
                  <a:lnTo>
                    <a:pt x="831" y="713"/>
                  </a:lnTo>
                  <a:lnTo>
                    <a:pt x="855" y="719"/>
                  </a:lnTo>
                  <a:lnTo>
                    <a:pt x="878" y="721"/>
                  </a:lnTo>
                  <a:lnTo>
                    <a:pt x="901" y="723"/>
                  </a:lnTo>
                  <a:lnTo>
                    <a:pt x="874" y="685"/>
                  </a:lnTo>
                  <a:lnTo>
                    <a:pt x="869" y="683"/>
                  </a:lnTo>
                  <a:lnTo>
                    <a:pt x="857" y="681"/>
                  </a:lnTo>
                  <a:lnTo>
                    <a:pt x="836" y="675"/>
                  </a:lnTo>
                  <a:lnTo>
                    <a:pt x="810" y="669"/>
                  </a:lnTo>
                  <a:lnTo>
                    <a:pt x="776" y="660"/>
                  </a:lnTo>
                  <a:lnTo>
                    <a:pt x="738" y="650"/>
                  </a:lnTo>
                  <a:lnTo>
                    <a:pt x="694" y="637"/>
                  </a:lnTo>
                  <a:lnTo>
                    <a:pt x="648" y="624"/>
                  </a:lnTo>
                  <a:lnTo>
                    <a:pt x="599" y="605"/>
                  </a:lnTo>
                  <a:lnTo>
                    <a:pt x="545" y="586"/>
                  </a:lnTo>
                  <a:lnTo>
                    <a:pt x="492" y="565"/>
                  </a:lnTo>
                  <a:lnTo>
                    <a:pt x="439" y="538"/>
                  </a:lnTo>
                  <a:lnTo>
                    <a:pt x="382" y="512"/>
                  </a:lnTo>
                  <a:lnTo>
                    <a:pt x="329" y="481"/>
                  </a:lnTo>
                  <a:lnTo>
                    <a:pt x="277" y="449"/>
                  </a:lnTo>
                  <a:lnTo>
                    <a:pt x="228" y="413"/>
                  </a:lnTo>
                  <a:lnTo>
                    <a:pt x="184" y="375"/>
                  </a:lnTo>
                  <a:lnTo>
                    <a:pt x="150" y="341"/>
                  </a:lnTo>
                  <a:lnTo>
                    <a:pt x="123" y="306"/>
                  </a:lnTo>
                  <a:lnTo>
                    <a:pt x="102" y="278"/>
                  </a:lnTo>
                  <a:lnTo>
                    <a:pt x="89" y="247"/>
                  </a:lnTo>
                  <a:lnTo>
                    <a:pt x="82" y="221"/>
                  </a:lnTo>
                  <a:lnTo>
                    <a:pt x="78" y="198"/>
                  </a:lnTo>
                  <a:lnTo>
                    <a:pt x="80" y="177"/>
                  </a:lnTo>
                  <a:lnTo>
                    <a:pt x="82" y="156"/>
                  </a:lnTo>
                  <a:lnTo>
                    <a:pt x="87" y="141"/>
                  </a:lnTo>
                  <a:lnTo>
                    <a:pt x="93" y="126"/>
                  </a:lnTo>
                  <a:lnTo>
                    <a:pt x="102" y="114"/>
                  </a:lnTo>
                  <a:lnTo>
                    <a:pt x="108" y="105"/>
                  </a:lnTo>
                  <a:lnTo>
                    <a:pt x="116" y="97"/>
                  </a:lnTo>
                  <a:lnTo>
                    <a:pt x="120" y="93"/>
                  </a:lnTo>
                  <a:lnTo>
                    <a:pt x="121" y="93"/>
                  </a:lnTo>
                  <a:lnTo>
                    <a:pt x="123" y="92"/>
                  </a:lnTo>
                  <a:lnTo>
                    <a:pt x="129" y="90"/>
                  </a:lnTo>
                  <a:lnTo>
                    <a:pt x="135" y="84"/>
                  </a:lnTo>
                  <a:lnTo>
                    <a:pt x="148" y="78"/>
                  </a:lnTo>
                  <a:lnTo>
                    <a:pt x="161" y="73"/>
                  </a:lnTo>
                  <a:lnTo>
                    <a:pt x="180" y="67"/>
                  </a:lnTo>
                  <a:lnTo>
                    <a:pt x="203" y="61"/>
                  </a:lnTo>
                  <a:lnTo>
                    <a:pt x="228" y="57"/>
                  </a:lnTo>
                  <a:lnTo>
                    <a:pt x="256" y="54"/>
                  </a:lnTo>
                  <a:lnTo>
                    <a:pt x="291" y="54"/>
                  </a:lnTo>
                  <a:lnTo>
                    <a:pt x="327" y="54"/>
                  </a:lnTo>
                  <a:lnTo>
                    <a:pt x="369" y="59"/>
                  </a:lnTo>
                  <a:lnTo>
                    <a:pt x="412" y="65"/>
                  </a:lnTo>
                  <a:lnTo>
                    <a:pt x="464" y="76"/>
                  </a:lnTo>
                  <a:lnTo>
                    <a:pt x="515" y="93"/>
                  </a:lnTo>
                  <a:lnTo>
                    <a:pt x="574" y="114"/>
                  </a:lnTo>
                  <a:lnTo>
                    <a:pt x="629" y="135"/>
                  </a:lnTo>
                  <a:lnTo>
                    <a:pt x="682" y="158"/>
                  </a:lnTo>
                  <a:lnTo>
                    <a:pt x="728" y="179"/>
                  </a:lnTo>
                  <a:lnTo>
                    <a:pt x="770" y="202"/>
                  </a:lnTo>
                  <a:lnTo>
                    <a:pt x="808" y="223"/>
                  </a:lnTo>
                  <a:lnTo>
                    <a:pt x="842" y="244"/>
                  </a:lnTo>
                  <a:lnTo>
                    <a:pt x="871" y="265"/>
                  </a:lnTo>
                  <a:lnTo>
                    <a:pt x="897" y="284"/>
                  </a:lnTo>
                  <a:lnTo>
                    <a:pt x="918" y="301"/>
                  </a:lnTo>
                  <a:lnTo>
                    <a:pt x="935" y="316"/>
                  </a:lnTo>
                  <a:lnTo>
                    <a:pt x="950" y="329"/>
                  </a:lnTo>
                  <a:lnTo>
                    <a:pt x="964" y="343"/>
                  </a:lnTo>
                  <a:lnTo>
                    <a:pt x="971" y="352"/>
                  </a:lnTo>
                  <a:lnTo>
                    <a:pt x="979" y="360"/>
                  </a:lnTo>
                  <a:lnTo>
                    <a:pt x="981" y="363"/>
                  </a:lnTo>
                  <a:lnTo>
                    <a:pt x="983" y="365"/>
                  </a:lnTo>
                  <a:lnTo>
                    <a:pt x="985" y="369"/>
                  </a:lnTo>
                  <a:lnTo>
                    <a:pt x="989" y="375"/>
                  </a:lnTo>
                  <a:lnTo>
                    <a:pt x="994" y="382"/>
                  </a:lnTo>
                  <a:lnTo>
                    <a:pt x="998" y="390"/>
                  </a:lnTo>
                  <a:lnTo>
                    <a:pt x="1006" y="400"/>
                  </a:lnTo>
                  <a:lnTo>
                    <a:pt x="1013" y="411"/>
                  </a:lnTo>
                  <a:lnTo>
                    <a:pt x="1019" y="424"/>
                  </a:lnTo>
                  <a:lnTo>
                    <a:pt x="1025" y="436"/>
                  </a:lnTo>
                  <a:lnTo>
                    <a:pt x="1032" y="451"/>
                  </a:lnTo>
                  <a:lnTo>
                    <a:pt x="1036" y="464"/>
                  </a:lnTo>
                  <a:lnTo>
                    <a:pt x="1042" y="477"/>
                  </a:lnTo>
                  <a:lnTo>
                    <a:pt x="1044" y="493"/>
                  </a:lnTo>
                  <a:lnTo>
                    <a:pt x="1046" y="506"/>
                  </a:lnTo>
                  <a:lnTo>
                    <a:pt x="1046" y="521"/>
                  </a:lnTo>
                  <a:lnTo>
                    <a:pt x="1046" y="535"/>
                  </a:lnTo>
                  <a:lnTo>
                    <a:pt x="1040" y="542"/>
                  </a:lnTo>
                  <a:lnTo>
                    <a:pt x="1036" y="550"/>
                  </a:lnTo>
                  <a:lnTo>
                    <a:pt x="1030" y="557"/>
                  </a:lnTo>
                  <a:lnTo>
                    <a:pt x="1025" y="565"/>
                  </a:lnTo>
                  <a:lnTo>
                    <a:pt x="1015" y="569"/>
                  </a:lnTo>
                  <a:lnTo>
                    <a:pt x="1006" y="574"/>
                  </a:lnTo>
                  <a:lnTo>
                    <a:pt x="992" y="578"/>
                  </a:lnTo>
                  <a:lnTo>
                    <a:pt x="981" y="584"/>
                  </a:lnTo>
                  <a:lnTo>
                    <a:pt x="964" y="586"/>
                  </a:lnTo>
                  <a:lnTo>
                    <a:pt x="947" y="586"/>
                  </a:lnTo>
                  <a:lnTo>
                    <a:pt x="926" y="586"/>
                  </a:lnTo>
                  <a:lnTo>
                    <a:pt x="905" y="586"/>
                  </a:lnTo>
                  <a:lnTo>
                    <a:pt x="880" y="582"/>
                  </a:lnTo>
                  <a:lnTo>
                    <a:pt x="854" y="578"/>
                  </a:lnTo>
                  <a:lnTo>
                    <a:pt x="825" y="573"/>
                  </a:lnTo>
                  <a:lnTo>
                    <a:pt x="795" y="567"/>
                  </a:lnTo>
                  <a:lnTo>
                    <a:pt x="793" y="565"/>
                  </a:lnTo>
                  <a:lnTo>
                    <a:pt x="783" y="563"/>
                  </a:lnTo>
                  <a:lnTo>
                    <a:pt x="777" y="561"/>
                  </a:lnTo>
                  <a:lnTo>
                    <a:pt x="772" y="559"/>
                  </a:lnTo>
                  <a:lnTo>
                    <a:pt x="764" y="555"/>
                  </a:lnTo>
                  <a:lnTo>
                    <a:pt x="758" y="554"/>
                  </a:lnTo>
                  <a:lnTo>
                    <a:pt x="749" y="550"/>
                  </a:lnTo>
                  <a:lnTo>
                    <a:pt x="743" y="546"/>
                  </a:lnTo>
                  <a:lnTo>
                    <a:pt x="736" y="540"/>
                  </a:lnTo>
                  <a:lnTo>
                    <a:pt x="730" y="536"/>
                  </a:lnTo>
                  <a:lnTo>
                    <a:pt x="722" y="529"/>
                  </a:lnTo>
                  <a:lnTo>
                    <a:pt x="717" y="523"/>
                  </a:lnTo>
                  <a:lnTo>
                    <a:pt x="713" y="515"/>
                  </a:lnTo>
                  <a:lnTo>
                    <a:pt x="709" y="510"/>
                  </a:lnTo>
                  <a:lnTo>
                    <a:pt x="861" y="365"/>
                  </a:lnTo>
                  <a:lnTo>
                    <a:pt x="783" y="325"/>
                  </a:lnTo>
                  <a:lnTo>
                    <a:pt x="745" y="348"/>
                  </a:lnTo>
                  <a:lnTo>
                    <a:pt x="745" y="348"/>
                  </a:lnTo>
                  <a:close/>
                </a:path>
              </a:pathLst>
            </a:custGeom>
            <a:solidFill>
              <a:srgbClr val="000000"/>
            </a:solidFill>
            <a:ln w="9525">
              <a:noFill/>
              <a:round/>
              <a:headEnd/>
              <a:tailEnd/>
            </a:ln>
          </p:spPr>
          <p:txBody>
            <a:bodyPr>
              <a:prstTxWarp prst="textNoShape">
                <a:avLst/>
              </a:prstTxWarp>
            </a:bodyPr>
            <a:lstStyle/>
            <a:p>
              <a:endParaRPr lang="es-MX"/>
            </a:p>
          </p:txBody>
        </p:sp>
        <p:sp>
          <p:nvSpPr>
            <p:cNvPr id="109701" name="Freeform 133"/>
            <p:cNvSpPr>
              <a:spLocks/>
            </p:cNvSpPr>
            <p:nvPr/>
          </p:nvSpPr>
          <p:spPr bwMode="auto">
            <a:xfrm>
              <a:off x="3038" y="1739"/>
              <a:ext cx="171" cy="106"/>
            </a:xfrm>
            <a:custGeom>
              <a:avLst/>
              <a:gdLst/>
              <a:ahLst/>
              <a:cxnLst>
                <a:cxn ang="0">
                  <a:pos x="340" y="141"/>
                </a:cxn>
                <a:cxn ang="0">
                  <a:pos x="342" y="131"/>
                </a:cxn>
                <a:cxn ang="0">
                  <a:pos x="338" y="120"/>
                </a:cxn>
                <a:cxn ang="0">
                  <a:pos x="332" y="108"/>
                </a:cxn>
                <a:cxn ang="0">
                  <a:pos x="321" y="93"/>
                </a:cxn>
                <a:cxn ang="0">
                  <a:pos x="306" y="78"/>
                </a:cxn>
                <a:cxn ang="0">
                  <a:pos x="281" y="59"/>
                </a:cxn>
                <a:cxn ang="0">
                  <a:pos x="254" y="40"/>
                </a:cxn>
                <a:cxn ang="0">
                  <a:pos x="228" y="26"/>
                </a:cxn>
                <a:cxn ang="0">
                  <a:pos x="199" y="15"/>
                </a:cxn>
                <a:cxn ang="0">
                  <a:pos x="171" y="6"/>
                </a:cxn>
                <a:cxn ang="0">
                  <a:pos x="142" y="0"/>
                </a:cxn>
                <a:cxn ang="0">
                  <a:pos x="117" y="0"/>
                </a:cxn>
                <a:cxn ang="0">
                  <a:pos x="93" y="2"/>
                </a:cxn>
                <a:cxn ang="0">
                  <a:pos x="72" y="7"/>
                </a:cxn>
                <a:cxn ang="0">
                  <a:pos x="51" y="15"/>
                </a:cxn>
                <a:cxn ang="0">
                  <a:pos x="32" y="25"/>
                </a:cxn>
                <a:cxn ang="0">
                  <a:pos x="17" y="38"/>
                </a:cxn>
                <a:cxn ang="0">
                  <a:pos x="5" y="55"/>
                </a:cxn>
                <a:cxn ang="0">
                  <a:pos x="0" y="72"/>
                </a:cxn>
                <a:cxn ang="0">
                  <a:pos x="1" y="91"/>
                </a:cxn>
                <a:cxn ang="0">
                  <a:pos x="11" y="116"/>
                </a:cxn>
                <a:cxn ang="0">
                  <a:pos x="30" y="141"/>
                </a:cxn>
                <a:cxn ang="0">
                  <a:pos x="57" y="163"/>
                </a:cxn>
                <a:cxn ang="0">
                  <a:pos x="89" y="182"/>
                </a:cxn>
                <a:cxn ang="0">
                  <a:pos x="121" y="196"/>
                </a:cxn>
                <a:cxn ang="0">
                  <a:pos x="159" y="207"/>
                </a:cxn>
                <a:cxn ang="0">
                  <a:pos x="193" y="211"/>
                </a:cxn>
                <a:cxn ang="0">
                  <a:pos x="228" y="213"/>
                </a:cxn>
                <a:cxn ang="0">
                  <a:pos x="258" y="209"/>
                </a:cxn>
                <a:cxn ang="0">
                  <a:pos x="275" y="201"/>
                </a:cxn>
                <a:cxn ang="0">
                  <a:pos x="289" y="188"/>
                </a:cxn>
                <a:cxn ang="0">
                  <a:pos x="302" y="179"/>
                </a:cxn>
                <a:cxn ang="0">
                  <a:pos x="313" y="167"/>
                </a:cxn>
                <a:cxn ang="0">
                  <a:pos x="323" y="156"/>
                </a:cxn>
                <a:cxn ang="0">
                  <a:pos x="338" y="144"/>
                </a:cxn>
                <a:cxn ang="0">
                  <a:pos x="340" y="142"/>
                </a:cxn>
              </a:cxnLst>
              <a:rect l="0" t="0" r="r" b="b"/>
              <a:pathLst>
                <a:path w="342" h="213">
                  <a:moveTo>
                    <a:pt x="340" y="142"/>
                  </a:moveTo>
                  <a:lnTo>
                    <a:pt x="340" y="141"/>
                  </a:lnTo>
                  <a:lnTo>
                    <a:pt x="342" y="137"/>
                  </a:lnTo>
                  <a:lnTo>
                    <a:pt x="342" y="131"/>
                  </a:lnTo>
                  <a:lnTo>
                    <a:pt x="342" y="123"/>
                  </a:lnTo>
                  <a:lnTo>
                    <a:pt x="338" y="120"/>
                  </a:lnTo>
                  <a:lnTo>
                    <a:pt x="336" y="114"/>
                  </a:lnTo>
                  <a:lnTo>
                    <a:pt x="332" y="108"/>
                  </a:lnTo>
                  <a:lnTo>
                    <a:pt x="328" y="101"/>
                  </a:lnTo>
                  <a:lnTo>
                    <a:pt x="321" y="93"/>
                  </a:lnTo>
                  <a:lnTo>
                    <a:pt x="315" y="85"/>
                  </a:lnTo>
                  <a:lnTo>
                    <a:pt x="306" y="78"/>
                  </a:lnTo>
                  <a:lnTo>
                    <a:pt x="296" y="68"/>
                  </a:lnTo>
                  <a:lnTo>
                    <a:pt x="281" y="59"/>
                  </a:lnTo>
                  <a:lnTo>
                    <a:pt x="268" y="49"/>
                  </a:lnTo>
                  <a:lnTo>
                    <a:pt x="254" y="40"/>
                  </a:lnTo>
                  <a:lnTo>
                    <a:pt x="243" y="34"/>
                  </a:lnTo>
                  <a:lnTo>
                    <a:pt x="228" y="26"/>
                  </a:lnTo>
                  <a:lnTo>
                    <a:pt x="214" y="21"/>
                  </a:lnTo>
                  <a:lnTo>
                    <a:pt x="199" y="15"/>
                  </a:lnTo>
                  <a:lnTo>
                    <a:pt x="186" y="11"/>
                  </a:lnTo>
                  <a:lnTo>
                    <a:pt x="171" y="6"/>
                  </a:lnTo>
                  <a:lnTo>
                    <a:pt x="157" y="4"/>
                  </a:lnTo>
                  <a:lnTo>
                    <a:pt x="142" y="0"/>
                  </a:lnTo>
                  <a:lnTo>
                    <a:pt x="131" y="0"/>
                  </a:lnTo>
                  <a:lnTo>
                    <a:pt x="117" y="0"/>
                  </a:lnTo>
                  <a:lnTo>
                    <a:pt x="104" y="0"/>
                  </a:lnTo>
                  <a:lnTo>
                    <a:pt x="93" y="2"/>
                  </a:lnTo>
                  <a:lnTo>
                    <a:pt x="83" y="6"/>
                  </a:lnTo>
                  <a:lnTo>
                    <a:pt x="72" y="7"/>
                  </a:lnTo>
                  <a:lnTo>
                    <a:pt x="62" y="9"/>
                  </a:lnTo>
                  <a:lnTo>
                    <a:pt x="51" y="15"/>
                  </a:lnTo>
                  <a:lnTo>
                    <a:pt x="41" y="19"/>
                  </a:lnTo>
                  <a:lnTo>
                    <a:pt x="32" y="25"/>
                  </a:lnTo>
                  <a:lnTo>
                    <a:pt x="24" y="32"/>
                  </a:lnTo>
                  <a:lnTo>
                    <a:pt x="17" y="38"/>
                  </a:lnTo>
                  <a:lnTo>
                    <a:pt x="11" y="47"/>
                  </a:lnTo>
                  <a:lnTo>
                    <a:pt x="5" y="55"/>
                  </a:lnTo>
                  <a:lnTo>
                    <a:pt x="1" y="63"/>
                  </a:lnTo>
                  <a:lnTo>
                    <a:pt x="0" y="72"/>
                  </a:lnTo>
                  <a:lnTo>
                    <a:pt x="0" y="83"/>
                  </a:lnTo>
                  <a:lnTo>
                    <a:pt x="1" y="91"/>
                  </a:lnTo>
                  <a:lnTo>
                    <a:pt x="5" y="104"/>
                  </a:lnTo>
                  <a:lnTo>
                    <a:pt x="11" y="116"/>
                  </a:lnTo>
                  <a:lnTo>
                    <a:pt x="20" y="129"/>
                  </a:lnTo>
                  <a:lnTo>
                    <a:pt x="30" y="141"/>
                  </a:lnTo>
                  <a:lnTo>
                    <a:pt x="43" y="154"/>
                  </a:lnTo>
                  <a:lnTo>
                    <a:pt x="57" y="163"/>
                  </a:lnTo>
                  <a:lnTo>
                    <a:pt x="72" y="173"/>
                  </a:lnTo>
                  <a:lnTo>
                    <a:pt x="89" y="182"/>
                  </a:lnTo>
                  <a:lnTo>
                    <a:pt x="104" y="190"/>
                  </a:lnTo>
                  <a:lnTo>
                    <a:pt x="121" y="196"/>
                  </a:lnTo>
                  <a:lnTo>
                    <a:pt x="140" y="203"/>
                  </a:lnTo>
                  <a:lnTo>
                    <a:pt x="159" y="207"/>
                  </a:lnTo>
                  <a:lnTo>
                    <a:pt x="176" y="209"/>
                  </a:lnTo>
                  <a:lnTo>
                    <a:pt x="193" y="211"/>
                  </a:lnTo>
                  <a:lnTo>
                    <a:pt x="213" y="213"/>
                  </a:lnTo>
                  <a:lnTo>
                    <a:pt x="228" y="213"/>
                  </a:lnTo>
                  <a:lnTo>
                    <a:pt x="245" y="211"/>
                  </a:lnTo>
                  <a:lnTo>
                    <a:pt x="258" y="209"/>
                  </a:lnTo>
                  <a:lnTo>
                    <a:pt x="271" y="207"/>
                  </a:lnTo>
                  <a:lnTo>
                    <a:pt x="275" y="201"/>
                  </a:lnTo>
                  <a:lnTo>
                    <a:pt x="285" y="194"/>
                  </a:lnTo>
                  <a:lnTo>
                    <a:pt x="289" y="188"/>
                  </a:lnTo>
                  <a:lnTo>
                    <a:pt x="296" y="182"/>
                  </a:lnTo>
                  <a:lnTo>
                    <a:pt x="302" y="179"/>
                  </a:lnTo>
                  <a:lnTo>
                    <a:pt x="308" y="173"/>
                  </a:lnTo>
                  <a:lnTo>
                    <a:pt x="313" y="167"/>
                  </a:lnTo>
                  <a:lnTo>
                    <a:pt x="319" y="160"/>
                  </a:lnTo>
                  <a:lnTo>
                    <a:pt x="323" y="156"/>
                  </a:lnTo>
                  <a:lnTo>
                    <a:pt x="330" y="150"/>
                  </a:lnTo>
                  <a:lnTo>
                    <a:pt x="338" y="144"/>
                  </a:lnTo>
                  <a:lnTo>
                    <a:pt x="340" y="142"/>
                  </a:lnTo>
                  <a:lnTo>
                    <a:pt x="340" y="142"/>
                  </a:lnTo>
                  <a:close/>
                </a:path>
              </a:pathLst>
            </a:custGeom>
            <a:solidFill>
              <a:srgbClr val="FFFFFF"/>
            </a:solidFill>
            <a:ln w="9525">
              <a:noFill/>
              <a:round/>
              <a:headEnd/>
              <a:tailEnd/>
            </a:ln>
          </p:spPr>
          <p:txBody>
            <a:bodyPr>
              <a:prstTxWarp prst="textNoShape">
                <a:avLst/>
              </a:prstTxWarp>
            </a:bodyPr>
            <a:lstStyle/>
            <a:p>
              <a:endParaRPr lang="es-MX"/>
            </a:p>
          </p:txBody>
        </p:sp>
        <p:sp>
          <p:nvSpPr>
            <p:cNvPr id="109702" name="Freeform 134"/>
            <p:cNvSpPr>
              <a:spLocks/>
            </p:cNvSpPr>
            <p:nvPr/>
          </p:nvSpPr>
          <p:spPr bwMode="auto">
            <a:xfrm>
              <a:off x="2830" y="1747"/>
              <a:ext cx="61" cy="137"/>
            </a:xfrm>
            <a:custGeom>
              <a:avLst/>
              <a:gdLst/>
              <a:ahLst/>
              <a:cxnLst>
                <a:cxn ang="0">
                  <a:pos x="89" y="0"/>
                </a:cxn>
                <a:cxn ang="0">
                  <a:pos x="0" y="226"/>
                </a:cxn>
                <a:cxn ang="0">
                  <a:pos x="29" y="276"/>
                </a:cxn>
                <a:cxn ang="0">
                  <a:pos x="122" y="46"/>
                </a:cxn>
                <a:cxn ang="0">
                  <a:pos x="89" y="0"/>
                </a:cxn>
                <a:cxn ang="0">
                  <a:pos x="89" y="0"/>
                </a:cxn>
              </a:cxnLst>
              <a:rect l="0" t="0" r="r" b="b"/>
              <a:pathLst>
                <a:path w="122" h="276">
                  <a:moveTo>
                    <a:pt x="89" y="0"/>
                  </a:moveTo>
                  <a:lnTo>
                    <a:pt x="0" y="226"/>
                  </a:lnTo>
                  <a:lnTo>
                    <a:pt x="29" y="276"/>
                  </a:lnTo>
                  <a:lnTo>
                    <a:pt x="122" y="46"/>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09703" name="Freeform 135"/>
            <p:cNvSpPr>
              <a:spLocks/>
            </p:cNvSpPr>
            <p:nvPr/>
          </p:nvSpPr>
          <p:spPr bwMode="auto">
            <a:xfrm>
              <a:off x="2862" y="1789"/>
              <a:ext cx="59" cy="139"/>
            </a:xfrm>
            <a:custGeom>
              <a:avLst/>
              <a:gdLst/>
              <a:ahLst/>
              <a:cxnLst>
                <a:cxn ang="0">
                  <a:pos x="87" y="0"/>
                </a:cxn>
                <a:cxn ang="0">
                  <a:pos x="0" y="228"/>
                </a:cxn>
                <a:cxn ang="0">
                  <a:pos x="24" y="277"/>
                </a:cxn>
                <a:cxn ang="0">
                  <a:pos x="118" y="49"/>
                </a:cxn>
                <a:cxn ang="0">
                  <a:pos x="87" y="0"/>
                </a:cxn>
                <a:cxn ang="0">
                  <a:pos x="87" y="0"/>
                </a:cxn>
              </a:cxnLst>
              <a:rect l="0" t="0" r="r" b="b"/>
              <a:pathLst>
                <a:path w="118" h="277">
                  <a:moveTo>
                    <a:pt x="87" y="0"/>
                  </a:moveTo>
                  <a:lnTo>
                    <a:pt x="0" y="228"/>
                  </a:lnTo>
                  <a:lnTo>
                    <a:pt x="24" y="277"/>
                  </a:lnTo>
                  <a:lnTo>
                    <a:pt x="118" y="49"/>
                  </a:lnTo>
                  <a:lnTo>
                    <a:pt x="87" y="0"/>
                  </a:lnTo>
                  <a:lnTo>
                    <a:pt x="87" y="0"/>
                  </a:lnTo>
                  <a:close/>
                </a:path>
              </a:pathLst>
            </a:custGeom>
            <a:solidFill>
              <a:srgbClr val="000000"/>
            </a:solidFill>
            <a:ln w="9525">
              <a:noFill/>
              <a:round/>
              <a:headEnd/>
              <a:tailEnd/>
            </a:ln>
          </p:spPr>
          <p:txBody>
            <a:bodyPr>
              <a:prstTxWarp prst="textNoShape">
                <a:avLst/>
              </a:prstTxWarp>
            </a:bodyPr>
            <a:lstStyle/>
            <a:p>
              <a:endParaRPr lang="es-MX"/>
            </a:p>
          </p:txBody>
        </p:sp>
        <p:sp>
          <p:nvSpPr>
            <p:cNvPr id="109704" name="Freeform 136"/>
            <p:cNvSpPr>
              <a:spLocks/>
            </p:cNvSpPr>
            <p:nvPr/>
          </p:nvSpPr>
          <p:spPr bwMode="auto">
            <a:xfrm>
              <a:off x="2892" y="1822"/>
              <a:ext cx="62" cy="124"/>
            </a:xfrm>
            <a:custGeom>
              <a:avLst/>
              <a:gdLst/>
              <a:ahLst/>
              <a:cxnLst>
                <a:cxn ang="0">
                  <a:pos x="89" y="0"/>
                </a:cxn>
                <a:cxn ang="0">
                  <a:pos x="0" y="223"/>
                </a:cxn>
                <a:cxn ang="0">
                  <a:pos x="38" y="249"/>
                </a:cxn>
                <a:cxn ang="0">
                  <a:pos x="123" y="33"/>
                </a:cxn>
                <a:cxn ang="0">
                  <a:pos x="89" y="0"/>
                </a:cxn>
                <a:cxn ang="0">
                  <a:pos x="89" y="0"/>
                </a:cxn>
              </a:cxnLst>
              <a:rect l="0" t="0" r="r" b="b"/>
              <a:pathLst>
                <a:path w="123" h="249">
                  <a:moveTo>
                    <a:pt x="89" y="0"/>
                  </a:moveTo>
                  <a:lnTo>
                    <a:pt x="0" y="223"/>
                  </a:lnTo>
                  <a:lnTo>
                    <a:pt x="38" y="249"/>
                  </a:lnTo>
                  <a:lnTo>
                    <a:pt x="123" y="33"/>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09705" name="Freeform 137"/>
            <p:cNvSpPr>
              <a:spLocks/>
            </p:cNvSpPr>
            <p:nvPr/>
          </p:nvSpPr>
          <p:spPr bwMode="auto">
            <a:xfrm>
              <a:off x="3080" y="1926"/>
              <a:ext cx="64" cy="112"/>
            </a:xfrm>
            <a:custGeom>
              <a:avLst/>
              <a:gdLst/>
              <a:ahLst/>
              <a:cxnLst>
                <a:cxn ang="0">
                  <a:pos x="90" y="0"/>
                </a:cxn>
                <a:cxn ang="0">
                  <a:pos x="0" y="215"/>
                </a:cxn>
                <a:cxn ang="0">
                  <a:pos x="36" y="225"/>
                </a:cxn>
                <a:cxn ang="0">
                  <a:pos x="128" y="14"/>
                </a:cxn>
                <a:cxn ang="0">
                  <a:pos x="90" y="0"/>
                </a:cxn>
                <a:cxn ang="0">
                  <a:pos x="90" y="0"/>
                </a:cxn>
              </a:cxnLst>
              <a:rect l="0" t="0" r="r" b="b"/>
              <a:pathLst>
                <a:path w="128" h="225">
                  <a:moveTo>
                    <a:pt x="90" y="0"/>
                  </a:moveTo>
                  <a:lnTo>
                    <a:pt x="0" y="215"/>
                  </a:lnTo>
                  <a:lnTo>
                    <a:pt x="36" y="225"/>
                  </a:lnTo>
                  <a:lnTo>
                    <a:pt x="128" y="14"/>
                  </a:lnTo>
                  <a:lnTo>
                    <a:pt x="90" y="0"/>
                  </a:lnTo>
                  <a:lnTo>
                    <a:pt x="90" y="0"/>
                  </a:lnTo>
                  <a:close/>
                </a:path>
              </a:pathLst>
            </a:custGeom>
            <a:solidFill>
              <a:srgbClr val="000000"/>
            </a:solidFill>
            <a:ln w="9525">
              <a:noFill/>
              <a:round/>
              <a:headEnd/>
              <a:tailEnd/>
            </a:ln>
          </p:spPr>
          <p:txBody>
            <a:bodyPr>
              <a:prstTxWarp prst="textNoShape">
                <a:avLst/>
              </a:prstTxWarp>
            </a:bodyPr>
            <a:lstStyle/>
            <a:p>
              <a:endParaRPr lang="es-MX"/>
            </a:p>
          </p:txBody>
        </p:sp>
        <p:sp>
          <p:nvSpPr>
            <p:cNvPr id="109706" name="Freeform 138"/>
            <p:cNvSpPr>
              <a:spLocks/>
            </p:cNvSpPr>
            <p:nvPr/>
          </p:nvSpPr>
          <p:spPr bwMode="auto">
            <a:xfrm>
              <a:off x="3133" y="1943"/>
              <a:ext cx="64" cy="113"/>
            </a:xfrm>
            <a:custGeom>
              <a:avLst/>
              <a:gdLst/>
              <a:ahLst/>
              <a:cxnLst>
                <a:cxn ang="0">
                  <a:pos x="89" y="0"/>
                </a:cxn>
                <a:cxn ang="0">
                  <a:pos x="0" y="216"/>
                </a:cxn>
                <a:cxn ang="0">
                  <a:pos x="34" y="226"/>
                </a:cxn>
                <a:cxn ang="0">
                  <a:pos x="127" y="15"/>
                </a:cxn>
                <a:cxn ang="0">
                  <a:pos x="89" y="0"/>
                </a:cxn>
                <a:cxn ang="0">
                  <a:pos x="89" y="0"/>
                </a:cxn>
              </a:cxnLst>
              <a:rect l="0" t="0" r="r" b="b"/>
              <a:pathLst>
                <a:path w="127" h="226">
                  <a:moveTo>
                    <a:pt x="89" y="0"/>
                  </a:moveTo>
                  <a:lnTo>
                    <a:pt x="0" y="216"/>
                  </a:lnTo>
                  <a:lnTo>
                    <a:pt x="34" y="226"/>
                  </a:lnTo>
                  <a:lnTo>
                    <a:pt x="127" y="15"/>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09707" name="Freeform 139"/>
            <p:cNvSpPr>
              <a:spLocks/>
            </p:cNvSpPr>
            <p:nvPr/>
          </p:nvSpPr>
          <p:spPr bwMode="auto">
            <a:xfrm>
              <a:off x="3189" y="1960"/>
              <a:ext cx="61" cy="101"/>
            </a:xfrm>
            <a:custGeom>
              <a:avLst/>
              <a:gdLst/>
              <a:ahLst/>
              <a:cxnLst>
                <a:cxn ang="0">
                  <a:pos x="84" y="0"/>
                </a:cxn>
                <a:cxn ang="0">
                  <a:pos x="0" y="194"/>
                </a:cxn>
                <a:cxn ang="0">
                  <a:pos x="38" y="201"/>
                </a:cxn>
                <a:cxn ang="0">
                  <a:pos x="122" y="17"/>
                </a:cxn>
                <a:cxn ang="0">
                  <a:pos x="84" y="0"/>
                </a:cxn>
                <a:cxn ang="0">
                  <a:pos x="84" y="0"/>
                </a:cxn>
              </a:cxnLst>
              <a:rect l="0" t="0" r="r" b="b"/>
              <a:pathLst>
                <a:path w="122" h="201">
                  <a:moveTo>
                    <a:pt x="84" y="0"/>
                  </a:moveTo>
                  <a:lnTo>
                    <a:pt x="0" y="194"/>
                  </a:lnTo>
                  <a:lnTo>
                    <a:pt x="38" y="201"/>
                  </a:lnTo>
                  <a:lnTo>
                    <a:pt x="122" y="17"/>
                  </a:lnTo>
                  <a:lnTo>
                    <a:pt x="84" y="0"/>
                  </a:lnTo>
                  <a:lnTo>
                    <a:pt x="84" y="0"/>
                  </a:lnTo>
                  <a:close/>
                </a:path>
              </a:pathLst>
            </a:custGeom>
            <a:solidFill>
              <a:srgbClr val="000000"/>
            </a:solidFill>
            <a:ln w="9525">
              <a:noFill/>
              <a:round/>
              <a:headEnd/>
              <a:tailEnd/>
            </a:ln>
          </p:spPr>
          <p:txBody>
            <a:bodyPr>
              <a:prstTxWarp prst="textNoShape">
                <a:avLst/>
              </a:prstTxWarp>
            </a:bodyPr>
            <a:lstStyle/>
            <a:p>
              <a:endParaRPr lang="es-MX"/>
            </a:p>
          </p:txBody>
        </p:sp>
        <p:sp>
          <p:nvSpPr>
            <p:cNvPr id="109708" name="Freeform 140"/>
            <p:cNvSpPr>
              <a:spLocks/>
            </p:cNvSpPr>
            <p:nvPr/>
          </p:nvSpPr>
          <p:spPr bwMode="auto">
            <a:xfrm>
              <a:off x="2995" y="2451"/>
              <a:ext cx="125" cy="133"/>
            </a:xfrm>
            <a:custGeom>
              <a:avLst/>
              <a:gdLst/>
              <a:ahLst/>
              <a:cxnLst>
                <a:cxn ang="0">
                  <a:pos x="0" y="247"/>
                </a:cxn>
                <a:cxn ang="0">
                  <a:pos x="2" y="239"/>
                </a:cxn>
                <a:cxn ang="0">
                  <a:pos x="9" y="228"/>
                </a:cxn>
                <a:cxn ang="0">
                  <a:pos x="21" y="214"/>
                </a:cxn>
                <a:cxn ang="0">
                  <a:pos x="36" y="197"/>
                </a:cxn>
                <a:cxn ang="0">
                  <a:pos x="53" y="178"/>
                </a:cxn>
                <a:cxn ang="0">
                  <a:pos x="72" y="157"/>
                </a:cxn>
                <a:cxn ang="0">
                  <a:pos x="91" y="135"/>
                </a:cxn>
                <a:cxn ang="0">
                  <a:pos x="114" y="114"/>
                </a:cxn>
                <a:cxn ang="0">
                  <a:pos x="133" y="93"/>
                </a:cxn>
                <a:cxn ang="0">
                  <a:pos x="154" y="72"/>
                </a:cxn>
                <a:cxn ang="0">
                  <a:pos x="171" y="51"/>
                </a:cxn>
                <a:cxn ang="0">
                  <a:pos x="188" y="34"/>
                </a:cxn>
                <a:cxn ang="0">
                  <a:pos x="202" y="19"/>
                </a:cxn>
                <a:cxn ang="0">
                  <a:pos x="213" y="9"/>
                </a:cxn>
                <a:cxn ang="0">
                  <a:pos x="221" y="2"/>
                </a:cxn>
                <a:cxn ang="0">
                  <a:pos x="222" y="0"/>
                </a:cxn>
                <a:cxn ang="0">
                  <a:pos x="249" y="22"/>
                </a:cxn>
                <a:cxn ang="0">
                  <a:pos x="32" y="266"/>
                </a:cxn>
                <a:cxn ang="0">
                  <a:pos x="0" y="247"/>
                </a:cxn>
                <a:cxn ang="0">
                  <a:pos x="0" y="247"/>
                </a:cxn>
              </a:cxnLst>
              <a:rect l="0" t="0" r="r" b="b"/>
              <a:pathLst>
                <a:path w="249" h="266">
                  <a:moveTo>
                    <a:pt x="0" y="247"/>
                  </a:moveTo>
                  <a:lnTo>
                    <a:pt x="2" y="239"/>
                  </a:lnTo>
                  <a:lnTo>
                    <a:pt x="9" y="228"/>
                  </a:lnTo>
                  <a:lnTo>
                    <a:pt x="21" y="214"/>
                  </a:lnTo>
                  <a:lnTo>
                    <a:pt x="36" y="197"/>
                  </a:lnTo>
                  <a:lnTo>
                    <a:pt x="53" y="178"/>
                  </a:lnTo>
                  <a:lnTo>
                    <a:pt x="72" y="157"/>
                  </a:lnTo>
                  <a:lnTo>
                    <a:pt x="91" y="135"/>
                  </a:lnTo>
                  <a:lnTo>
                    <a:pt x="114" y="114"/>
                  </a:lnTo>
                  <a:lnTo>
                    <a:pt x="133" y="93"/>
                  </a:lnTo>
                  <a:lnTo>
                    <a:pt x="154" y="72"/>
                  </a:lnTo>
                  <a:lnTo>
                    <a:pt x="171" y="51"/>
                  </a:lnTo>
                  <a:lnTo>
                    <a:pt x="188" y="34"/>
                  </a:lnTo>
                  <a:lnTo>
                    <a:pt x="202" y="19"/>
                  </a:lnTo>
                  <a:lnTo>
                    <a:pt x="213" y="9"/>
                  </a:lnTo>
                  <a:lnTo>
                    <a:pt x="221" y="2"/>
                  </a:lnTo>
                  <a:lnTo>
                    <a:pt x="222" y="0"/>
                  </a:lnTo>
                  <a:lnTo>
                    <a:pt x="249" y="22"/>
                  </a:lnTo>
                  <a:lnTo>
                    <a:pt x="32" y="266"/>
                  </a:lnTo>
                  <a:lnTo>
                    <a:pt x="0" y="247"/>
                  </a:lnTo>
                  <a:lnTo>
                    <a:pt x="0" y="247"/>
                  </a:lnTo>
                  <a:close/>
                </a:path>
              </a:pathLst>
            </a:custGeom>
            <a:solidFill>
              <a:srgbClr val="000000"/>
            </a:solidFill>
            <a:ln w="9525">
              <a:noFill/>
              <a:round/>
              <a:headEnd/>
              <a:tailEnd/>
            </a:ln>
          </p:spPr>
          <p:txBody>
            <a:bodyPr>
              <a:prstTxWarp prst="textNoShape">
                <a:avLst/>
              </a:prstTxWarp>
            </a:bodyPr>
            <a:lstStyle/>
            <a:p>
              <a:endParaRPr lang="es-MX"/>
            </a:p>
          </p:txBody>
        </p:sp>
        <p:sp>
          <p:nvSpPr>
            <p:cNvPr id="109709" name="Freeform 141"/>
            <p:cNvSpPr>
              <a:spLocks/>
            </p:cNvSpPr>
            <p:nvPr/>
          </p:nvSpPr>
          <p:spPr bwMode="auto">
            <a:xfrm>
              <a:off x="2961" y="2036"/>
              <a:ext cx="164" cy="142"/>
            </a:xfrm>
            <a:custGeom>
              <a:avLst/>
              <a:gdLst/>
              <a:ahLst/>
              <a:cxnLst>
                <a:cxn ang="0">
                  <a:pos x="0" y="262"/>
                </a:cxn>
                <a:cxn ang="0">
                  <a:pos x="281" y="0"/>
                </a:cxn>
                <a:cxn ang="0">
                  <a:pos x="327" y="13"/>
                </a:cxn>
                <a:cxn ang="0">
                  <a:pos x="36" y="283"/>
                </a:cxn>
                <a:cxn ang="0">
                  <a:pos x="0" y="262"/>
                </a:cxn>
                <a:cxn ang="0">
                  <a:pos x="0" y="262"/>
                </a:cxn>
              </a:cxnLst>
              <a:rect l="0" t="0" r="r" b="b"/>
              <a:pathLst>
                <a:path w="327" h="283">
                  <a:moveTo>
                    <a:pt x="0" y="262"/>
                  </a:moveTo>
                  <a:lnTo>
                    <a:pt x="281" y="0"/>
                  </a:lnTo>
                  <a:lnTo>
                    <a:pt x="327" y="13"/>
                  </a:lnTo>
                  <a:lnTo>
                    <a:pt x="36" y="283"/>
                  </a:lnTo>
                  <a:lnTo>
                    <a:pt x="0" y="262"/>
                  </a:lnTo>
                  <a:lnTo>
                    <a:pt x="0" y="262"/>
                  </a:lnTo>
                  <a:close/>
                </a:path>
              </a:pathLst>
            </a:custGeom>
            <a:solidFill>
              <a:srgbClr val="000000"/>
            </a:solidFill>
            <a:ln w="9525">
              <a:noFill/>
              <a:round/>
              <a:headEnd/>
              <a:tailEnd/>
            </a:ln>
          </p:spPr>
          <p:txBody>
            <a:bodyPr>
              <a:prstTxWarp prst="textNoShape">
                <a:avLst/>
              </a:prstTxWarp>
            </a:bodyPr>
            <a:lstStyle/>
            <a:p>
              <a:endParaRPr lang="es-MX"/>
            </a:p>
          </p:txBody>
        </p:sp>
        <p:sp>
          <p:nvSpPr>
            <p:cNvPr id="109710" name="Freeform 142"/>
            <p:cNvSpPr>
              <a:spLocks/>
            </p:cNvSpPr>
            <p:nvPr/>
          </p:nvSpPr>
          <p:spPr bwMode="auto">
            <a:xfrm>
              <a:off x="2845" y="2662"/>
              <a:ext cx="104" cy="113"/>
            </a:xfrm>
            <a:custGeom>
              <a:avLst/>
              <a:gdLst/>
              <a:ahLst/>
              <a:cxnLst>
                <a:cxn ang="0">
                  <a:pos x="0" y="203"/>
                </a:cxn>
                <a:cxn ang="0">
                  <a:pos x="1" y="197"/>
                </a:cxn>
                <a:cxn ang="0">
                  <a:pos x="7" y="190"/>
                </a:cxn>
                <a:cxn ang="0">
                  <a:pos x="15" y="178"/>
                </a:cxn>
                <a:cxn ang="0">
                  <a:pos x="26" y="165"/>
                </a:cxn>
                <a:cxn ang="0">
                  <a:pos x="39" y="150"/>
                </a:cxn>
                <a:cxn ang="0">
                  <a:pos x="53" y="133"/>
                </a:cxn>
                <a:cxn ang="0">
                  <a:pos x="70" y="114"/>
                </a:cxn>
                <a:cxn ang="0">
                  <a:pos x="85" y="97"/>
                </a:cxn>
                <a:cxn ang="0">
                  <a:pos x="100" y="78"/>
                </a:cxn>
                <a:cxn ang="0">
                  <a:pos x="116" y="60"/>
                </a:cxn>
                <a:cxn ang="0">
                  <a:pos x="129" y="43"/>
                </a:cxn>
                <a:cxn ang="0">
                  <a:pos x="142" y="28"/>
                </a:cxn>
                <a:cxn ang="0">
                  <a:pos x="152" y="17"/>
                </a:cxn>
                <a:cxn ang="0">
                  <a:pos x="161" y="7"/>
                </a:cxn>
                <a:cxn ang="0">
                  <a:pos x="167" y="0"/>
                </a:cxn>
                <a:cxn ang="0">
                  <a:pos x="169" y="0"/>
                </a:cxn>
                <a:cxn ang="0">
                  <a:pos x="207" y="21"/>
                </a:cxn>
                <a:cxn ang="0">
                  <a:pos x="24" y="226"/>
                </a:cxn>
                <a:cxn ang="0">
                  <a:pos x="0" y="203"/>
                </a:cxn>
                <a:cxn ang="0">
                  <a:pos x="0" y="203"/>
                </a:cxn>
              </a:cxnLst>
              <a:rect l="0" t="0" r="r" b="b"/>
              <a:pathLst>
                <a:path w="207" h="226">
                  <a:moveTo>
                    <a:pt x="0" y="203"/>
                  </a:moveTo>
                  <a:lnTo>
                    <a:pt x="1" y="197"/>
                  </a:lnTo>
                  <a:lnTo>
                    <a:pt x="7" y="190"/>
                  </a:lnTo>
                  <a:lnTo>
                    <a:pt x="15" y="178"/>
                  </a:lnTo>
                  <a:lnTo>
                    <a:pt x="26" y="165"/>
                  </a:lnTo>
                  <a:lnTo>
                    <a:pt x="39" y="150"/>
                  </a:lnTo>
                  <a:lnTo>
                    <a:pt x="53" y="133"/>
                  </a:lnTo>
                  <a:lnTo>
                    <a:pt x="70" y="114"/>
                  </a:lnTo>
                  <a:lnTo>
                    <a:pt x="85" y="97"/>
                  </a:lnTo>
                  <a:lnTo>
                    <a:pt x="100" y="78"/>
                  </a:lnTo>
                  <a:lnTo>
                    <a:pt x="116" y="60"/>
                  </a:lnTo>
                  <a:lnTo>
                    <a:pt x="129" y="43"/>
                  </a:lnTo>
                  <a:lnTo>
                    <a:pt x="142" y="28"/>
                  </a:lnTo>
                  <a:lnTo>
                    <a:pt x="152" y="17"/>
                  </a:lnTo>
                  <a:lnTo>
                    <a:pt x="161" y="7"/>
                  </a:lnTo>
                  <a:lnTo>
                    <a:pt x="167" y="0"/>
                  </a:lnTo>
                  <a:lnTo>
                    <a:pt x="169" y="0"/>
                  </a:lnTo>
                  <a:lnTo>
                    <a:pt x="207" y="21"/>
                  </a:lnTo>
                  <a:lnTo>
                    <a:pt x="24" y="226"/>
                  </a:lnTo>
                  <a:lnTo>
                    <a:pt x="0" y="203"/>
                  </a:lnTo>
                  <a:lnTo>
                    <a:pt x="0" y="203"/>
                  </a:lnTo>
                  <a:close/>
                </a:path>
              </a:pathLst>
            </a:custGeom>
            <a:solidFill>
              <a:srgbClr val="000000"/>
            </a:solidFill>
            <a:ln w="9525">
              <a:noFill/>
              <a:round/>
              <a:headEnd/>
              <a:tailEnd/>
            </a:ln>
          </p:spPr>
          <p:txBody>
            <a:bodyPr>
              <a:prstTxWarp prst="textNoShape">
                <a:avLst/>
              </a:prstTxWarp>
            </a:bodyPr>
            <a:lstStyle/>
            <a:p>
              <a:endParaRPr lang="es-MX"/>
            </a:p>
          </p:txBody>
        </p:sp>
        <p:sp>
          <p:nvSpPr>
            <p:cNvPr id="109711" name="Freeform 143"/>
            <p:cNvSpPr>
              <a:spLocks/>
            </p:cNvSpPr>
            <p:nvPr/>
          </p:nvSpPr>
          <p:spPr bwMode="auto">
            <a:xfrm>
              <a:off x="3162" y="2286"/>
              <a:ext cx="109" cy="114"/>
            </a:xfrm>
            <a:custGeom>
              <a:avLst/>
              <a:gdLst/>
              <a:ahLst/>
              <a:cxnLst>
                <a:cxn ang="0">
                  <a:pos x="0" y="215"/>
                </a:cxn>
                <a:cxn ang="0">
                  <a:pos x="177" y="0"/>
                </a:cxn>
                <a:cxn ang="0">
                  <a:pos x="218" y="19"/>
                </a:cxn>
                <a:cxn ang="0">
                  <a:pos x="32" y="228"/>
                </a:cxn>
                <a:cxn ang="0">
                  <a:pos x="0" y="215"/>
                </a:cxn>
                <a:cxn ang="0">
                  <a:pos x="0" y="215"/>
                </a:cxn>
              </a:cxnLst>
              <a:rect l="0" t="0" r="r" b="b"/>
              <a:pathLst>
                <a:path w="218" h="228">
                  <a:moveTo>
                    <a:pt x="0" y="215"/>
                  </a:moveTo>
                  <a:lnTo>
                    <a:pt x="177" y="0"/>
                  </a:lnTo>
                  <a:lnTo>
                    <a:pt x="218" y="19"/>
                  </a:lnTo>
                  <a:lnTo>
                    <a:pt x="32" y="228"/>
                  </a:lnTo>
                  <a:lnTo>
                    <a:pt x="0" y="215"/>
                  </a:lnTo>
                  <a:lnTo>
                    <a:pt x="0" y="215"/>
                  </a:lnTo>
                  <a:close/>
                </a:path>
              </a:pathLst>
            </a:custGeom>
            <a:solidFill>
              <a:srgbClr val="000000"/>
            </a:solidFill>
            <a:ln w="9525">
              <a:noFill/>
              <a:round/>
              <a:headEnd/>
              <a:tailEnd/>
            </a:ln>
          </p:spPr>
          <p:txBody>
            <a:bodyPr>
              <a:prstTxWarp prst="textNoShape">
                <a:avLst/>
              </a:prstTxWarp>
            </a:bodyPr>
            <a:lstStyle/>
            <a:p>
              <a:endParaRPr lang="es-MX"/>
            </a:p>
          </p:txBody>
        </p:sp>
        <p:sp>
          <p:nvSpPr>
            <p:cNvPr id="109712" name="Freeform 144"/>
            <p:cNvSpPr>
              <a:spLocks/>
            </p:cNvSpPr>
            <p:nvPr/>
          </p:nvSpPr>
          <p:spPr bwMode="auto">
            <a:xfrm>
              <a:off x="2445" y="2041"/>
              <a:ext cx="280" cy="199"/>
            </a:xfrm>
            <a:custGeom>
              <a:avLst/>
              <a:gdLst/>
              <a:ahLst/>
              <a:cxnLst>
                <a:cxn ang="0">
                  <a:pos x="0" y="312"/>
                </a:cxn>
                <a:cxn ang="0">
                  <a:pos x="447" y="0"/>
                </a:cxn>
                <a:cxn ang="0">
                  <a:pos x="559" y="63"/>
                </a:cxn>
                <a:cxn ang="0">
                  <a:pos x="162" y="398"/>
                </a:cxn>
                <a:cxn ang="0">
                  <a:pos x="0" y="312"/>
                </a:cxn>
                <a:cxn ang="0">
                  <a:pos x="0" y="312"/>
                </a:cxn>
              </a:cxnLst>
              <a:rect l="0" t="0" r="r" b="b"/>
              <a:pathLst>
                <a:path w="559" h="398">
                  <a:moveTo>
                    <a:pt x="0" y="312"/>
                  </a:moveTo>
                  <a:lnTo>
                    <a:pt x="447" y="0"/>
                  </a:lnTo>
                  <a:lnTo>
                    <a:pt x="559" y="63"/>
                  </a:lnTo>
                  <a:lnTo>
                    <a:pt x="162" y="398"/>
                  </a:lnTo>
                  <a:lnTo>
                    <a:pt x="0" y="312"/>
                  </a:lnTo>
                  <a:lnTo>
                    <a:pt x="0" y="312"/>
                  </a:lnTo>
                  <a:close/>
                </a:path>
              </a:pathLst>
            </a:custGeom>
            <a:solidFill>
              <a:srgbClr val="000000"/>
            </a:solidFill>
            <a:ln w="9525">
              <a:noFill/>
              <a:round/>
              <a:headEnd/>
              <a:tailEnd/>
            </a:ln>
          </p:spPr>
          <p:txBody>
            <a:bodyPr>
              <a:prstTxWarp prst="textNoShape">
                <a:avLst/>
              </a:prstTxWarp>
            </a:bodyPr>
            <a:lstStyle/>
            <a:p>
              <a:endParaRPr lang="es-MX"/>
            </a:p>
          </p:txBody>
        </p:sp>
        <p:sp>
          <p:nvSpPr>
            <p:cNvPr id="109713" name="Freeform 145"/>
            <p:cNvSpPr>
              <a:spLocks/>
            </p:cNvSpPr>
            <p:nvPr/>
          </p:nvSpPr>
          <p:spPr bwMode="auto">
            <a:xfrm>
              <a:off x="2953" y="2686"/>
              <a:ext cx="31" cy="31"/>
            </a:xfrm>
            <a:custGeom>
              <a:avLst/>
              <a:gdLst/>
              <a:ahLst/>
              <a:cxnLst>
                <a:cxn ang="0">
                  <a:pos x="33" y="63"/>
                </a:cxn>
                <a:cxn ang="0">
                  <a:pos x="37" y="63"/>
                </a:cxn>
                <a:cxn ang="0">
                  <a:pos x="44" y="61"/>
                </a:cxn>
                <a:cxn ang="0">
                  <a:pos x="48" y="57"/>
                </a:cxn>
                <a:cxn ang="0">
                  <a:pos x="54" y="53"/>
                </a:cxn>
                <a:cxn ang="0">
                  <a:pos x="57" y="50"/>
                </a:cxn>
                <a:cxn ang="0">
                  <a:pos x="61" y="44"/>
                </a:cxn>
                <a:cxn ang="0">
                  <a:pos x="63" y="36"/>
                </a:cxn>
                <a:cxn ang="0">
                  <a:pos x="63" y="31"/>
                </a:cxn>
                <a:cxn ang="0">
                  <a:pos x="63" y="25"/>
                </a:cxn>
                <a:cxn ang="0">
                  <a:pos x="61" y="17"/>
                </a:cxn>
                <a:cxn ang="0">
                  <a:pos x="57" y="12"/>
                </a:cxn>
                <a:cxn ang="0">
                  <a:pos x="54" y="10"/>
                </a:cxn>
                <a:cxn ang="0">
                  <a:pos x="48" y="4"/>
                </a:cxn>
                <a:cxn ang="0">
                  <a:pos x="44" y="2"/>
                </a:cxn>
                <a:cxn ang="0">
                  <a:pos x="37" y="0"/>
                </a:cxn>
                <a:cxn ang="0">
                  <a:pos x="33" y="0"/>
                </a:cxn>
                <a:cxn ang="0">
                  <a:pos x="25" y="0"/>
                </a:cxn>
                <a:cxn ang="0">
                  <a:pos x="18" y="2"/>
                </a:cxn>
                <a:cxn ang="0">
                  <a:pos x="12" y="4"/>
                </a:cxn>
                <a:cxn ang="0">
                  <a:pos x="8" y="10"/>
                </a:cxn>
                <a:cxn ang="0">
                  <a:pos x="4" y="12"/>
                </a:cxn>
                <a:cxn ang="0">
                  <a:pos x="2" y="17"/>
                </a:cxn>
                <a:cxn ang="0">
                  <a:pos x="0" y="25"/>
                </a:cxn>
                <a:cxn ang="0">
                  <a:pos x="0" y="31"/>
                </a:cxn>
                <a:cxn ang="0">
                  <a:pos x="0" y="36"/>
                </a:cxn>
                <a:cxn ang="0">
                  <a:pos x="2" y="44"/>
                </a:cxn>
                <a:cxn ang="0">
                  <a:pos x="4" y="50"/>
                </a:cxn>
                <a:cxn ang="0">
                  <a:pos x="8" y="53"/>
                </a:cxn>
                <a:cxn ang="0">
                  <a:pos x="12" y="57"/>
                </a:cxn>
                <a:cxn ang="0">
                  <a:pos x="18" y="61"/>
                </a:cxn>
                <a:cxn ang="0">
                  <a:pos x="25" y="63"/>
                </a:cxn>
                <a:cxn ang="0">
                  <a:pos x="33" y="63"/>
                </a:cxn>
                <a:cxn ang="0">
                  <a:pos x="33" y="63"/>
                </a:cxn>
              </a:cxnLst>
              <a:rect l="0" t="0" r="r" b="b"/>
              <a:pathLst>
                <a:path w="63" h="63">
                  <a:moveTo>
                    <a:pt x="33" y="63"/>
                  </a:moveTo>
                  <a:lnTo>
                    <a:pt x="37" y="63"/>
                  </a:lnTo>
                  <a:lnTo>
                    <a:pt x="44" y="61"/>
                  </a:lnTo>
                  <a:lnTo>
                    <a:pt x="48" y="57"/>
                  </a:lnTo>
                  <a:lnTo>
                    <a:pt x="54" y="53"/>
                  </a:lnTo>
                  <a:lnTo>
                    <a:pt x="57" y="50"/>
                  </a:lnTo>
                  <a:lnTo>
                    <a:pt x="61" y="44"/>
                  </a:lnTo>
                  <a:lnTo>
                    <a:pt x="63" y="36"/>
                  </a:lnTo>
                  <a:lnTo>
                    <a:pt x="63" y="31"/>
                  </a:lnTo>
                  <a:lnTo>
                    <a:pt x="63" y="25"/>
                  </a:lnTo>
                  <a:lnTo>
                    <a:pt x="61" y="17"/>
                  </a:lnTo>
                  <a:lnTo>
                    <a:pt x="57" y="12"/>
                  </a:lnTo>
                  <a:lnTo>
                    <a:pt x="54" y="10"/>
                  </a:lnTo>
                  <a:lnTo>
                    <a:pt x="48" y="4"/>
                  </a:lnTo>
                  <a:lnTo>
                    <a:pt x="44" y="2"/>
                  </a:lnTo>
                  <a:lnTo>
                    <a:pt x="37" y="0"/>
                  </a:lnTo>
                  <a:lnTo>
                    <a:pt x="33" y="0"/>
                  </a:lnTo>
                  <a:lnTo>
                    <a:pt x="25" y="0"/>
                  </a:lnTo>
                  <a:lnTo>
                    <a:pt x="18" y="2"/>
                  </a:lnTo>
                  <a:lnTo>
                    <a:pt x="12" y="4"/>
                  </a:lnTo>
                  <a:lnTo>
                    <a:pt x="8" y="10"/>
                  </a:lnTo>
                  <a:lnTo>
                    <a:pt x="4" y="12"/>
                  </a:lnTo>
                  <a:lnTo>
                    <a:pt x="2" y="17"/>
                  </a:lnTo>
                  <a:lnTo>
                    <a:pt x="0" y="25"/>
                  </a:lnTo>
                  <a:lnTo>
                    <a:pt x="0" y="31"/>
                  </a:lnTo>
                  <a:lnTo>
                    <a:pt x="0" y="36"/>
                  </a:lnTo>
                  <a:lnTo>
                    <a:pt x="2" y="44"/>
                  </a:lnTo>
                  <a:lnTo>
                    <a:pt x="4" y="50"/>
                  </a:lnTo>
                  <a:lnTo>
                    <a:pt x="8" y="53"/>
                  </a:lnTo>
                  <a:lnTo>
                    <a:pt x="12" y="57"/>
                  </a:lnTo>
                  <a:lnTo>
                    <a:pt x="18" y="61"/>
                  </a:lnTo>
                  <a:lnTo>
                    <a:pt x="25" y="63"/>
                  </a:lnTo>
                  <a:lnTo>
                    <a:pt x="33" y="63"/>
                  </a:lnTo>
                  <a:lnTo>
                    <a:pt x="33" y="63"/>
                  </a:lnTo>
                  <a:close/>
                </a:path>
              </a:pathLst>
            </a:custGeom>
            <a:solidFill>
              <a:srgbClr val="000000"/>
            </a:solidFill>
            <a:ln w="9525">
              <a:noFill/>
              <a:round/>
              <a:headEnd/>
              <a:tailEnd/>
            </a:ln>
          </p:spPr>
          <p:txBody>
            <a:bodyPr>
              <a:prstTxWarp prst="textNoShape">
                <a:avLst/>
              </a:prstTxWarp>
            </a:bodyPr>
            <a:lstStyle/>
            <a:p>
              <a:endParaRPr lang="es-MX"/>
            </a:p>
          </p:txBody>
        </p:sp>
        <p:sp>
          <p:nvSpPr>
            <p:cNvPr id="109714" name="Freeform 146"/>
            <p:cNvSpPr>
              <a:spLocks/>
            </p:cNvSpPr>
            <p:nvPr/>
          </p:nvSpPr>
          <p:spPr bwMode="auto">
            <a:xfrm>
              <a:off x="2996" y="2629"/>
              <a:ext cx="34" cy="32"/>
            </a:xfrm>
            <a:custGeom>
              <a:avLst/>
              <a:gdLst/>
              <a:ahLst/>
              <a:cxnLst>
                <a:cxn ang="0">
                  <a:pos x="32" y="65"/>
                </a:cxn>
                <a:cxn ang="0">
                  <a:pos x="38" y="63"/>
                </a:cxn>
                <a:cxn ang="0">
                  <a:pos x="44" y="61"/>
                </a:cxn>
                <a:cxn ang="0">
                  <a:pos x="49" y="57"/>
                </a:cxn>
                <a:cxn ang="0">
                  <a:pos x="55" y="53"/>
                </a:cxn>
                <a:cxn ang="0">
                  <a:pos x="59" y="48"/>
                </a:cxn>
                <a:cxn ang="0">
                  <a:pos x="63" y="44"/>
                </a:cxn>
                <a:cxn ang="0">
                  <a:pos x="65" y="36"/>
                </a:cxn>
                <a:cxn ang="0">
                  <a:pos x="66" y="31"/>
                </a:cxn>
                <a:cxn ang="0">
                  <a:pos x="65" y="25"/>
                </a:cxn>
                <a:cxn ang="0">
                  <a:pos x="63" y="17"/>
                </a:cxn>
                <a:cxn ang="0">
                  <a:pos x="59" y="11"/>
                </a:cxn>
                <a:cxn ang="0">
                  <a:pos x="55" y="8"/>
                </a:cxn>
                <a:cxn ang="0">
                  <a:pos x="49" y="4"/>
                </a:cxn>
                <a:cxn ang="0">
                  <a:pos x="44" y="2"/>
                </a:cxn>
                <a:cxn ang="0">
                  <a:pos x="38" y="0"/>
                </a:cxn>
                <a:cxn ang="0">
                  <a:pos x="32" y="0"/>
                </a:cxn>
                <a:cxn ang="0">
                  <a:pos x="26" y="0"/>
                </a:cxn>
                <a:cxn ang="0">
                  <a:pos x="19" y="2"/>
                </a:cxn>
                <a:cxn ang="0">
                  <a:pos x="13" y="4"/>
                </a:cxn>
                <a:cxn ang="0">
                  <a:pos x="9" y="8"/>
                </a:cxn>
                <a:cxn ang="0">
                  <a:pos x="6" y="11"/>
                </a:cxn>
                <a:cxn ang="0">
                  <a:pos x="2" y="17"/>
                </a:cxn>
                <a:cxn ang="0">
                  <a:pos x="0" y="25"/>
                </a:cxn>
                <a:cxn ang="0">
                  <a:pos x="0" y="31"/>
                </a:cxn>
                <a:cxn ang="0">
                  <a:pos x="0" y="36"/>
                </a:cxn>
                <a:cxn ang="0">
                  <a:pos x="2" y="44"/>
                </a:cxn>
                <a:cxn ang="0">
                  <a:pos x="6" y="48"/>
                </a:cxn>
                <a:cxn ang="0">
                  <a:pos x="9" y="53"/>
                </a:cxn>
                <a:cxn ang="0">
                  <a:pos x="13" y="57"/>
                </a:cxn>
                <a:cxn ang="0">
                  <a:pos x="19" y="61"/>
                </a:cxn>
                <a:cxn ang="0">
                  <a:pos x="26" y="63"/>
                </a:cxn>
                <a:cxn ang="0">
                  <a:pos x="32" y="65"/>
                </a:cxn>
                <a:cxn ang="0">
                  <a:pos x="32" y="65"/>
                </a:cxn>
              </a:cxnLst>
              <a:rect l="0" t="0" r="r" b="b"/>
              <a:pathLst>
                <a:path w="66" h="65">
                  <a:moveTo>
                    <a:pt x="32" y="65"/>
                  </a:moveTo>
                  <a:lnTo>
                    <a:pt x="38" y="63"/>
                  </a:lnTo>
                  <a:lnTo>
                    <a:pt x="44" y="61"/>
                  </a:lnTo>
                  <a:lnTo>
                    <a:pt x="49" y="57"/>
                  </a:lnTo>
                  <a:lnTo>
                    <a:pt x="55" y="53"/>
                  </a:lnTo>
                  <a:lnTo>
                    <a:pt x="59" y="48"/>
                  </a:lnTo>
                  <a:lnTo>
                    <a:pt x="63" y="44"/>
                  </a:lnTo>
                  <a:lnTo>
                    <a:pt x="65" y="36"/>
                  </a:lnTo>
                  <a:lnTo>
                    <a:pt x="66" y="31"/>
                  </a:lnTo>
                  <a:lnTo>
                    <a:pt x="65" y="25"/>
                  </a:lnTo>
                  <a:lnTo>
                    <a:pt x="63" y="17"/>
                  </a:lnTo>
                  <a:lnTo>
                    <a:pt x="59" y="11"/>
                  </a:lnTo>
                  <a:lnTo>
                    <a:pt x="55" y="8"/>
                  </a:lnTo>
                  <a:lnTo>
                    <a:pt x="49" y="4"/>
                  </a:lnTo>
                  <a:lnTo>
                    <a:pt x="44" y="2"/>
                  </a:lnTo>
                  <a:lnTo>
                    <a:pt x="38" y="0"/>
                  </a:lnTo>
                  <a:lnTo>
                    <a:pt x="32" y="0"/>
                  </a:lnTo>
                  <a:lnTo>
                    <a:pt x="26" y="0"/>
                  </a:lnTo>
                  <a:lnTo>
                    <a:pt x="19" y="2"/>
                  </a:lnTo>
                  <a:lnTo>
                    <a:pt x="13" y="4"/>
                  </a:lnTo>
                  <a:lnTo>
                    <a:pt x="9" y="8"/>
                  </a:lnTo>
                  <a:lnTo>
                    <a:pt x="6" y="11"/>
                  </a:lnTo>
                  <a:lnTo>
                    <a:pt x="2" y="17"/>
                  </a:lnTo>
                  <a:lnTo>
                    <a:pt x="0" y="25"/>
                  </a:lnTo>
                  <a:lnTo>
                    <a:pt x="0" y="31"/>
                  </a:lnTo>
                  <a:lnTo>
                    <a:pt x="0" y="36"/>
                  </a:lnTo>
                  <a:lnTo>
                    <a:pt x="2" y="44"/>
                  </a:lnTo>
                  <a:lnTo>
                    <a:pt x="6" y="48"/>
                  </a:lnTo>
                  <a:lnTo>
                    <a:pt x="9" y="53"/>
                  </a:lnTo>
                  <a:lnTo>
                    <a:pt x="13" y="57"/>
                  </a:lnTo>
                  <a:lnTo>
                    <a:pt x="19" y="61"/>
                  </a:lnTo>
                  <a:lnTo>
                    <a:pt x="26" y="63"/>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09715" name="Freeform 147"/>
            <p:cNvSpPr>
              <a:spLocks/>
            </p:cNvSpPr>
            <p:nvPr/>
          </p:nvSpPr>
          <p:spPr bwMode="auto">
            <a:xfrm>
              <a:off x="3041" y="2572"/>
              <a:ext cx="32" cy="32"/>
            </a:xfrm>
            <a:custGeom>
              <a:avLst/>
              <a:gdLst/>
              <a:ahLst/>
              <a:cxnLst>
                <a:cxn ang="0">
                  <a:pos x="33" y="65"/>
                </a:cxn>
                <a:cxn ang="0">
                  <a:pos x="38" y="63"/>
                </a:cxn>
                <a:cxn ang="0">
                  <a:pos x="44" y="61"/>
                </a:cxn>
                <a:cxn ang="0">
                  <a:pos x="50" y="57"/>
                </a:cxn>
                <a:cxn ang="0">
                  <a:pos x="55" y="55"/>
                </a:cxn>
                <a:cxn ang="0">
                  <a:pos x="57" y="48"/>
                </a:cxn>
                <a:cxn ang="0">
                  <a:pos x="63" y="44"/>
                </a:cxn>
                <a:cxn ang="0">
                  <a:pos x="65" y="36"/>
                </a:cxn>
                <a:cxn ang="0">
                  <a:pos x="65" y="30"/>
                </a:cxn>
                <a:cxn ang="0">
                  <a:pos x="65" y="25"/>
                </a:cxn>
                <a:cxn ang="0">
                  <a:pos x="63" y="17"/>
                </a:cxn>
                <a:cxn ang="0">
                  <a:pos x="57" y="13"/>
                </a:cxn>
                <a:cxn ang="0">
                  <a:pos x="55" y="8"/>
                </a:cxn>
                <a:cxn ang="0">
                  <a:pos x="50" y="4"/>
                </a:cxn>
                <a:cxn ang="0">
                  <a:pos x="44" y="2"/>
                </a:cxn>
                <a:cxn ang="0">
                  <a:pos x="38" y="0"/>
                </a:cxn>
                <a:cxn ang="0">
                  <a:pos x="33" y="0"/>
                </a:cxn>
                <a:cxn ang="0">
                  <a:pos x="25" y="0"/>
                </a:cxn>
                <a:cxn ang="0">
                  <a:pos x="19"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19" y="61"/>
                </a:cxn>
                <a:cxn ang="0">
                  <a:pos x="25" y="63"/>
                </a:cxn>
                <a:cxn ang="0">
                  <a:pos x="33" y="65"/>
                </a:cxn>
                <a:cxn ang="0">
                  <a:pos x="33" y="65"/>
                </a:cxn>
              </a:cxnLst>
              <a:rect l="0" t="0" r="r" b="b"/>
              <a:pathLst>
                <a:path w="65" h="65">
                  <a:moveTo>
                    <a:pt x="33" y="65"/>
                  </a:moveTo>
                  <a:lnTo>
                    <a:pt x="38" y="63"/>
                  </a:lnTo>
                  <a:lnTo>
                    <a:pt x="44" y="61"/>
                  </a:lnTo>
                  <a:lnTo>
                    <a:pt x="50" y="57"/>
                  </a:lnTo>
                  <a:lnTo>
                    <a:pt x="55" y="55"/>
                  </a:lnTo>
                  <a:lnTo>
                    <a:pt x="57" y="48"/>
                  </a:lnTo>
                  <a:lnTo>
                    <a:pt x="63" y="44"/>
                  </a:lnTo>
                  <a:lnTo>
                    <a:pt x="65" y="36"/>
                  </a:lnTo>
                  <a:lnTo>
                    <a:pt x="65" y="30"/>
                  </a:lnTo>
                  <a:lnTo>
                    <a:pt x="65" y="25"/>
                  </a:lnTo>
                  <a:lnTo>
                    <a:pt x="63" y="17"/>
                  </a:lnTo>
                  <a:lnTo>
                    <a:pt x="57" y="13"/>
                  </a:lnTo>
                  <a:lnTo>
                    <a:pt x="55" y="8"/>
                  </a:lnTo>
                  <a:lnTo>
                    <a:pt x="50" y="4"/>
                  </a:lnTo>
                  <a:lnTo>
                    <a:pt x="44" y="2"/>
                  </a:lnTo>
                  <a:lnTo>
                    <a:pt x="38" y="0"/>
                  </a:lnTo>
                  <a:lnTo>
                    <a:pt x="33" y="0"/>
                  </a:lnTo>
                  <a:lnTo>
                    <a:pt x="25" y="0"/>
                  </a:lnTo>
                  <a:lnTo>
                    <a:pt x="19" y="2"/>
                  </a:lnTo>
                  <a:lnTo>
                    <a:pt x="14" y="4"/>
                  </a:lnTo>
                  <a:lnTo>
                    <a:pt x="10" y="8"/>
                  </a:lnTo>
                  <a:lnTo>
                    <a:pt x="4" y="13"/>
                  </a:lnTo>
                  <a:lnTo>
                    <a:pt x="2" y="17"/>
                  </a:lnTo>
                  <a:lnTo>
                    <a:pt x="0" y="25"/>
                  </a:lnTo>
                  <a:lnTo>
                    <a:pt x="0" y="30"/>
                  </a:lnTo>
                  <a:lnTo>
                    <a:pt x="0" y="36"/>
                  </a:lnTo>
                  <a:lnTo>
                    <a:pt x="2" y="44"/>
                  </a:lnTo>
                  <a:lnTo>
                    <a:pt x="4" y="48"/>
                  </a:lnTo>
                  <a:lnTo>
                    <a:pt x="10" y="55"/>
                  </a:lnTo>
                  <a:lnTo>
                    <a:pt x="14" y="57"/>
                  </a:lnTo>
                  <a:lnTo>
                    <a:pt x="19" y="61"/>
                  </a:lnTo>
                  <a:lnTo>
                    <a:pt x="25" y="63"/>
                  </a:lnTo>
                  <a:lnTo>
                    <a:pt x="33" y="65"/>
                  </a:lnTo>
                  <a:lnTo>
                    <a:pt x="33" y="65"/>
                  </a:lnTo>
                  <a:close/>
                </a:path>
              </a:pathLst>
            </a:custGeom>
            <a:solidFill>
              <a:srgbClr val="000000"/>
            </a:solidFill>
            <a:ln w="9525">
              <a:noFill/>
              <a:round/>
              <a:headEnd/>
              <a:tailEnd/>
            </a:ln>
          </p:spPr>
          <p:txBody>
            <a:bodyPr>
              <a:prstTxWarp prst="textNoShape">
                <a:avLst/>
              </a:prstTxWarp>
            </a:bodyPr>
            <a:lstStyle/>
            <a:p>
              <a:endParaRPr lang="es-MX"/>
            </a:p>
          </p:txBody>
        </p:sp>
        <p:sp>
          <p:nvSpPr>
            <p:cNvPr id="109716" name="Freeform 148"/>
            <p:cNvSpPr>
              <a:spLocks/>
            </p:cNvSpPr>
            <p:nvPr/>
          </p:nvSpPr>
          <p:spPr bwMode="auto">
            <a:xfrm>
              <a:off x="3086" y="2514"/>
              <a:ext cx="32" cy="33"/>
            </a:xfrm>
            <a:custGeom>
              <a:avLst/>
              <a:gdLst/>
              <a:ahLst/>
              <a:cxnLst>
                <a:cxn ang="0">
                  <a:pos x="32" y="65"/>
                </a:cxn>
                <a:cxn ang="0">
                  <a:pos x="38" y="65"/>
                </a:cxn>
                <a:cxn ang="0">
                  <a:pos x="45" y="61"/>
                </a:cxn>
                <a:cxn ang="0">
                  <a:pos x="49" y="57"/>
                </a:cxn>
                <a:cxn ang="0">
                  <a:pos x="55" y="55"/>
                </a:cxn>
                <a:cxn ang="0">
                  <a:pos x="57" y="49"/>
                </a:cxn>
                <a:cxn ang="0">
                  <a:pos x="60" y="44"/>
                </a:cxn>
                <a:cxn ang="0">
                  <a:pos x="62" y="38"/>
                </a:cxn>
                <a:cxn ang="0">
                  <a:pos x="64" y="32"/>
                </a:cxn>
                <a:cxn ang="0">
                  <a:pos x="62" y="25"/>
                </a:cxn>
                <a:cxn ang="0">
                  <a:pos x="60" y="19"/>
                </a:cxn>
                <a:cxn ang="0">
                  <a:pos x="57" y="13"/>
                </a:cxn>
                <a:cxn ang="0">
                  <a:pos x="55" y="9"/>
                </a:cxn>
                <a:cxn ang="0">
                  <a:pos x="49" y="4"/>
                </a:cxn>
                <a:cxn ang="0">
                  <a:pos x="45" y="2"/>
                </a:cxn>
                <a:cxn ang="0">
                  <a:pos x="38" y="0"/>
                </a:cxn>
                <a:cxn ang="0">
                  <a:pos x="32" y="0"/>
                </a:cxn>
                <a:cxn ang="0">
                  <a:pos x="26" y="0"/>
                </a:cxn>
                <a:cxn ang="0">
                  <a:pos x="19" y="2"/>
                </a:cxn>
                <a:cxn ang="0">
                  <a:pos x="13" y="4"/>
                </a:cxn>
                <a:cxn ang="0">
                  <a:pos x="9" y="9"/>
                </a:cxn>
                <a:cxn ang="0">
                  <a:pos x="3" y="13"/>
                </a:cxn>
                <a:cxn ang="0">
                  <a:pos x="2" y="19"/>
                </a:cxn>
                <a:cxn ang="0">
                  <a:pos x="0" y="25"/>
                </a:cxn>
                <a:cxn ang="0">
                  <a:pos x="0" y="32"/>
                </a:cxn>
                <a:cxn ang="0">
                  <a:pos x="0" y="38"/>
                </a:cxn>
                <a:cxn ang="0">
                  <a:pos x="2" y="44"/>
                </a:cxn>
                <a:cxn ang="0">
                  <a:pos x="3" y="49"/>
                </a:cxn>
                <a:cxn ang="0">
                  <a:pos x="9" y="55"/>
                </a:cxn>
                <a:cxn ang="0">
                  <a:pos x="13" y="57"/>
                </a:cxn>
                <a:cxn ang="0">
                  <a:pos x="19" y="61"/>
                </a:cxn>
                <a:cxn ang="0">
                  <a:pos x="26" y="65"/>
                </a:cxn>
                <a:cxn ang="0">
                  <a:pos x="32" y="65"/>
                </a:cxn>
                <a:cxn ang="0">
                  <a:pos x="32" y="65"/>
                </a:cxn>
              </a:cxnLst>
              <a:rect l="0" t="0" r="r" b="b"/>
              <a:pathLst>
                <a:path w="64" h="65">
                  <a:moveTo>
                    <a:pt x="32" y="65"/>
                  </a:moveTo>
                  <a:lnTo>
                    <a:pt x="38" y="65"/>
                  </a:lnTo>
                  <a:lnTo>
                    <a:pt x="45" y="61"/>
                  </a:lnTo>
                  <a:lnTo>
                    <a:pt x="49" y="57"/>
                  </a:lnTo>
                  <a:lnTo>
                    <a:pt x="55" y="55"/>
                  </a:lnTo>
                  <a:lnTo>
                    <a:pt x="57" y="49"/>
                  </a:lnTo>
                  <a:lnTo>
                    <a:pt x="60" y="44"/>
                  </a:lnTo>
                  <a:lnTo>
                    <a:pt x="62" y="38"/>
                  </a:lnTo>
                  <a:lnTo>
                    <a:pt x="64" y="32"/>
                  </a:lnTo>
                  <a:lnTo>
                    <a:pt x="62" y="25"/>
                  </a:lnTo>
                  <a:lnTo>
                    <a:pt x="60" y="19"/>
                  </a:lnTo>
                  <a:lnTo>
                    <a:pt x="57" y="13"/>
                  </a:lnTo>
                  <a:lnTo>
                    <a:pt x="55" y="9"/>
                  </a:lnTo>
                  <a:lnTo>
                    <a:pt x="49" y="4"/>
                  </a:lnTo>
                  <a:lnTo>
                    <a:pt x="45" y="2"/>
                  </a:lnTo>
                  <a:lnTo>
                    <a:pt x="38" y="0"/>
                  </a:lnTo>
                  <a:lnTo>
                    <a:pt x="32" y="0"/>
                  </a:lnTo>
                  <a:lnTo>
                    <a:pt x="26" y="0"/>
                  </a:lnTo>
                  <a:lnTo>
                    <a:pt x="19" y="2"/>
                  </a:lnTo>
                  <a:lnTo>
                    <a:pt x="13" y="4"/>
                  </a:lnTo>
                  <a:lnTo>
                    <a:pt x="9" y="9"/>
                  </a:lnTo>
                  <a:lnTo>
                    <a:pt x="3" y="13"/>
                  </a:lnTo>
                  <a:lnTo>
                    <a:pt x="2" y="19"/>
                  </a:lnTo>
                  <a:lnTo>
                    <a:pt x="0" y="25"/>
                  </a:lnTo>
                  <a:lnTo>
                    <a:pt x="0" y="32"/>
                  </a:lnTo>
                  <a:lnTo>
                    <a:pt x="0" y="38"/>
                  </a:lnTo>
                  <a:lnTo>
                    <a:pt x="2" y="44"/>
                  </a:lnTo>
                  <a:lnTo>
                    <a:pt x="3" y="49"/>
                  </a:lnTo>
                  <a:lnTo>
                    <a:pt x="9" y="55"/>
                  </a:lnTo>
                  <a:lnTo>
                    <a:pt x="13" y="57"/>
                  </a:lnTo>
                  <a:lnTo>
                    <a:pt x="19" y="61"/>
                  </a:lnTo>
                  <a:lnTo>
                    <a:pt x="26" y="65"/>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09717" name="Freeform 149"/>
            <p:cNvSpPr>
              <a:spLocks/>
            </p:cNvSpPr>
            <p:nvPr/>
          </p:nvSpPr>
          <p:spPr bwMode="auto">
            <a:xfrm>
              <a:off x="3130" y="2457"/>
              <a:ext cx="33" cy="33"/>
            </a:xfrm>
            <a:custGeom>
              <a:avLst/>
              <a:gdLst/>
              <a:ahLst/>
              <a:cxnLst>
                <a:cxn ang="0">
                  <a:pos x="30" y="65"/>
                </a:cxn>
                <a:cxn ang="0">
                  <a:pos x="36" y="63"/>
                </a:cxn>
                <a:cxn ang="0">
                  <a:pos x="44" y="61"/>
                </a:cxn>
                <a:cxn ang="0">
                  <a:pos x="49" y="57"/>
                </a:cxn>
                <a:cxn ang="0">
                  <a:pos x="55" y="55"/>
                </a:cxn>
                <a:cxn ang="0">
                  <a:pos x="59" y="49"/>
                </a:cxn>
                <a:cxn ang="0">
                  <a:pos x="61" y="44"/>
                </a:cxn>
                <a:cxn ang="0">
                  <a:pos x="63" y="38"/>
                </a:cxn>
                <a:cxn ang="0">
                  <a:pos x="65" y="30"/>
                </a:cxn>
                <a:cxn ang="0">
                  <a:pos x="63" y="25"/>
                </a:cxn>
                <a:cxn ang="0">
                  <a:pos x="61" y="19"/>
                </a:cxn>
                <a:cxn ang="0">
                  <a:pos x="59" y="11"/>
                </a:cxn>
                <a:cxn ang="0">
                  <a:pos x="55" y="9"/>
                </a:cxn>
                <a:cxn ang="0">
                  <a:pos x="49" y="6"/>
                </a:cxn>
                <a:cxn ang="0">
                  <a:pos x="44" y="4"/>
                </a:cxn>
                <a:cxn ang="0">
                  <a:pos x="36" y="0"/>
                </a:cxn>
                <a:cxn ang="0">
                  <a:pos x="30" y="0"/>
                </a:cxn>
                <a:cxn ang="0">
                  <a:pos x="25" y="0"/>
                </a:cxn>
                <a:cxn ang="0">
                  <a:pos x="19" y="4"/>
                </a:cxn>
                <a:cxn ang="0">
                  <a:pos x="13" y="6"/>
                </a:cxn>
                <a:cxn ang="0">
                  <a:pos x="9" y="9"/>
                </a:cxn>
                <a:cxn ang="0">
                  <a:pos x="4" y="11"/>
                </a:cxn>
                <a:cxn ang="0">
                  <a:pos x="2" y="19"/>
                </a:cxn>
                <a:cxn ang="0">
                  <a:pos x="0" y="25"/>
                </a:cxn>
                <a:cxn ang="0">
                  <a:pos x="0" y="30"/>
                </a:cxn>
                <a:cxn ang="0">
                  <a:pos x="0" y="38"/>
                </a:cxn>
                <a:cxn ang="0">
                  <a:pos x="2" y="44"/>
                </a:cxn>
                <a:cxn ang="0">
                  <a:pos x="4" y="49"/>
                </a:cxn>
                <a:cxn ang="0">
                  <a:pos x="9" y="55"/>
                </a:cxn>
                <a:cxn ang="0">
                  <a:pos x="13" y="57"/>
                </a:cxn>
                <a:cxn ang="0">
                  <a:pos x="19" y="61"/>
                </a:cxn>
                <a:cxn ang="0">
                  <a:pos x="25" y="63"/>
                </a:cxn>
                <a:cxn ang="0">
                  <a:pos x="30" y="65"/>
                </a:cxn>
                <a:cxn ang="0">
                  <a:pos x="30" y="65"/>
                </a:cxn>
              </a:cxnLst>
              <a:rect l="0" t="0" r="r" b="b"/>
              <a:pathLst>
                <a:path w="65" h="65">
                  <a:moveTo>
                    <a:pt x="30" y="65"/>
                  </a:moveTo>
                  <a:lnTo>
                    <a:pt x="36" y="63"/>
                  </a:lnTo>
                  <a:lnTo>
                    <a:pt x="44" y="61"/>
                  </a:lnTo>
                  <a:lnTo>
                    <a:pt x="49" y="57"/>
                  </a:lnTo>
                  <a:lnTo>
                    <a:pt x="55" y="55"/>
                  </a:lnTo>
                  <a:lnTo>
                    <a:pt x="59" y="49"/>
                  </a:lnTo>
                  <a:lnTo>
                    <a:pt x="61" y="44"/>
                  </a:lnTo>
                  <a:lnTo>
                    <a:pt x="63" y="38"/>
                  </a:lnTo>
                  <a:lnTo>
                    <a:pt x="65" y="30"/>
                  </a:lnTo>
                  <a:lnTo>
                    <a:pt x="63" y="25"/>
                  </a:lnTo>
                  <a:lnTo>
                    <a:pt x="61" y="19"/>
                  </a:lnTo>
                  <a:lnTo>
                    <a:pt x="59" y="11"/>
                  </a:lnTo>
                  <a:lnTo>
                    <a:pt x="55" y="9"/>
                  </a:lnTo>
                  <a:lnTo>
                    <a:pt x="49" y="6"/>
                  </a:lnTo>
                  <a:lnTo>
                    <a:pt x="44" y="4"/>
                  </a:lnTo>
                  <a:lnTo>
                    <a:pt x="36" y="0"/>
                  </a:lnTo>
                  <a:lnTo>
                    <a:pt x="30" y="0"/>
                  </a:lnTo>
                  <a:lnTo>
                    <a:pt x="25" y="0"/>
                  </a:lnTo>
                  <a:lnTo>
                    <a:pt x="19" y="4"/>
                  </a:lnTo>
                  <a:lnTo>
                    <a:pt x="13" y="6"/>
                  </a:lnTo>
                  <a:lnTo>
                    <a:pt x="9" y="9"/>
                  </a:lnTo>
                  <a:lnTo>
                    <a:pt x="4" y="11"/>
                  </a:lnTo>
                  <a:lnTo>
                    <a:pt x="2" y="19"/>
                  </a:lnTo>
                  <a:lnTo>
                    <a:pt x="0" y="25"/>
                  </a:lnTo>
                  <a:lnTo>
                    <a:pt x="0" y="30"/>
                  </a:lnTo>
                  <a:lnTo>
                    <a:pt x="0" y="38"/>
                  </a:lnTo>
                  <a:lnTo>
                    <a:pt x="2" y="44"/>
                  </a:lnTo>
                  <a:lnTo>
                    <a:pt x="4" y="49"/>
                  </a:lnTo>
                  <a:lnTo>
                    <a:pt x="9" y="55"/>
                  </a:lnTo>
                  <a:lnTo>
                    <a:pt x="13" y="57"/>
                  </a:lnTo>
                  <a:lnTo>
                    <a:pt x="19" y="61"/>
                  </a:lnTo>
                  <a:lnTo>
                    <a:pt x="25" y="63"/>
                  </a:lnTo>
                  <a:lnTo>
                    <a:pt x="30" y="65"/>
                  </a:lnTo>
                  <a:lnTo>
                    <a:pt x="30" y="65"/>
                  </a:lnTo>
                  <a:close/>
                </a:path>
              </a:pathLst>
            </a:custGeom>
            <a:solidFill>
              <a:srgbClr val="000000"/>
            </a:solidFill>
            <a:ln w="9525">
              <a:noFill/>
              <a:round/>
              <a:headEnd/>
              <a:tailEnd/>
            </a:ln>
          </p:spPr>
          <p:txBody>
            <a:bodyPr>
              <a:prstTxWarp prst="textNoShape">
                <a:avLst/>
              </a:prstTxWarp>
            </a:bodyPr>
            <a:lstStyle/>
            <a:p>
              <a:endParaRPr lang="es-MX"/>
            </a:p>
          </p:txBody>
        </p:sp>
        <p:sp>
          <p:nvSpPr>
            <p:cNvPr id="109718" name="Freeform 150"/>
            <p:cNvSpPr>
              <a:spLocks/>
            </p:cNvSpPr>
            <p:nvPr/>
          </p:nvSpPr>
          <p:spPr bwMode="auto">
            <a:xfrm>
              <a:off x="3174" y="2400"/>
              <a:ext cx="33" cy="33"/>
            </a:xfrm>
            <a:custGeom>
              <a:avLst/>
              <a:gdLst/>
              <a:ahLst/>
              <a:cxnLst>
                <a:cxn ang="0">
                  <a:pos x="35" y="65"/>
                </a:cxn>
                <a:cxn ang="0">
                  <a:pos x="40" y="63"/>
                </a:cxn>
                <a:cxn ang="0">
                  <a:pos x="46" y="61"/>
                </a:cxn>
                <a:cxn ang="0">
                  <a:pos x="52" y="59"/>
                </a:cxn>
                <a:cxn ang="0">
                  <a:pos x="57" y="55"/>
                </a:cxn>
                <a:cxn ang="0">
                  <a:pos x="59" y="49"/>
                </a:cxn>
                <a:cxn ang="0">
                  <a:pos x="65" y="45"/>
                </a:cxn>
                <a:cxn ang="0">
                  <a:pos x="67" y="38"/>
                </a:cxn>
                <a:cxn ang="0">
                  <a:pos x="67" y="32"/>
                </a:cxn>
                <a:cxn ang="0">
                  <a:pos x="67" y="26"/>
                </a:cxn>
                <a:cxn ang="0">
                  <a:pos x="65" y="19"/>
                </a:cxn>
                <a:cxn ang="0">
                  <a:pos x="59" y="13"/>
                </a:cxn>
                <a:cxn ang="0">
                  <a:pos x="57" y="9"/>
                </a:cxn>
                <a:cxn ang="0">
                  <a:pos x="52" y="6"/>
                </a:cxn>
                <a:cxn ang="0">
                  <a:pos x="46" y="2"/>
                </a:cxn>
                <a:cxn ang="0">
                  <a:pos x="40" y="0"/>
                </a:cxn>
                <a:cxn ang="0">
                  <a:pos x="35" y="0"/>
                </a:cxn>
                <a:cxn ang="0">
                  <a:pos x="27" y="0"/>
                </a:cxn>
                <a:cxn ang="0">
                  <a:pos x="21" y="2"/>
                </a:cxn>
                <a:cxn ang="0">
                  <a:pos x="16" y="6"/>
                </a:cxn>
                <a:cxn ang="0">
                  <a:pos x="10" y="9"/>
                </a:cxn>
                <a:cxn ang="0">
                  <a:pos x="6" y="13"/>
                </a:cxn>
                <a:cxn ang="0">
                  <a:pos x="4" y="19"/>
                </a:cxn>
                <a:cxn ang="0">
                  <a:pos x="0" y="26"/>
                </a:cxn>
                <a:cxn ang="0">
                  <a:pos x="0" y="32"/>
                </a:cxn>
                <a:cxn ang="0">
                  <a:pos x="0" y="38"/>
                </a:cxn>
                <a:cxn ang="0">
                  <a:pos x="4" y="45"/>
                </a:cxn>
                <a:cxn ang="0">
                  <a:pos x="6" y="49"/>
                </a:cxn>
                <a:cxn ang="0">
                  <a:pos x="10" y="55"/>
                </a:cxn>
                <a:cxn ang="0">
                  <a:pos x="16" y="59"/>
                </a:cxn>
                <a:cxn ang="0">
                  <a:pos x="21" y="61"/>
                </a:cxn>
                <a:cxn ang="0">
                  <a:pos x="27" y="63"/>
                </a:cxn>
                <a:cxn ang="0">
                  <a:pos x="35" y="65"/>
                </a:cxn>
                <a:cxn ang="0">
                  <a:pos x="35" y="65"/>
                </a:cxn>
              </a:cxnLst>
              <a:rect l="0" t="0" r="r" b="b"/>
              <a:pathLst>
                <a:path w="67" h="65">
                  <a:moveTo>
                    <a:pt x="35" y="65"/>
                  </a:moveTo>
                  <a:lnTo>
                    <a:pt x="40" y="63"/>
                  </a:lnTo>
                  <a:lnTo>
                    <a:pt x="46" y="61"/>
                  </a:lnTo>
                  <a:lnTo>
                    <a:pt x="52" y="59"/>
                  </a:lnTo>
                  <a:lnTo>
                    <a:pt x="57" y="55"/>
                  </a:lnTo>
                  <a:lnTo>
                    <a:pt x="59" y="49"/>
                  </a:lnTo>
                  <a:lnTo>
                    <a:pt x="65" y="45"/>
                  </a:lnTo>
                  <a:lnTo>
                    <a:pt x="67" y="38"/>
                  </a:lnTo>
                  <a:lnTo>
                    <a:pt x="67" y="32"/>
                  </a:lnTo>
                  <a:lnTo>
                    <a:pt x="67" y="26"/>
                  </a:lnTo>
                  <a:lnTo>
                    <a:pt x="65" y="19"/>
                  </a:lnTo>
                  <a:lnTo>
                    <a:pt x="59" y="13"/>
                  </a:lnTo>
                  <a:lnTo>
                    <a:pt x="57" y="9"/>
                  </a:lnTo>
                  <a:lnTo>
                    <a:pt x="52" y="6"/>
                  </a:lnTo>
                  <a:lnTo>
                    <a:pt x="46" y="2"/>
                  </a:lnTo>
                  <a:lnTo>
                    <a:pt x="40" y="0"/>
                  </a:lnTo>
                  <a:lnTo>
                    <a:pt x="35" y="0"/>
                  </a:lnTo>
                  <a:lnTo>
                    <a:pt x="27" y="0"/>
                  </a:lnTo>
                  <a:lnTo>
                    <a:pt x="21" y="2"/>
                  </a:lnTo>
                  <a:lnTo>
                    <a:pt x="16" y="6"/>
                  </a:lnTo>
                  <a:lnTo>
                    <a:pt x="10" y="9"/>
                  </a:lnTo>
                  <a:lnTo>
                    <a:pt x="6" y="13"/>
                  </a:lnTo>
                  <a:lnTo>
                    <a:pt x="4" y="19"/>
                  </a:lnTo>
                  <a:lnTo>
                    <a:pt x="0" y="26"/>
                  </a:lnTo>
                  <a:lnTo>
                    <a:pt x="0" y="32"/>
                  </a:lnTo>
                  <a:lnTo>
                    <a:pt x="0" y="38"/>
                  </a:lnTo>
                  <a:lnTo>
                    <a:pt x="4" y="45"/>
                  </a:lnTo>
                  <a:lnTo>
                    <a:pt x="6" y="49"/>
                  </a:lnTo>
                  <a:lnTo>
                    <a:pt x="10" y="55"/>
                  </a:lnTo>
                  <a:lnTo>
                    <a:pt x="16" y="59"/>
                  </a:lnTo>
                  <a:lnTo>
                    <a:pt x="21" y="61"/>
                  </a:lnTo>
                  <a:lnTo>
                    <a:pt x="27" y="63"/>
                  </a:lnTo>
                  <a:lnTo>
                    <a:pt x="35" y="65"/>
                  </a:lnTo>
                  <a:lnTo>
                    <a:pt x="35" y="65"/>
                  </a:lnTo>
                  <a:close/>
                </a:path>
              </a:pathLst>
            </a:custGeom>
            <a:solidFill>
              <a:srgbClr val="000000"/>
            </a:solidFill>
            <a:ln w="9525">
              <a:noFill/>
              <a:round/>
              <a:headEnd/>
              <a:tailEnd/>
            </a:ln>
          </p:spPr>
          <p:txBody>
            <a:bodyPr>
              <a:prstTxWarp prst="textNoShape">
                <a:avLst/>
              </a:prstTxWarp>
            </a:bodyPr>
            <a:lstStyle/>
            <a:p>
              <a:endParaRPr lang="es-MX"/>
            </a:p>
          </p:txBody>
        </p:sp>
        <p:sp>
          <p:nvSpPr>
            <p:cNvPr id="109719" name="Freeform 151"/>
            <p:cNvSpPr>
              <a:spLocks/>
            </p:cNvSpPr>
            <p:nvPr/>
          </p:nvSpPr>
          <p:spPr bwMode="auto">
            <a:xfrm>
              <a:off x="2970" y="2686"/>
              <a:ext cx="31" cy="31"/>
            </a:xfrm>
            <a:custGeom>
              <a:avLst/>
              <a:gdLst/>
              <a:ahLst/>
              <a:cxnLst>
                <a:cxn ang="0">
                  <a:pos x="30" y="63"/>
                </a:cxn>
                <a:cxn ang="0">
                  <a:pos x="38" y="63"/>
                </a:cxn>
                <a:cxn ang="0">
                  <a:pos x="43" y="61"/>
                </a:cxn>
                <a:cxn ang="0">
                  <a:pos x="49" y="57"/>
                </a:cxn>
                <a:cxn ang="0">
                  <a:pos x="53" y="53"/>
                </a:cxn>
                <a:cxn ang="0">
                  <a:pos x="57" y="50"/>
                </a:cxn>
                <a:cxn ang="0">
                  <a:pos x="60" y="44"/>
                </a:cxn>
                <a:cxn ang="0">
                  <a:pos x="62" y="38"/>
                </a:cxn>
                <a:cxn ang="0">
                  <a:pos x="62" y="32"/>
                </a:cxn>
                <a:cxn ang="0">
                  <a:pos x="62" y="25"/>
                </a:cxn>
                <a:cxn ang="0">
                  <a:pos x="60" y="19"/>
                </a:cxn>
                <a:cxn ang="0">
                  <a:pos x="57" y="13"/>
                </a:cxn>
                <a:cxn ang="0">
                  <a:pos x="53" y="10"/>
                </a:cxn>
                <a:cxn ang="0">
                  <a:pos x="49" y="4"/>
                </a:cxn>
                <a:cxn ang="0">
                  <a:pos x="43" y="2"/>
                </a:cxn>
                <a:cxn ang="0">
                  <a:pos x="38" y="0"/>
                </a:cxn>
                <a:cxn ang="0">
                  <a:pos x="30" y="0"/>
                </a:cxn>
                <a:cxn ang="0">
                  <a:pos x="24" y="0"/>
                </a:cxn>
                <a:cxn ang="0">
                  <a:pos x="19" y="2"/>
                </a:cxn>
                <a:cxn ang="0">
                  <a:pos x="11" y="4"/>
                </a:cxn>
                <a:cxn ang="0">
                  <a:pos x="9" y="10"/>
                </a:cxn>
                <a:cxn ang="0">
                  <a:pos x="3" y="13"/>
                </a:cxn>
                <a:cxn ang="0">
                  <a:pos x="2" y="19"/>
                </a:cxn>
                <a:cxn ang="0">
                  <a:pos x="0" y="25"/>
                </a:cxn>
                <a:cxn ang="0">
                  <a:pos x="0" y="32"/>
                </a:cxn>
                <a:cxn ang="0">
                  <a:pos x="0" y="38"/>
                </a:cxn>
                <a:cxn ang="0">
                  <a:pos x="2" y="44"/>
                </a:cxn>
                <a:cxn ang="0">
                  <a:pos x="3" y="50"/>
                </a:cxn>
                <a:cxn ang="0">
                  <a:pos x="9" y="53"/>
                </a:cxn>
                <a:cxn ang="0">
                  <a:pos x="11" y="57"/>
                </a:cxn>
                <a:cxn ang="0">
                  <a:pos x="19" y="61"/>
                </a:cxn>
                <a:cxn ang="0">
                  <a:pos x="24" y="63"/>
                </a:cxn>
                <a:cxn ang="0">
                  <a:pos x="30" y="63"/>
                </a:cxn>
                <a:cxn ang="0">
                  <a:pos x="30" y="63"/>
                </a:cxn>
              </a:cxnLst>
              <a:rect l="0" t="0" r="r" b="b"/>
              <a:pathLst>
                <a:path w="62" h="63">
                  <a:moveTo>
                    <a:pt x="30" y="63"/>
                  </a:moveTo>
                  <a:lnTo>
                    <a:pt x="38" y="63"/>
                  </a:lnTo>
                  <a:lnTo>
                    <a:pt x="43" y="61"/>
                  </a:lnTo>
                  <a:lnTo>
                    <a:pt x="49" y="57"/>
                  </a:lnTo>
                  <a:lnTo>
                    <a:pt x="53" y="53"/>
                  </a:lnTo>
                  <a:lnTo>
                    <a:pt x="57" y="50"/>
                  </a:lnTo>
                  <a:lnTo>
                    <a:pt x="60" y="44"/>
                  </a:lnTo>
                  <a:lnTo>
                    <a:pt x="62" y="38"/>
                  </a:lnTo>
                  <a:lnTo>
                    <a:pt x="62" y="32"/>
                  </a:lnTo>
                  <a:lnTo>
                    <a:pt x="62" y="25"/>
                  </a:lnTo>
                  <a:lnTo>
                    <a:pt x="60" y="19"/>
                  </a:lnTo>
                  <a:lnTo>
                    <a:pt x="57" y="13"/>
                  </a:lnTo>
                  <a:lnTo>
                    <a:pt x="53" y="10"/>
                  </a:lnTo>
                  <a:lnTo>
                    <a:pt x="49" y="4"/>
                  </a:lnTo>
                  <a:lnTo>
                    <a:pt x="43" y="2"/>
                  </a:lnTo>
                  <a:lnTo>
                    <a:pt x="38" y="0"/>
                  </a:lnTo>
                  <a:lnTo>
                    <a:pt x="30" y="0"/>
                  </a:lnTo>
                  <a:lnTo>
                    <a:pt x="24" y="0"/>
                  </a:lnTo>
                  <a:lnTo>
                    <a:pt x="19" y="2"/>
                  </a:lnTo>
                  <a:lnTo>
                    <a:pt x="11" y="4"/>
                  </a:lnTo>
                  <a:lnTo>
                    <a:pt x="9" y="10"/>
                  </a:lnTo>
                  <a:lnTo>
                    <a:pt x="3" y="13"/>
                  </a:lnTo>
                  <a:lnTo>
                    <a:pt x="2" y="19"/>
                  </a:lnTo>
                  <a:lnTo>
                    <a:pt x="0" y="25"/>
                  </a:lnTo>
                  <a:lnTo>
                    <a:pt x="0" y="32"/>
                  </a:lnTo>
                  <a:lnTo>
                    <a:pt x="0" y="38"/>
                  </a:lnTo>
                  <a:lnTo>
                    <a:pt x="2" y="44"/>
                  </a:lnTo>
                  <a:lnTo>
                    <a:pt x="3" y="50"/>
                  </a:lnTo>
                  <a:lnTo>
                    <a:pt x="9" y="53"/>
                  </a:lnTo>
                  <a:lnTo>
                    <a:pt x="11" y="57"/>
                  </a:lnTo>
                  <a:lnTo>
                    <a:pt x="19" y="61"/>
                  </a:lnTo>
                  <a:lnTo>
                    <a:pt x="24" y="63"/>
                  </a:lnTo>
                  <a:lnTo>
                    <a:pt x="30" y="63"/>
                  </a:lnTo>
                  <a:lnTo>
                    <a:pt x="30" y="63"/>
                  </a:lnTo>
                  <a:close/>
                </a:path>
              </a:pathLst>
            </a:custGeom>
            <a:solidFill>
              <a:srgbClr val="A6BFFF"/>
            </a:solidFill>
            <a:ln w="9525">
              <a:noFill/>
              <a:round/>
              <a:headEnd/>
              <a:tailEnd/>
            </a:ln>
          </p:spPr>
          <p:txBody>
            <a:bodyPr>
              <a:prstTxWarp prst="textNoShape">
                <a:avLst/>
              </a:prstTxWarp>
            </a:bodyPr>
            <a:lstStyle/>
            <a:p>
              <a:endParaRPr lang="es-MX"/>
            </a:p>
          </p:txBody>
        </p:sp>
        <p:sp>
          <p:nvSpPr>
            <p:cNvPr id="109720" name="Freeform 152"/>
            <p:cNvSpPr>
              <a:spLocks/>
            </p:cNvSpPr>
            <p:nvPr/>
          </p:nvSpPr>
          <p:spPr bwMode="auto">
            <a:xfrm>
              <a:off x="3014" y="2629"/>
              <a:ext cx="33" cy="32"/>
            </a:xfrm>
            <a:custGeom>
              <a:avLst/>
              <a:gdLst/>
              <a:ahLst/>
              <a:cxnLst>
                <a:cxn ang="0">
                  <a:pos x="34" y="65"/>
                </a:cxn>
                <a:cxn ang="0">
                  <a:pos x="38" y="63"/>
                </a:cxn>
                <a:cxn ang="0">
                  <a:pos x="46" y="61"/>
                </a:cxn>
                <a:cxn ang="0">
                  <a:pos x="50" y="57"/>
                </a:cxn>
                <a:cxn ang="0">
                  <a:pos x="55" y="53"/>
                </a:cxn>
                <a:cxn ang="0">
                  <a:pos x="59" y="48"/>
                </a:cxn>
                <a:cxn ang="0">
                  <a:pos x="63" y="44"/>
                </a:cxn>
                <a:cxn ang="0">
                  <a:pos x="65" y="36"/>
                </a:cxn>
                <a:cxn ang="0">
                  <a:pos x="67" y="31"/>
                </a:cxn>
                <a:cxn ang="0">
                  <a:pos x="65" y="25"/>
                </a:cxn>
                <a:cxn ang="0">
                  <a:pos x="63" y="17"/>
                </a:cxn>
                <a:cxn ang="0">
                  <a:pos x="59" y="11"/>
                </a:cxn>
                <a:cxn ang="0">
                  <a:pos x="55" y="8"/>
                </a:cxn>
                <a:cxn ang="0">
                  <a:pos x="50" y="4"/>
                </a:cxn>
                <a:cxn ang="0">
                  <a:pos x="46" y="2"/>
                </a:cxn>
                <a:cxn ang="0">
                  <a:pos x="38" y="0"/>
                </a:cxn>
                <a:cxn ang="0">
                  <a:pos x="34" y="0"/>
                </a:cxn>
                <a:cxn ang="0">
                  <a:pos x="27" y="0"/>
                </a:cxn>
                <a:cxn ang="0">
                  <a:pos x="19" y="2"/>
                </a:cxn>
                <a:cxn ang="0">
                  <a:pos x="13" y="4"/>
                </a:cxn>
                <a:cxn ang="0">
                  <a:pos x="10" y="8"/>
                </a:cxn>
                <a:cxn ang="0">
                  <a:pos x="4" y="11"/>
                </a:cxn>
                <a:cxn ang="0">
                  <a:pos x="2" y="17"/>
                </a:cxn>
                <a:cxn ang="0">
                  <a:pos x="0" y="25"/>
                </a:cxn>
                <a:cxn ang="0">
                  <a:pos x="0" y="31"/>
                </a:cxn>
                <a:cxn ang="0">
                  <a:pos x="0" y="36"/>
                </a:cxn>
                <a:cxn ang="0">
                  <a:pos x="2" y="44"/>
                </a:cxn>
                <a:cxn ang="0">
                  <a:pos x="4" y="48"/>
                </a:cxn>
                <a:cxn ang="0">
                  <a:pos x="10" y="53"/>
                </a:cxn>
                <a:cxn ang="0">
                  <a:pos x="13" y="57"/>
                </a:cxn>
                <a:cxn ang="0">
                  <a:pos x="19" y="61"/>
                </a:cxn>
                <a:cxn ang="0">
                  <a:pos x="27" y="63"/>
                </a:cxn>
                <a:cxn ang="0">
                  <a:pos x="34" y="65"/>
                </a:cxn>
                <a:cxn ang="0">
                  <a:pos x="34" y="65"/>
                </a:cxn>
              </a:cxnLst>
              <a:rect l="0" t="0" r="r" b="b"/>
              <a:pathLst>
                <a:path w="67" h="65">
                  <a:moveTo>
                    <a:pt x="34" y="65"/>
                  </a:moveTo>
                  <a:lnTo>
                    <a:pt x="38" y="63"/>
                  </a:lnTo>
                  <a:lnTo>
                    <a:pt x="46" y="61"/>
                  </a:lnTo>
                  <a:lnTo>
                    <a:pt x="50" y="57"/>
                  </a:lnTo>
                  <a:lnTo>
                    <a:pt x="55" y="53"/>
                  </a:lnTo>
                  <a:lnTo>
                    <a:pt x="59" y="48"/>
                  </a:lnTo>
                  <a:lnTo>
                    <a:pt x="63" y="44"/>
                  </a:lnTo>
                  <a:lnTo>
                    <a:pt x="65" y="36"/>
                  </a:lnTo>
                  <a:lnTo>
                    <a:pt x="67" y="31"/>
                  </a:lnTo>
                  <a:lnTo>
                    <a:pt x="65" y="25"/>
                  </a:lnTo>
                  <a:lnTo>
                    <a:pt x="63" y="17"/>
                  </a:lnTo>
                  <a:lnTo>
                    <a:pt x="59" y="11"/>
                  </a:lnTo>
                  <a:lnTo>
                    <a:pt x="55" y="8"/>
                  </a:lnTo>
                  <a:lnTo>
                    <a:pt x="50" y="4"/>
                  </a:lnTo>
                  <a:lnTo>
                    <a:pt x="46" y="2"/>
                  </a:lnTo>
                  <a:lnTo>
                    <a:pt x="38" y="0"/>
                  </a:lnTo>
                  <a:lnTo>
                    <a:pt x="34" y="0"/>
                  </a:lnTo>
                  <a:lnTo>
                    <a:pt x="27" y="0"/>
                  </a:lnTo>
                  <a:lnTo>
                    <a:pt x="19" y="2"/>
                  </a:lnTo>
                  <a:lnTo>
                    <a:pt x="13" y="4"/>
                  </a:lnTo>
                  <a:lnTo>
                    <a:pt x="10" y="8"/>
                  </a:lnTo>
                  <a:lnTo>
                    <a:pt x="4" y="11"/>
                  </a:lnTo>
                  <a:lnTo>
                    <a:pt x="2" y="17"/>
                  </a:lnTo>
                  <a:lnTo>
                    <a:pt x="0" y="25"/>
                  </a:lnTo>
                  <a:lnTo>
                    <a:pt x="0" y="31"/>
                  </a:lnTo>
                  <a:lnTo>
                    <a:pt x="0" y="36"/>
                  </a:lnTo>
                  <a:lnTo>
                    <a:pt x="2" y="44"/>
                  </a:lnTo>
                  <a:lnTo>
                    <a:pt x="4" y="48"/>
                  </a:lnTo>
                  <a:lnTo>
                    <a:pt x="10" y="53"/>
                  </a:lnTo>
                  <a:lnTo>
                    <a:pt x="13" y="57"/>
                  </a:lnTo>
                  <a:lnTo>
                    <a:pt x="19" y="61"/>
                  </a:lnTo>
                  <a:lnTo>
                    <a:pt x="27" y="63"/>
                  </a:lnTo>
                  <a:lnTo>
                    <a:pt x="34" y="65"/>
                  </a:lnTo>
                  <a:lnTo>
                    <a:pt x="34" y="65"/>
                  </a:lnTo>
                  <a:close/>
                </a:path>
              </a:pathLst>
            </a:custGeom>
            <a:solidFill>
              <a:srgbClr val="A6BFFF"/>
            </a:solidFill>
            <a:ln w="9525">
              <a:noFill/>
              <a:round/>
              <a:headEnd/>
              <a:tailEnd/>
            </a:ln>
          </p:spPr>
          <p:txBody>
            <a:bodyPr>
              <a:prstTxWarp prst="textNoShape">
                <a:avLst/>
              </a:prstTxWarp>
            </a:bodyPr>
            <a:lstStyle/>
            <a:p>
              <a:endParaRPr lang="es-MX"/>
            </a:p>
          </p:txBody>
        </p:sp>
        <p:sp>
          <p:nvSpPr>
            <p:cNvPr id="109721" name="Freeform 153"/>
            <p:cNvSpPr>
              <a:spLocks/>
            </p:cNvSpPr>
            <p:nvPr/>
          </p:nvSpPr>
          <p:spPr bwMode="auto">
            <a:xfrm>
              <a:off x="3058" y="2572"/>
              <a:ext cx="33" cy="32"/>
            </a:xfrm>
            <a:custGeom>
              <a:avLst/>
              <a:gdLst/>
              <a:ahLst/>
              <a:cxnLst>
                <a:cxn ang="0">
                  <a:pos x="35" y="65"/>
                </a:cxn>
                <a:cxn ang="0">
                  <a:pos x="40" y="63"/>
                </a:cxn>
                <a:cxn ang="0">
                  <a:pos x="46" y="61"/>
                </a:cxn>
                <a:cxn ang="0">
                  <a:pos x="50" y="57"/>
                </a:cxn>
                <a:cxn ang="0">
                  <a:pos x="56" y="55"/>
                </a:cxn>
                <a:cxn ang="0">
                  <a:pos x="59" y="48"/>
                </a:cxn>
                <a:cxn ang="0">
                  <a:pos x="61" y="44"/>
                </a:cxn>
                <a:cxn ang="0">
                  <a:pos x="63" y="36"/>
                </a:cxn>
                <a:cxn ang="0">
                  <a:pos x="65" y="30"/>
                </a:cxn>
                <a:cxn ang="0">
                  <a:pos x="63" y="25"/>
                </a:cxn>
                <a:cxn ang="0">
                  <a:pos x="61" y="17"/>
                </a:cxn>
                <a:cxn ang="0">
                  <a:pos x="59" y="13"/>
                </a:cxn>
                <a:cxn ang="0">
                  <a:pos x="56" y="8"/>
                </a:cxn>
                <a:cxn ang="0">
                  <a:pos x="50" y="4"/>
                </a:cxn>
                <a:cxn ang="0">
                  <a:pos x="46" y="2"/>
                </a:cxn>
                <a:cxn ang="0">
                  <a:pos x="40" y="0"/>
                </a:cxn>
                <a:cxn ang="0">
                  <a:pos x="35" y="0"/>
                </a:cxn>
                <a:cxn ang="0">
                  <a:pos x="27" y="0"/>
                </a:cxn>
                <a:cxn ang="0">
                  <a:pos x="21"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21" y="61"/>
                </a:cxn>
                <a:cxn ang="0">
                  <a:pos x="27" y="63"/>
                </a:cxn>
                <a:cxn ang="0">
                  <a:pos x="35" y="65"/>
                </a:cxn>
                <a:cxn ang="0">
                  <a:pos x="35" y="65"/>
                </a:cxn>
              </a:cxnLst>
              <a:rect l="0" t="0" r="r" b="b"/>
              <a:pathLst>
                <a:path w="65" h="65">
                  <a:moveTo>
                    <a:pt x="35" y="65"/>
                  </a:moveTo>
                  <a:lnTo>
                    <a:pt x="40" y="63"/>
                  </a:lnTo>
                  <a:lnTo>
                    <a:pt x="46" y="61"/>
                  </a:lnTo>
                  <a:lnTo>
                    <a:pt x="50" y="57"/>
                  </a:lnTo>
                  <a:lnTo>
                    <a:pt x="56" y="55"/>
                  </a:lnTo>
                  <a:lnTo>
                    <a:pt x="59" y="48"/>
                  </a:lnTo>
                  <a:lnTo>
                    <a:pt x="61" y="44"/>
                  </a:lnTo>
                  <a:lnTo>
                    <a:pt x="63" y="36"/>
                  </a:lnTo>
                  <a:lnTo>
                    <a:pt x="65" y="30"/>
                  </a:lnTo>
                  <a:lnTo>
                    <a:pt x="63" y="25"/>
                  </a:lnTo>
                  <a:lnTo>
                    <a:pt x="61" y="17"/>
                  </a:lnTo>
                  <a:lnTo>
                    <a:pt x="59" y="13"/>
                  </a:lnTo>
                  <a:lnTo>
                    <a:pt x="56" y="8"/>
                  </a:lnTo>
                  <a:lnTo>
                    <a:pt x="50" y="4"/>
                  </a:lnTo>
                  <a:lnTo>
                    <a:pt x="46" y="2"/>
                  </a:lnTo>
                  <a:lnTo>
                    <a:pt x="40" y="0"/>
                  </a:lnTo>
                  <a:lnTo>
                    <a:pt x="35" y="0"/>
                  </a:lnTo>
                  <a:lnTo>
                    <a:pt x="27" y="0"/>
                  </a:lnTo>
                  <a:lnTo>
                    <a:pt x="21" y="2"/>
                  </a:lnTo>
                  <a:lnTo>
                    <a:pt x="14" y="4"/>
                  </a:lnTo>
                  <a:lnTo>
                    <a:pt x="10" y="8"/>
                  </a:lnTo>
                  <a:lnTo>
                    <a:pt x="4" y="13"/>
                  </a:lnTo>
                  <a:lnTo>
                    <a:pt x="2" y="17"/>
                  </a:lnTo>
                  <a:lnTo>
                    <a:pt x="0" y="25"/>
                  </a:lnTo>
                  <a:lnTo>
                    <a:pt x="0" y="30"/>
                  </a:lnTo>
                  <a:lnTo>
                    <a:pt x="0" y="36"/>
                  </a:lnTo>
                  <a:lnTo>
                    <a:pt x="2" y="44"/>
                  </a:lnTo>
                  <a:lnTo>
                    <a:pt x="4" y="48"/>
                  </a:lnTo>
                  <a:lnTo>
                    <a:pt x="10" y="55"/>
                  </a:lnTo>
                  <a:lnTo>
                    <a:pt x="14" y="57"/>
                  </a:lnTo>
                  <a:lnTo>
                    <a:pt x="21" y="61"/>
                  </a:lnTo>
                  <a:lnTo>
                    <a:pt x="27" y="63"/>
                  </a:lnTo>
                  <a:lnTo>
                    <a:pt x="35" y="65"/>
                  </a:lnTo>
                  <a:lnTo>
                    <a:pt x="35" y="65"/>
                  </a:lnTo>
                  <a:close/>
                </a:path>
              </a:pathLst>
            </a:custGeom>
            <a:solidFill>
              <a:srgbClr val="A6BFFF"/>
            </a:solidFill>
            <a:ln w="9525">
              <a:noFill/>
              <a:round/>
              <a:headEnd/>
              <a:tailEnd/>
            </a:ln>
          </p:spPr>
          <p:txBody>
            <a:bodyPr>
              <a:prstTxWarp prst="textNoShape">
                <a:avLst/>
              </a:prstTxWarp>
            </a:bodyPr>
            <a:lstStyle/>
            <a:p>
              <a:endParaRPr lang="es-MX"/>
            </a:p>
          </p:txBody>
        </p:sp>
        <p:sp>
          <p:nvSpPr>
            <p:cNvPr id="109722" name="Freeform 154"/>
            <p:cNvSpPr>
              <a:spLocks/>
            </p:cNvSpPr>
            <p:nvPr/>
          </p:nvSpPr>
          <p:spPr bwMode="auto">
            <a:xfrm>
              <a:off x="3104" y="2514"/>
              <a:ext cx="31" cy="33"/>
            </a:xfrm>
            <a:custGeom>
              <a:avLst/>
              <a:gdLst/>
              <a:ahLst/>
              <a:cxnLst>
                <a:cxn ang="0">
                  <a:pos x="30" y="65"/>
                </a:cxn>
                <a:cxn ang="0">
                  <a:pos x="36" y="65"/>
                </a:cxn>
                <a:cxn ang="0">
                  <a:pos x="42" y="61"/>
                </a:cxn>
                <a:cxn ang="0">
                  <a:pos x="47" y="57"/>
                </a:cxn>
                <a:cxn ang="0">
                  <a:pos x="53" y="55"/>
                </a:cxn>
                <a:cxn ang="0">
                  <a:pos x="57" y="49"/>
                </a:cxn>
                <a:cxn ang="0">
                  <a:pos x="61" y="44"/>
                </a:cxn>
                <a:cxn ang="0">
                  <a:pos x="62" y="38"/>
                </a:cxn>
                <a:cxn ang="0">
                  <a:pos x="62" y="32"/>
                </a:cxn>
                <a:cxn ang="0">
                  <a:pos x="62" y="25"/>
                </a:cxn>
                <a:cxn ang="0">
                  <a:pos x="61" y="19"/>
                </a:cxn>
                <a:cxn ang="0">
                  <a:pos x="57" y="13"/>
                </a:cxn>
                <a:cxn ang="0">
                  <a:pos x="53" y="9"/>
                </a:cxn>
                <a:cxn ang="0">
                  <a:pos x="47" y="4"/>
                </a:cxn>
                <a:cxn ang="0">
                  <a:pos x="42" y="2"/>
                </a:cxn>
                <a:cxn ang="0">
                  <a:pos x="36" y="0"/>
                </a:cxn>
                <a:cxn ang="0">
                  <a:pos x="30" y="0"/>
                </a:cxn>
                <a:cxn ang="0">
                  <a:pos x="23" y="0"/>
                </a:cxn>
                <a:cxn ang="0">
                  <a:pos x="17" y="2"/>
                </a:cxn>
                <a:cxn ang="0">
                  <a:pos x="11" y="4"/>
                </a:cxn>
                <a:cxn ang="0">
                  <a:pos x="7" y="9"/>
                </a:cxn>
                <a:cxn ang="0">
                  <a:pos x="4" y="13"/>
                </a:cxn>
                <a:cxn ang="0">
                  <a:pos x="2" y="19"/>
                </a:cxn>
                <a:cxn ang="0">
                  <a:pos x="0" y="25"/>
                </a:cxn>
                <a:cxn ang="0">
                  <a:pos x="0" y="32"/>
                </a:cxn>
                <a:cxn ang="0">
                  <a:pos x="0" y="38"/>
                </a:cxn>
                <a:cxn ang="0">
                  <a:pos x="2" y="44"/>
                </a:cxn>
                <a:cxn ang="0">
                  <a:pos x="4" y="49"/>
                </a:cxn>
                <a:cxn ang="0">
                  <a:pos x="7" y="55"/>
                </a:cxn>
                <a:cxn ang="0">
                  <a:pos x="11" y="57"/>
                </a:cxn>
                <a:cxn ang="0">
                  <a:pos x="17" y="61"/>
                </a:cxn>
                <a:cxn ang="0">
                  <a:pos x="23" y="65"/>
                </a:cxn>
                <a:cxn ang="0">
                  <a:pos x="30" y="65"/>
                </a:cxn>
                <a:cxn ang="0">
                  <a:pos x="30" y="65"/>
                </a:cxn>
              </a:cxnLst>
              <a:rect l="0" t="0" r="r" b="b"/>
              <a:pathLst>
                <a:path w="62" h="65">
                  <a:moveTo>
                    <a:pt x="30" y="65"/>
                  </a:moveTo>
                  <a:lnTo>
                    <a:pt x="36" y="65"/>
                  </a:lnTo>
                  <a:lnTo>
                    <a:pt x="42" y="61"/>
                  </a:lnTo>
                  <a:lnTo>
                    <a:pt x="47" y="57"/>
                  </a:lnTo>
                  <a:lnTo>
                    <a:pt x="53" y="55"/>
                  </a:lnTo>
                  <a:lnTo>
                    <a:pt x="57" y="49"/>
                  </a:lnTo>
                  <a:lnTo>
                    <a:pt x="61" y="44"/>
                  </a:lnTo>
                  <a:lnTo>
                    <a:pt x="62" y="38"/>
                  </a:lnTo>
                  <a:lnTo>
                    <a:pt x="62" y="32"/>
                  </a:lnTo>
                  <a:lnTo>
                    <a:pt x="62" y="25"/>
                  </a:lnTo>
                  <a:lnTo>
                    <a:pt x="61" y="19"/>
                  </a:lnTo>
                  <a:lnTo>
                    <a:pt x="57" y="13"/>
                  </a:lnTo>
                  <a:lnTo>
                    <a:pt x="53" y="9"/>
                  </a:lnTo>
                  <a:lnTo>
                    <a:pt x="47" y="4"/>
                  </a:lnTo>
                  <a:lnTo>
                    <a:pt x="42" y="2"/>
                  </a:lnTo>
                  <a:lnTo>
                    <a:pt x="36" y="0"/>
                  </a:lnTo>
                  <a:lnTo>
                    <a:pt x="30" y="0"/>
                  </a:lnTo>
                  <a:lnTo>
                    <a:pt x="23" y="0"/>
                  </a:lnTo>
                  <a:lnTo>
                    <a:pt x="17" y="2"/>
                  </a:lnTo>
                  <a:lnTo>
                    <a:pt x="11" y="4"/>
                  </a:lnTo>
                  <a:lnTo>
                    <a:pt x="7" y="9"/>
                  </a:lnTo>
                  <a:lnTo>
                    <a:pt x="4" y="13"/>
                  </a:lnTo>
                  <a:lnTo>
                    <a:pt x="2" y="19"/>
                  </a:lnTo>
                  <a:lnTo>
                    <a:pt x="0" y="25"/>
                  </a:lnTo>
                  <a:lnTo>
                    <a:pt x="0" y="32"/>
                  </a:lnTo>
                  <a:lnTo>
                    <a:pt x="0" y="38"/>
                  </a:lnTo>
                  <a:lnTo>
                    <a:pt x="2" y="44"/>
                  </a:lnTo>
                  <a:lnTo>
                    <a:pt x="4" y="49"/>
                  </a:lnTo>
                  <a:lnTo>
                    <a:pt x="7" y="55"/>
                  </a:lnTo>
                  <a:lnTo>
                    <a:pt x="11" y="57"/>
                  </a:lnTo>
                  <a:lnTo>
                    <a:pt x="17" y="61"/>
                  </a:lnTo>
                  <a:lnTo>
                    <a:pt x="23" y="65"/>
                  </a:lnTo>
                  <a:lnTo>
                    <a:pt x="30" y="65"/>
                  </a:lnTo>
                  <a:lnTo>
                    <a:pt x="30" y="65"/>
                  </a:lnTo>
                  <a:close/>
                </a:path>
              </a:pathLst>
            </a:custGeom>
            <a:solidFill>
              <a:srgbClr val="A6BFFF"/>
            </a:solidFill>
            <a:ln w="9525">
              <a:noFill/>
              <a:round/>
              <a:headEnd/>
              <a:tailEnd/>
            </a:ln>
          </p:spPr>
          <p:txBody>
            <a:bodyPr>
              <a:prstTxWarp prst="textNoShape">
                <a:avLst/>
              </a:prstTxWarp>
            </a:bodyPr>
            <a:lstStyle/>
            <a:p>
              <a:endParaRPr lang="es-MX"/>
            </a:p>
          </p:txBody>
        </p:sp>
        <p:sp>
          <p:nvSpPr>
            <p:cNvPr id="109723" name="Freeform 155"/>
            <p:cNvSpPr>
              <a:spLocks/>
            </p:cNvSpPr>
            <p:nvPr/>
          </p:nvSpPr>
          <p:spPr bwMode="auto">
            <a:xfrm>
              <a:off x="3148" y="2457"/>
              <a:ext cx="33" cy="33"/>
            </a:xfrm>
            <a:custGeom>
              <a:avLst/>
              <a:gdLst/>
              <a:ahLst/>
              <a:cxnLst>
                <a:cxn ang="0">
                  <a:pos x="33" y="65"/>
                </a:cxn>
                <a:cxn ang="0">
                  <a:pos x="38" y="63"/>
                </a:cxn>
                <a:cxn ang="0">
                  <a:pos x="46" y="61"/>
                </a:cxn>
                <a:cxn ang="0">
                  <a:pos x="50" y="57"/>
                </a:cxn>
                <a:cxn ang="0">
                  <a:pos x="55" y="55"/>
                </a:cxn>
                <a:cxn ang="0">
                  <a:pos x="59" y="49"/>
                </a:cxn>
                <a:cxn ang="0">
                  <a:pos x="63" y="44"/>
                </a:cxn>
                <a:cxn ang="0">
                  <a:pos x="65" y="38"/>
                </a:cxn>
                <a:cxn ang="0">
                  <a:pos x="67" y="30"/>
                </a:cxn>
                <a:cxn ang="0">
                  <a:pos x="65" y="25"/>
                </a:cxn>
                <a:cxn ang="0">
                  <a:pos x="63" y="19"/>
                </a:cxn>
                <a:cxn ang="0">
                  <a:pos x="59" y="11"/>
                </a:cxn>
                <a:cxn ang="0">
                  <a:pos x="55" y="9"/>
                </a:cxn>
                <a:cxn ang="0">
                  <a:pos x="50" y="6"/>
                </a:cxn>
                <a:cxn ang="0">
                  <a:pos x="46" y="4"/>
                </a:cxn>
                <a:cxn ang="0">
                  <a:pos x="38" y="0"/>
                </a:cxn>
                <a:cxn ang="0">
                  <a:pos x="33" y="0"/>
                </a:cxn>
                <a:cxn ang="0">
                  <a:pos x="25" y="0"/>
                </a:cxn>
                <a:cxn ang="0">
                  <a:pos x="19" y="4"/>
                </a:cxn>
                <a:cxn ang="0">
                  <a:pos x="12" y="6"/>
                </a:cxn>
                <a:cxn ang="0">
                  <a:pos x="8" y="9"/>
                </a:cxn>
                <a:cxn ang="0">
                  <a:pos x="4" y="11"/>
                </a:cxn>
                <a:cxn ang="0">
                  <a:pos x="2" y="19"/>
                </a:cxn>
                <a:cxn ang="0">
                  <a:pos x="0" y="25"/>
                </a:cxn>
                <a:cxn ang="0">
                  <a:pos x="0" y="30"/>
                </a:cxn>
                <a:cxn ang="0">
                  <a:pos x="0" y="38"/>
                </a:cxn>
                <a:cxn ang="0">
                  <a:pos x="2" y="44"/>
                </a:cxn>
                <a:cxn ang="0">
                  <a:pos x="4" y="49"/>
                </a:cxn>
                <a:cxn ang="0">
                  <a:pos x="8" y="55"/>
                </a:cxn>
                <a:cxn ang="0">
                  <a:pos x="12" y="57"/>
                </a:cxn>
                <a:cxn ang="0">
                  <a:pos x="19" y="61"/>
                </a:cxn>
                <a:cxn ang="0">
                  <a:pos x="25" y="63"/>
                </a:cxn>
                <a:cxn ang="0">
                  <a:pos x="33" y="65"/>
                </a:cxn>
                <a:cxn ang="0">
                  <a:pos x="33" y="65"/>
                </a:cxn>
              </a:cxnLst>
              <a:rect l="0" t="0" r="r" b="b"/>
              <a:pathLst>
                <a:path w="67" h="65">
                  <a:moveTo>
                    <a:pt x="33" y="65"/>
                  </a:moveTo>
                  <a:lnTo>
                    <a:pt x="38" y="63"/>
                  </a:lnTo>
                  <a:lnTo>
                    <a:pt x="46" y="61"/>
                  </a:lnTo>
                  <a:lnTo>
                    <a:pt x="50" y="57"/>
                  </a:lnTo>
                  <a:lnTo>
                    <a:pt x="55" y="55"/>
                  </a:lnTo>
                  <a:lnTo>
                    <a:pt x="59" y="49"/>
                  </a:lnTo>
                  <a:lnTo>
                    <a:pt x="63" y="44"/>
                  </a:lnTo>
                  <a:lnTo>
                    <a:pt x="65" y="38"/>
                  </a:lnTo>
                  <a:lnTo>
                    <a:pt x="67" y="30"/>
                  </a:lnTo>
                  <a:lnTo>
                    <a:pt x="65" y="25"/>
                  </a:lnTo>
                  <a:lnTo>
                    <a:pt x="63" y="19"/>
                  </a:lnTo>
                  <a:lnTo>
                    <a:pt x="59" y="11"/>
                  </a:lnTo>
                  <a:lnTo>
                    <a:pt x="55" y="9"/>
                  </a:lnTo>
                  <a:lnTo>
                    <a:pt x="50" y="6"/>
                  </a:lnTo>
                  <a:lnTo>
                    <a:pt x="46" y="4"/>
                  </a:lnTo>
                  <a:lnTo>
                    <a:pt x="38" y="0"/>
                  </a:lnTo>
                  <a:lnTo>
                    <a:pt x="33" y="0"/>
                  </a:lnTo>
                  <a:lnTo>
                    <a:pt x="25" y="0"/>
                  </a:lnTo>
                  <a:lnTo>
                    <a:pt x="19" y="4"/>
                  </a:lnTo>
                  <a:lnTo>
                    <a:pt x="12" y="6"/>
                  </a:lnTo>
                  <a:lnTo>
                    <a:pt x="8" y="9"/>
                  </a:lnTo>
                  <a:lnTo>
                    <a:pt x="4" y="11"/>
                  </a:lnTo>
                  <a:lnTo>
                    <a:pt x="2" y="19"/>
                  </a:lnTo>
                  <a:lnTo>
                    <a:pt x="0" y="25"/>
                  </a:lnTo>
                  <a:lnTo>
                    <a:pt x="0" y="30"/>
                  </a:lnTo>
                  <a:lnTo>
                    <a:pt x="0" y="38"/>
                  </a:lnTo>
                  <a:lnTo>
                    <a:pt x="2" y="44"/>
                  </a:lnTo>
                  <a:lnTo>
                    <a:pt x="4" y="49"/>
                  </a:lnTo>
                  <a:lnTo>
                    <a:pt x="8" y="55"/>
                  </a:lnTo>
                  <a:lnTo>
                    <a:pt x="12" y="57"/>
                  </a:lnTo>
                  <a:lnTo>
                    <a:pt x="19" y="61"/>
                  </a:lnTo>
                  <a:lnTo>
                    <a:pt x="25" y="63"/>
                  </a:lnTo>
                  <a:lnTo>
                    <a:pt x="33" y="65"/>
                  </a:lnTo>
                  <a:lnTo>
                    <a:pt x="33" y="65"/>
                  </a:lnTo>
                  <a:close/>
                </a:path>
              </a:pathLst>
            </a:custGeom>
            <a:solidFill>
              <a:srgbClr val="A6BFFF"/>
            </a:solidFill>
            <a:ln w="9525">
              <a:noFill/>
              <a:round/>
              <a:headEnd/>
              <a:tailEnd/>
            </a:ln>
          </p:spPr>
          <p:txBody>
            <a:bodyPr>
              <a:prstTxWarp prst="textNoShape">
                <a:avLst/>
              </a:prstTxWarp>
            </a:bodyPr>
            <a:lstStyle/>
            <a:p>
              <a:endParaRPr lang="es-MX"/>
            </a:p>
          </p:txBody>
        </p:sp>
        <p:sp>
          <p:nvSpPr>
            <p:cNvPr id="109724" name="Freeform 156"/>
            <p:cNvSpPr>
              <a:spLocks/>
            </p:cNvSpPr>
            <p:nvPr/>
          </p:nvSpPr>
          <p:spPr bwMode="auto">
            <a:xfrm>
              <a:off x="3192" y="2400"/>
              <a:ext cx="33" cy="33"/>
            </a:xfrm>
            <a:custGeom>
              <a:avLst/>
              <a:gdLst/>
              <a:ahLst/>
              <a:cxnLst>
                <a:cxn ang="0">
                  <a:pos x="32" y="65"/>
                </a:cxn>
                <a:cxn ang="0">
                  <a:pos x="38" y="63"/>
                </a:cxn>
                <a:cxn ang="0">
                  <a:pos x="43" y="61"/>
                </a:cxn>
                <a:cxn ang="0">
                  <a:pos x="49" y="59"/>
                </a:cxn>
                <a:cxn ang="0">
                  <a:pos x="55" y="55"/>
                </a:cxn>
                <a:cxn ang="0">
                  <a:pos x="57" y="49"/>
                </a:cxn>
                <a:cxn ang="0">
                  <a:pos x="60" y="45"/>
                </a:cxn>
                <a:cxn ang="0">
                  <a:pos x="62" y="38"/>
                </a:cxn>
                <a:cxn ang="0">
                  <a:pos x="64" y="32"/>
                </a:cxn>
                <a:cxn ang="0">
                  <a:pos x="62" y="26"/>
                </a:cxn>
                <a:cxn ang="0">
                  <a:pos x="60" y="19"/>
                </a:cxn>
                <a:cxn ang="0">
                  <a:pos x="57" y="13"/>
                </a:cxn>
                <a:cxn ang="0">
                  <a:pos x="55" y="9"/>
                </a:cxn>
                <a:cxn ang="0">
                  <a:pos x="49" y="6"/>
                </a:cxn>
                <a:cxn ang="0">
                  <a:pos x="43" y="2"/>
                </a:cxn>
                <a:cxn ang="0">
                  <a:pos x="38" y="0"/>
                </a:cxn>
                <a:cxn ang="0">
                  <a:pos x="32" y="0"/>
                </a:cxn>
                <a:cxn ang="0">
                  <a:pos x="24" y="0"/>
                </a:cxn>
                <a:cxn ang="0">
                  <a:pos x="19" y="2"/>
                </a:cxn>
                <a:cxn ang="0">
                  <a:pos x="13" y="6"/>
                </a:cxn>
                <a:cxn ang="0">
                  <a:pos x="9" y="9"/>
                </a:cxn>
                <a:cxn ang="0">
                  <a:pos x="3" y="13"/>
                </a:cxn>
                <a:cxn ang="0">
                  <a:pos x="1" y="19"/>
                </a:cxn>
                <a:cxn ang="0">
                  <a:pos x="0" y="26"/>
                </a:cxn>
                <a:cxn ang="0">
                  <a:pos x="0" y="32"/>
                </a:cxn>
                <a:cxn ang="0">
                  <a:pos x="0" y="38"/>
                </a:cxn>
                <a:cxn ang="0">
                  <a:pos x="1" y="45"/>
                </a:cxn>
                <a:cxn ang="0">
                  <a:pos x="3" y="49"/>
                </a:cxn>
                <a:cxn ang="0">
                  <a:pos x="9" y="55"/>
                </a:cxn>
                <a:cxn ang="0">
                  <a:pos x="13" y="59"/>
                </a:cxn>
                <a:cxn ang="0">
                  <a:pos x="19" y="61"/>
                </a:cxn>
                <a:cxn ang="0">
                  <a:pos x="24" y="63"/>
                </a:cxn>
                <a:cxn ang="0">
                  <a:pos x="32" y="65"/>
                </a:cxn>
                <a:cxn ang="0">
                  <a:pos x="32" y="65"/>
                </a:cxn>
              </a:cxnLst>
              <a:rect l="0" t="0" r="r" b="b"/>
              <a:pathLst>
                <a:path w="64" h="65">
                  <a:moveTo>
                    <a:pt x="32" y="65"/>
                  </a:moveTo>
                  <a:lnTo>
                    <a:pt x="38" y="63"/>
                  </a:lnTo>
                  <a:lnTo>
                    <a:pt x="43" y="61"/>
                  </a:lnTo>
                  <a:lnTo>
                    <a:pt x="49" y="59"/>
                  </a:lnTo>
                  <a:lnTo>
                    <a:pt x="55" y="55"/>
                  </a:lnTo>
                  <a:lnTo>
                    <a:pt x="57" y="49"/>
                  </a:lnTo>
                  <a:lnTo>
                    <a:pt x="60" y="45"/>
                  </a:lnTo>
                  <a:lnTo>
                    <a:pt x="62" y="38"/>
                  </a:lnTo>
                  <a:lnTo>
                    <a:pt x="64" y="32"/>
                  </a:lnTo>
                  <a:lnTo>
                    <a:pt x="62" y="26"/>
                  </a:lnTo>
                  <a:lnTo>
                    <a:pt x="60" y="19"/>
                  </a:lnTo>
                  <a:lnTo>
                    <a:pt x="57" y="13"/>
                  </a:lnTo>
                  <a:lnTo>
                    <a:pt x="55" y="9"/>
                  </a:lnTo>
                  <a:lnTo>
                    <a:pt x="49" y="6"/>
                  </a:lnTo>
                  <a:lnTo>
                    <a:pt x="43" y="2"/>
                  </a:lnTo>
                  <a:lnTo>
                    <a:pt x="38" y="0"/>
                  </a:lnTo>
                  <a:lnTo>
                    <a:pt x="32" y="0"/>
                  </a:lnTo>
                  <a:lnTo>
                    <a:pt x="24" y="0"/>
                  </a:lnTo>
                  <a:lnTo>
                    <a:pt x="19" y="2"/>
                  </a:lnTo>
                  <a:lnTo>
                    <a:pt x="13" y="6"/>
                  </a:lnTo>
                  <a:lnTo>
                    <a:pt x="9" y="9"/>
                  </a:lnTo>
                  <a:lnTo>
                    <a:pt x="3" y="13"/>
                  </a:lnTo>
                  <a:lnTo>
                    <a:pt x="1" y="19"/>
                  </a:lnTo>
                  <a:lnTo>
                    <a:pt x="0" y="26"/>
                  </a:lnTo>
                  <a:lnTo>
                    <a:pt x="0" y="32"/>
                  </a:lnTo>
                  <a:lnTo>
                    <a:pt x="0" y="38"/>
                  </a:lnTo>
                  <a:lnTo>
                    <a:pt x="1" y="45"/>
                  </a:lnTo>
                  <a:lnTo>
                    <a:pt x="3" y="49"/>
                  </a:lnTo>
                  <a:lnTo>
                    <a:pt x="9" y="55"/>
                  </a:lnTo>
                  <a:lnTo>
                    <a:pt x="13" y="59"/>
                  </a:lnTo>
                  <a:lnTo>
                    <a:pt x="19" y="61"/>
                  </a:lnTo>
                  <a:lnTo>
                    <a:pt x="24" y="63"/>
                  </a:lnTo>
                  <a:lnTo>
                    <a:pt x="32" y="65"/>
                  </a:lnTo>
                  <a:lnTo>
                    <a:pt x="32" y="65"/>
                  </a:lnTo>
                  <a:close/>
                </a:path>
              </a:pathLst>
            </a:custGeom>
            <a:solidFill>
              <a:srgbClr val="A6BFFF"/>
            </a:solidFill>
            <a:ln w="9525">
              <a:noFill/>
              <a:round/>
              <a:headEnd/>
              <a:tailEnd/>
            </a:ln>
          </p:spPr>
          <p:txBody>
            <a:bodyPr>
              <a:prstTxWarp prst="textNoShape">
                <a:avLst/>
              </a:prstTxWarp>
            </a:bodyPr>
            <a:lstStyle/>
            <a:p>
              <a:endParaRPr lang="es-MX"/>
            </a:p>
          </p:txBody>
        </p:sp>
        <p:sp>
          <p:nvSpPr>
            <p:cNvPr id="109725" name="Freeform 157"/>
            <p:cNvSpPr>
              <a:spLocks/>
            </p:cNvSpPr>
            <p:nvPr/>
          </p:nvSpPr>
          <p:spPr bwMode="auto">
            <a:xfrm>
              <a:off x="3079" y="2633"/>
              <a:ext cx="32" cy="33"/>
            </a:xfrm>
            <a:custGeom>
              <a:avLst/>
              <a:gdLst/>
              <a:ahLst/>
              <a:cxnLst>
                <a:cxn ang="0">
                  <a:pos x="31" y="64"/>
                </a:cxn>
                <a:cxn ang="0">
                  <a:pos x="36" y="62"/>
                </a:cxn>
                <a:cxn ang="0">
                  <a:pos x="42" y="60"/>
                </a:cxn>
                <a:cxn ang="0">
                  <a:pos x="48" y="57"/>
                </a:cxn>
                <a:cxn ang="0">
                  <a:pos x="54" y="55"/>
                </a:cxn>
                <a:cxn ang="0">
                  <a:pos x="55" y="49"/>
                </a:cxn>
                <a:cxn ang="0">
                  <a:pos x="61" y="43"/>
                </a:cxn>
                <a:cxn ang="0">
                  <a:pos x="63" y="38"/>
                </a:cxn>
                <a:cxn ang="0">
                  <a:pos x="63" y="32"/>
                </a:cxn>
                <a:cxn ang="0">
                  <a:pos x="63" y="24"/>
                </a:cxn>
                <a:cxn ang="0">
                  <a:pos x="61" y="19"/>
                </a:cxn>
                <a:cxn ang="0">
                  <a:pos x="55" y="13"/>
                </a:cxn>
                <a:cxn ang="0">
                  <a:pos x="54" y="7"/>
                </a:cxn>
                <a:cxn ang="0">
                  <a:pos x="48" y="3"/>
                </a:cxn>
                <a:cxn ang="0">
                  <a:pos x="42" y="1"/>
                </a:cxn>
                <a:cxn ang="0">
                  <a:pos x="36" y="0"/>
                </a:cxn>
                <a:cxn ang="0">
                  <a:pos x="31" y="0"/>
                </a:cxn>
                <a:cxn ang="0">
                  <a:pos x="23" y="0"/>
                </a:cxn>
                <a:cxn ang="0">
                  <a:pos x="17" y="1"/>
                </a:cxn>
                <a:cxn ang="0">
                  <a:pos x="12" y="3"/>
                </a:cxn>
                <a:cxn ang="0">
                  <a:pos x="8" y="7"/>
                </a:cxn>
                <a:cxn ang="0">
                  <a:pos x="4" y="13"/>
                </a:cxn>
                <a:cxn ang="0">
                  <a:pos x="2" y="19"/>
                </a:cxn>
                <a:cxn ang="0">
                  <a:pos x="0" y="24"/>
                </a:cxn>
                <a:cxn ang="0">
                  <a:pos x="0" y="32"/>
                </a:cxn>
                <a:cxn ang="0">
                  <a:pos x="0" y="38"/>
                </a:cxn>
                <a:cxn ang="0">
                  <a:pos x="2" y="43"/>
                </a:cxn>
                <a:cxn ang="0">
                  <a:pos x="4" y="49"/>
                </a:cxn>
                <a:cxn ang="0">
                  <a:pos x="8" y="55"/>
                </a:cxn>
                <a:cxn ang="0">
                  <a:pos x="12" y="57"/>
                </a:cxn>
                <a:cxn ang="0">
                  <a:pos x="17" y="60"/>
                </a:cxn>
                <a:cxn ang="0">
                  <a:pos x="23" y="62"/>
                </a:cxn>
                <a:cxn ang="0">
                  <a:pos x="31" y="64"/>
                </a:cxn>
                <a:cxn ang="0">
                  <a:pos x="31" y="64"/>
                </a:cxn>
              </a:cxnLst>
              <a:rect l="0" t="0" r="r" b="b"/>
              <a:pathLst>
                <a:path w="63" h="64">
                  <a:moveTo>
                    <a:pt x="31" y="64"/>
                  </a:moveTo>
                  <a:lnTo>
                    <a:pt x="36" y="62"/>
                  </a:lnTo>
                  <a:lnTo>
                    <a:pt x="42" y="60"/>
                  </a:lnTo>
                  <a:lnTo>
                    <a:pt x="48" y="57"/>
                  </a:lnTo>
                  <a:lnTo>
                    <a:pt x="54" y="55"/>
                  </a:lnTo>
                  <a:lnTo>
                    <a:pt x="55" y="49"/>
                  </a:lnTo>
                  <a:lnTo>
                    <a:pt x="61" y="43"/>
                  </a:lnTo>
                  <a:lnTo>
                    <a:pt x="63" y="38"/>
                  </a:lnTo>
                  <a:lnTo>
                    <a:pt x="63" y="32"/>
                  </a:lnTo>
                  <a:lnTo>
                    <a:pt x="63" y="24"/>
                  </a:lnTo>
                  <a:lnTo>
                    <a:pt x="61" y="19"/>
                  </a:lnTo>
                  <a:lnTo>
                    <a:pt x="55" y="13"/>
                  </a:lnTo>
                  <a:lnTo>
                    <a:pt x="54" y="7"/>
                  </a:lnTo>
                  <a:lnTo>
                    <a:pt x="48" y="3"/>
                  </a:lnTo>
                  <a:lnTo>
                    <a:pt x="42" y="1"/>
                  </a:lnTo>
                  <a:lnTo>
                    <a:pt x="36" y="0"/>
                  </a:lnTo>
                  <a:lnTo>
                    <a:pt x="31" y="0"/>
                  </a:lnTo>
                  <a:lnTo>
                    <a:pt x="23" y="0"/>
                  </a:lnTo>
                  <a:lnTo>
                    <a:pt x="17" y="1"/>
                  </a:lnTo>
                  <a:lnTo>
                    <a:pt x="12" y="3"/>
                  </a:lnTo>
                  <a:lnTo>
                    <a:pt x="8" y="7"/>
                  </a:lnTo>
                  <a:lnTo>
                    <a:pt x="4" y="13"/>
                  </a:lnTo>
                  <a:lnTo>
                    <a:pt x="2" y="19"/>
                  </a:lnTo>
                  <a:lnTo>
                    <a:pt x="0" y="24"/>
                  </a:lnTo>
                  <a:lnTo>
                    <a:pt x="0" y="32"/>
                  </a:lnTo>
                  <a:lnTo>
                    <a:pt x="0" y="38"/>
                  </a:lnTo>
                  <a:lnTo>
                    <a:pt x="2" y="43"/>
                  </a:lnTo>
                  <a:lnTo>
                    <a:pt x="4" y="49"/>
                  </a:lnTo>
                  <a:lnTo>
                    <a:pt x="8" y="55"/>
                  </a:lnTo>
                  <a:lnTo>
                    <a:pt x="12" y="57"/>
                  </a:lnTo>
                  <a:lnTo>
                    <a:pt x="17" y="60"/>
                  </a:lnTo>
                  <a:lnTo>
                    <a:pt x="23" y="62"/>
                  </a:lnTo>
                  <a:lnTo>
                    <a:pt x="31" y="64"/>
                  </a:lnTo>
                  <a:lnTo>
                    <a:pt x="31" y="64"/>
                  </a:lnTo>
                  <a:close/>
                </a:path>
              </a:pathLst>
            </a:custGeom>
            <a:solidFill>
              <a:srgbClr val="4F66AB"/>
            </a:solidFill>
            <a:ln w="9525">
              <a:noFill/>
              <a:round/>
              <a:headEnd/>
              <a:tailEnd/>
            </a:ln>
          </p:spPr>
          <p:txBody>
            <a:bodyPr>
              <a:prstTxWarp prst="textNoShape">
                <a:avLst/>
              </a:prstTxWarp>
            </a:bodyPr>
            <a:lstStyle/>
            <a:p>
              <a:endParaRPr lang="es-MX"/>
            </a:p>
          </p:txBody>
        </p:sp>
        <p:sp>
          <p:nvSpPr>
            <p:cNvPr id="109726" name="Freeform 158"/>
            <p:cNvSpPr>
              <a:spLocks/>
            </p:cNvSpPr>
            <p:nvPr/>
          </p:nvSpPr>
          <p:spPr bwMode="auto">
            <a:xfrm>
              <a:off x="3122" y="2576"/>
              <a:ext cx="34" cy="33"/>
            </a:xfrm>
            <a:custGeom>
              <a:avLst/>
              <a:gdLst/>
              <a:ahLst/>
              <a:cxnLst>
                <a:cxn ang="0">
                  <a:pos x="34" y="64"/>
                </a:cxn>
                <a:cxn ang="0">
                  <a:pos x="40" y="62"/>
                </a:cxn>
                <a:cxn ang="0">
                  <a:pos x="46" y="60"/>
                </a:cxn>
                <a:cxn ang="0">
                  <a:pos x="51" y="57"/>
                </a:cxn>
                <a:cxn ang="0">
                  <a:pos x="57" y="55"/>
                </a:cxn>
                <a:cxn ang="0">
                  <a:pos x="61" y="49"/>
                </a:cxn>
                <a:cxn ang="0">
                  <a:pos x="65" y="45"/>
                </a:cxn>
                <a:cxn ang="0">
                  <a:pos x="66" y="38"/>
                </a:cxn>
                <a:cxn ang="0">
                  <a:pos x="68" y="34"/>
                </a:cxn>
                <a:cxn ang="0">
                  <a:pos x="66" y="26"/>
                </a:cxn>
                <a:cxn ang="0">
                  <a:pos x="65" y="19"/>
                </a:cxn>
                <a:cxn ang="0">
                  <a:pos x="61" y="13"/>
                </a:cxn>
                <a:cxn ang="0">
                  <a:pos x="57" y="9"/>
                </a:cxn>
                <a:cxn ang="0">
                  <a:pos x="51" y="3"/>
                </a:cxn>
                <a:cxn ang="0">
                  <a:pos x="46" y="1"/>
                </a:cxn>
                <a:cxn ang="0">
                  <a:pos x="40" y="0"/>
                </a:cxn>
                <a:cxn ang="0">
                  <a:pos x="34" y="0"/>
                </a:cxn>
                <a:cxn ang="0">
                  <a:pos x="26" y="0"/>
                </a:cxn>
                <a:cxn ang="0">
                  <a:pos x="21" y="1"/>
                </a:cxn>
                <a:cxn ang="0">
                  <a:pos x="15" y="3"/>
                </a:cxn>
                <a:cxn ang="0">
                  <a:pos x="9" y="9"/>
                </a:cxn>
                <a:cxn ang="0">
                  <a:pos x="6" y="13"/>
                </a:cxn>
                <a:cxn ang="0">
                  <a:pos x="4" y="19"/>
                </a:cxn>
                <a:cxn ang="0">
                  <a:pos x="0" y="26"/>
                </a:cxn>
                <a:cxn ang="0">
                  <a:pos x="0" y="34"/>
                </a:cxn>
                <a:cxn ang="0">
                  <a:pos x="0" y="38"/>
                </a:cxn>
                <a:cxn ang="0">
                  <a:pos x="4" y="45"/>
                </a:cxn>
                <a:cxn ang="0">
                  <a:pos x="6" y="49"/>
                </a:cxn>
                <a:cxn ang="0">
                  <a:pos x="9" y="55"/>
                </a:cxn>
                <a:cxn ang="0">
                  <a:pos x="15" y="57"/>
                </a:cxn>
                <a:cxn ang="0">
                  <a:pos x="21" y="60"/>
                </a:cxn>
                <a:cxn ang="0">
                  <a:pos x="26" y="62"/>
                </a:cxn>
                <a:cxn ang="0">
                  <a:pos x="34" y="64"/>
                </a:cxn>
                <a:cxn ang="0">
                  <a:pos x="34" y="64"/>
                </a:cxn>
              </a:cxnLst>
              <a:rect l="0" t="0" r="r" b="b"/>
              <a:pathLst>
                <a:path w="68" h="64">
                  <a:moveTo>
                    <a:pt x="34" y="64"/>
                  </a:moveTo>
                  <a:lnTo>
                    <a:pt x="40" y="62"/>
                  </a:lnTo>
                  <a:lnTo>
                    <a:pt x="46" y="60"/>
                  </a:lnTo>
                  <a:lnTo>
                    <a:pt x="51" y="57"/>
                  </a:lnTo>
                  <a:lnTo>
                    <a:pt x="57" y="55"/>
                  </a:lnTo>
                  <a:lnTo>
                    <a:pt x="61" y="49"/>
                  </a:lnTo>
                  <a:lnTo>
                    <a:pt x="65" y="45"/>
                  </a:lnTo>
                  <a:lnTo>
                    <a:pt x="66" y="38"/>
                  </a:lnTo>
                  <a:lnTo>
                    <a:pt x="68" y="34"/>
                  </a:lnTo>
                  <a:lnTo>
                    <a:pt x="66" y="26"/>
                  </a:lnTo>
                  <a:lnTo>
                    <a:pt x="65" y="19"/>
                  </a:lnTo>
                  <a:lnTo>
                    <a:pt x="61" y="13"/>
                  </a:lnTo>
                  <a:lnTo>
                    <a:pt x="57" y="9"/>
                  </a:lnTo>
                  <a:lnTo>
                    <a:pt x="51" y="3"/>
                  </a:lnTo>
                  <a:lnTo>
                    <a:pt x="46" y="1"/>
                  </a:lnTo>
                  <a:lnTo>
                    <a:pt x="40" y="0"/>
                  </a:lnTo>
                  <a:lnTo>
                    <a:pt x="34" y="0"/>
                  </a:lnTo>
                  <a:lnTo>
                    <a:pt x="26" y="0"/>
                  </a:lnTo>
                  <a:lnTo>
                    <a:pt x="21" y="1"/>
                  </a:lnTo>
                  <a:lnTo>
                    <a:pt x="15" y="3"/>
                  </a:lnTo>
                  <a:lnTo>
                    <a:pt x="9" y="9"/>
                  </a:lnTo>
                  <a:lnTo>
                    <a:pt x="6" y="13"/>
                  </a:lnTo>
                  <a:lnTo>
                    <a:pt x="4" y="19"/>
                  </a:lnTo>
                  <a:lnTo>
                    <a:pt x="0" y="26"/>
                  </a:lnTo>
                  <a:lnTo>
                    <a:pt x="0" y="34"/>
                  </a:lnTo>
                  <a:lnTo>
                    <a:pt x="0" y="38"/>
                  </a:lnTo>
                  <a:lnTo>
                    <a:pt x="4" y="45"/>
                  </a:lnTo>
                  <a:lnTo>
                    <a:pt x="6" y="49"/>
                  </a:lnTo>
                  <a:lnTo>
                    <a:pt x="9" y="55"/>
                  </a:lnTo>
                  <a:lnTo>
                    <a:pt x="15" y="57"/>
                  </a:lnTo>
                  <a:lnTo>
                    <a:pt x="21" y="60"/>
                  </a:lnTo>
                  <a:lnTo>
                    <a:pt x="26" y="62"/>
                  </a:lnTo>
                  <a:lnTo>
                    <a:pt x="34" y="64"/>
                  </a:lnTo>
                  <a:lnTo>
                    <a:pt x="34" y="64"/>
                  </a:lnTo>
                  <a:close/>
                </a:path>
              </a:pathLst>
            </a:custGeom>
            <a:solidFill>
              <a:srgbClr val="4F66AB"/>
            </a:solidFill>
            <a:ln w="9525">
              <a:noFill/>
              <a:round/>
              <a:headEnd/>
              <a:tailEnd/>
            </a:ln>
          </p:spPr>
          <p:txBody>
            <a:bodyPr>
              <a:prstTxWarp prst="textNoShape">
                <a:avLst/>
              </a:prstTxWarp>
            </a:bodyPr>
            <a:lstStyle/>
            <a:p>
              <a:endParaRPr lang="es-MX"/>
            </a:p>
          </p:txBody>
        </p:sp>
        <p:sp>
          <p:nvSpPr>
            <p:cNvPr id="109727" name="Freeform 159"/>
            <p:cNvSpPr>
              <a:spLocks/>
            </p:cNvSpPr>
            <p:nvPr/>
          </p:nvSpPr>
          <p:spPr bwMode="auto">
            <a:xfrm>
              <a:off x="3168" y="2519"/>
              <a:ext cx="31" cy="33"/>
            </a:xfrm>
            <a:custGeom>
              <a:avLst/>
              <a:gdLst/>
              <a:ahLst/>
              <a:cxnLst>
                <a:cxn ang="0">
                  <a:pos x="32" y="65"/>
                </a:cxn>
                <a:cxn ang="0">
                  <a:pos x="38" y="65"/>
                </a:cxn>
                <a:cxn ang="0">
                  <a:pos x="44" y="61"/>
                </a:cxn>
                <a:cxn ang="0">
                  <a:pos x="50" y="59"/>
                </a:cxn>
                <a:cxn ang="0">
                  <a:pos x="53" y="56"/>
                </a:cxn>
                <a:cxn ang="0">
                  <a:pos x="57" y="50"/>
                </a:cxn>
                <a:cxn ang="0">
                  <a:pos x="61" y="46"/>
                </a:cxn>
                <a:cxn ang="0">
                  <a:pos x="63" y="39"/>
                </a:cxn>
                <a:cxn ang="0">
                  <a:pos x="63" y="35"/>
                </a:cxn>
                <a:cxn ang="0">
                  <a:pos x="63" y="27"/>
                </a:cxn>
                <a:cxn ang="0">
                  <a:pos x="61" y="19"/>
                </a:cxn>
                <a:cxn ang="0">
                  <a:pos x="57" y="14"/>
                </a:cxn>
                <a:cxn ang="0">
                  <a:pos x="53" y="10"/>
                </a:cxn>
                <a:cxn ang="0">
                  <a:pos x="50" y="6"/>
                </a:cxn>
                <a:cxn ang="0">
                  <a:pos x="44" y="4"/>
                </a:cxn>
                <a:cxn ang="0">
                  <a:pos x="38" y="0"/>
                </a:cxn>
                <a:cxn ang="0">
                  <a:pos x="32" y="0"/>
                </a:cxn>
                <a:cxn ang="0">
                  <a:pos x="27" y="0"/>
                </a:cxn>
                <a:cxn ang="0">
                  <a:pos x="19" y="4"/>
                </a:cxn>
                <a:cxn ang="0">
                  <a:pos x="13" y="6"/>
                </a:cxn>
                <a:cxn ang="0">
                  <a:pos x="10" y="10"/>
                </a:cxn>
                <a:cxn ang="0">
                  <a:pos x="4" y="14"/>
                </a:cxn>
                <a:cxn ang="0">
                  <a:pos x="2" y="19"/>
                </a:cxn>
                <a:cxn ang="0">
                  <a:pos x="0" y="27"/>
                </a:cxn>
                <a:cxn ang="0">
                  <a:pos x="0" y="35"/>
                </a:cxn>
                <a:cxn ang="0">
                  <a:pos x="0" y="39"/>
                </a:cxn>
                <a:cxn ang="0">
                  <a:pos x="2" y="46"/>
                </a:cxn>
                <a:cxn ang="0">
                  <a:pos x="4" y="50"/>
                </a:cxn>
                <a:cxn ang="0">
                  <a:pos x="10" y="56"/>
                </a:cxn>
                <a:cxn ang="0">
                  <a:pos x="13" y="59"/>
                </a:cxn>
                <a:cxn ang="0">
                  <a:pos x="19" y="61"/>
                </a:cxn>
                <a:cxn ang="0">
                  <a:pos x="27" y="65"/>
                </a:cxn>
                <a:cxn ang="0">
                  <a:pos x="32" y="65"/>
                </a:cxn>
                <a:cxn ang="0">
                  <a:pos x="32" y="65"/>
                </a:cxn>
              </a:cxnLst>
              <a:rect l="0" t="0" r="r" b="b"/>
              <a:pathLst>
                <a:path w="63" h="65">
                  <a:moveTo>
                    <a:pt x="32" y="65"/>
                  </a:moveTo>
                  <a:lnTo>
                    <a:pt x="38" y="65"/>
                  </a:lnTo>
                  <a:lnTo>
                    <a:pt x="44" y="61"/>
                  </a:lnTo>
                  <a:lnTo>
                    <a:pt x="50" y="59"/>
                  </a:lnTo>
                  <a:lnTo>
                    <a:pt x="53" y="56"/>
                  </a:lnTo>
                  <a:lnTo>
                    <a:pt x="57" y="50"/>
                  </a:lnTo>
                  <a:lnTo>
                    <a:pt x="61" y="46"/>
                  </a:lnTo>
                  <a:lnTo>
                    <a:pt x="63" y="39"/>
                  </a:lnTo>
                  <a:lnTo>
                    <a:pt x="63" y="35"/>
                  </a:lnTo>
                  <a:lnTo>
                    <a:pt x="63" y="27"/>
                  </a:lnTo>
                  <a:lnTo>
                    <a:pt x="61" y="19"/>
                  </a:lnTo>
                  <a:lnTo>
                    <a:pt x="57" y="14"/>
                  </a:lnTo>
                  <a:lnTo>
                    <a:pt x="53" y="10"/>
                  </a:lnTo>
                  <a:lnTo>
                    <a:pt x="50" y="6"/>
                  </a:lnTo>
                  <a:lnTo>
                    <a:pt x="44" y="4"/>
                  </a:lnTo>
                  <a:lnTo>
                    <a:pt x="38" y="0"/>
                  </a:lnTo>
                  <a:lnTo>
                    <a:pt x="32" y="0"/>
                  </a:lnTo>
                  <a:lnTo>
                    <a:pt x="27" y="0"/>
                  </a:lnTo>
                  <a:lnTo>
                    <a:pt x="19" y="4"/>
                  </a:lnTo>
                  <a:lnTo>
                    <a:pt x="13" y="6"/>
                  </a:lnTo>
                  <a:lnTo>
                    <a:pt x="10" y="10"/>
                  </a:lnTo>
                  <a:lnTo>
                    <a:pt x="4" y="14"/>
                  </a:lnTo>
                  <a:lnTo>
                    <a:pt x="2" y="19"/>
                  </a:lnTo>
                  <a:lnTo>
                    <a:pt x="0" y="27"/>
                  </a:lnTo>
                  <a:lnTo>
                    <a:pt x="0" y="35"/>
                  </a:lnTo>
                  <a:lnTo>
                    <a:pt x="0" y="39"/>
                  </a:lnTo>
                  <a:lnTo>
                    <a:pt x="2" y="46"/>
                  </a:lnTo>
                  <a:lnTo>
                    <a:pt x="4" y="50"/>
                  </a:lnTo>
                  <a:lnTo>
                    <a:pt x="10" y="56"/>
                  </a:lnTo>
                  <a:lnTo>
                    <a:pt x="13" y="59"/>
                  </a:lnTo>
                  <a:lnTo>
                    <a:pt x="19" y="61"/>
                  </a:lnTo>
                  <a:lnTo>
                    <a:pt x="27" y="65"/>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09728" name="Freeform 160"/>
            <p:cNvSpPr>
              <a:spLocks/>
            </p:cNvSpPr>
            <p:nvPr/>
          </p:nvSpPr>
          <p:spPr bwMode="auto">
            <a:xfrm>
              <a:off x="3212" y="2462"/>
              <a:ext cx="33" cy="33"/>
            </a:xfrm>
            <a:custGeom>
              <a:avLst/>
              <a:gdLst/>
              <a:ahLst/>
              <a:cxnLst>
                <a:cxn ang="0">
                  <a:pos x="30" y="65"/>
                </a:cxn>
                <a:cxn ang="0">
                  <a:pos x="36" y="63"/>
                </a:cxn>
                <a:cxn ang="0">
                  <a:pos x="43" y="61"/>
                </a:cxn>
                <a:cxn ang="0">
                  <a:pos x="47" y="57"/>
                </a:cxn>
                <a:cxn ang="0">
                  <a:pos x="55" y="54"/>
                </a:cxn>
                <a:cxn ang="0">
                  <a:pos x="57" y="50"/>
                </a:cxn>
                <a:cxn ang="0">
                  <a:pos x="60" y="44"/>
                </a:cxn>
                <a:cxn ang="0">
                  <a:pos x="62" y="38"/>
                </a:cxn>
                <a:cxn ang="0">
                  <a:pos x="64" y="31"/>
                </a:cxn>
                <a:cxn ang="0">
                  <a:pos x="62" y="25"/>
                </a:cxn>
                <a:cxn ang="0">
                  <a:pos x="60" y="19"/>
                </a:cxn>
                <a:cxn ang="0">
                  <a:pos x="57" y="14"/>
                </a:cxn>
                <a:cxn ang="0">
                  <a:pos x="55" y="10"/>
                </a:cxn>
                <a:cxn ang="0">
                  <a:pos x="47" y="6"/>
                </a:cxn>
                <a:cxn ang="0">
                  <a:pos x="43" y="2"/>
                </a:cxn>
                <a:cxn ang="0">
                  <a:pos x="36" y="0"/>
                </a:cxn>
                <a:cxn ang="0">
                  <a:pos x="30" y="0"/>
                </a:cxn>
                <a:cxn ang="0">
                  <a:pos x="24" y="0"/>
                </a:cxn>
                <a:cxn ang="0">
                  <a:pos x="17" y="2"/>
                </a:cxn>
                <a:cxn ang="0">
                  <a:pos x="13" y="6"/>
                </a:cxn>
                <a:cxn ang="0">
                  <a:pos x="9" y="10"/>
                </a:cxn>
                <a:cxn ang="0">
                  <a:pos x="3" y="14"/>
                </a:cxn>
                <a:cxn ang="0">
                  <a:pos x="1" y="19"/>
                </a:cxn>
                <a:cxn ang="0">
                  <a:pos x="0" y="25"/>
                </a:cxn>
                <a:cxn ang="0">
                  <a:pos x="0" y="31"/>
                </a:cxn>
                <a:cxn ang="0">
                  <a:pos x="0" y="38"/>
                </a:cxn>
                <a:cxn ang="0">
                  <a:pos x="1" y="44"/>
                </a:cxn>
                <a:cxn ang="0">
                  <a:pos x="3" y="50"/>
                </a:cxn>
                <a:cxn ang="0">
                  <a:pos x="9" y="54"/>
                </a:cxn>
                <a:cxn ang="0">
                  <a:pos x="13" y="57"/>
                </a:cxn>
                <a:cxn ang="0">
                  <a:pos x="17" y="61"/>
                </a:cxn>
                <a:cxn ang="0">
                  <a:pos x="24" y="63"/>
                </a:cxn>
                <a:cxn ang="0">
                  <a:pos x="30" y="65"/>
                </a:cxn>
                <a:cxn ang="0">
                  <a:pos x="30" y="65"/>
                </a:cxn>
              </a:cxnLst>
              <a:rect l="0" t="0" r="r" b="b"/>
              <a:pathLst>
                <a:path w="64" h="65">
                  <a:moveTo>
                    <a:pt x="30" y="65"/>
                  </a:moveTo>
                  <a:lnTo>
                    <a:pt x="36" y="63"/>
                  </a:lnTo>
                  <a:lnTo>
                    <a:pt x="43" y="61"/>
                  </a:lnTo>
                  <a:lnTo>
                    <a:pt x="47" y="57"/>
                  </a:lnTo>
                  <a:lnTo>
                    <a:pt x="55" y="54"/>
                  </a:lnTo>
                  <a:lnTo>
                    <a:pt x="57" y="50"/>
                  </a:lnTo>
                  <a:lnTo>
                    <a:pt x="60" y="44"/>
                  </a:lnTo>
                  <a:lnTo>
                    <a:pt x="62" y="38"/>
                  </a:lnTo>
                  <a:lnTo>
                    <a:pt x="64" y="31"/>
                  </a:lnTo>
                  <a:lnTo>
                    <a:pt x="62" y="25"/>
                  </a:lnTo>
                  <a:lnTo>
                    <a:pt x="60" y="19"/>
                  </a:lnTo>
                  <a:lnTo>
                    <a:pt x="57" y="14"/>
                  </a:lnTo>
                  <a:lnTo>
                    <a:pt x="55" y="10"/>
                  </a:lnTo>
                  <a:lnTo>
                    <a:pt x="47" y="6"/>
                  </a:lnTo>
                  <a:lnTo>
                    <a:pt x="43" y="2"/>
                  </a:lnTo>
                  <a:lnTo>
                    <a:pt x="36" y="0"/>
                  </a:lnTo>
                  <a:lnTo>
                    <a:pt x="30" y="0"/>
                  </a:lnTo>
                  <a:lnTo>
                    <a:pt x="24" y="0"/>
                  </a:lnTo>
                  <a:lnTo>
                    <a:pt x="17" y="2"/>
                  </a:lnTo>
                  <a:lnTo>
                    <a:pt x="13" y="6"/>
                  </a:lnTo>
                  <a:lnTo>
                    <a:pt x="9" y="10"/>
                  </a:lnTo>
                  <a:lnTo>
                    <a:pt x="3" y="14"/>
                  </a:lnTo>
                  <a:lnTo>
                    <a:pt x="1" y="19"/>
                  </a:lnTo>
                  <a:lnTo>
                    <a:pt x="0" y="25"/>
                  </a:lnTo>
                  <a:lnTo>
                    <a:pt x="0" y="31"/>
                  </a:lnTo>
                  <a:lnTo>
                    <a:pt x="0" y="38"/>
                  </a:lnTo>
                  <a:lnTo>
                    <a:pt x="1" y="44"/>
                  </a:lnTo>
                  <a:lnTo>
                    <a:pt x="3" y="50"/>
                  </a:lnTo>
                  <a:lnTo>
                    <a:pt x="9" y="54"/>
                  </a:lnTo>
                  <a:lnTo>
                    <a:pt x="13" y="57"/>
                  </a:lnTo>
                  <a:lnTo>
                    <a:pt x="17" y="61"/>
                  </a:lnTo>
                  <a:lnTo>
                    <a:pt x="24" y="63"/>
                  </a:lnTo>
                  <a:lnTo>
                    <a:pt x="30" y="65"/>
                  </a:lnTo>
                  <a:lnTo>
                    <a:pt x="30" y="65"/>
                  </a:lnTo>
                  <a:close/>
                </a:path>
              </a:pathLst>
            </a:custGeom>
            <a:solidFill>
              <a:srgbClr val="4F66AB"/>
            </a:solidFill>
            <a:ln w="9525">
              <a:noFill/>
              <a:round/>
              <a:headEnd/>
              <a:tailEnd/>
            </a:ln>
          </p:spPr>
          <p:txBody>
            <a:bodyPr>
              <a:prstTxWarp prst="textNoShape">
                <a:avLst/>
              </a:prstTxWarp>
            </a:bodyPr>
            <a:lstStyle/>
            <a:p>
              <a:endParaRPr lang="es-MX"/>
            </a:p>
          </p:txBody>
        </p:sp>
        <p:sp>
          <p:nvSpPr>
            <p:cNvPr id="109729" name="Freeform 161"/>
            <p:cNvSpPr>
              <a:spLocks/>
            </p:cNvSpPr>
            <p:nvPr/>
          </p:nvSpPr>
          <p:spPr bwMode="auto">
            <a:xfrm>
              <a:off x="3256" y="2405"/>
              <a:ext cx="33" cy="33"/>
            </a:xfrm>
            <a:custGeom>
              <a:avLst/>
              <a:gdLst/>
              <a:ahLst/>
              <a:cxnLst>
                <a:cxn ang="0">
                  <a:pos x="32" y="65"/>
                </a:cxn>
                <a:cxn ang="0">
                  <a:pos x="40" y="63"/>
                </a:cxn>
                <a:cxn ang="0">
                  <a:pos x="46" y="61"/>
                </a:cxn>
                <a:cxn ang="0">
                  <a:pos x="51" y="59"/>
                </a:cxn>
                <a:cxn ang="0">
                  <a:pos x="57" y="56"/>
                </a:cxn>
                <a:cxn ang="0">
                  <a:pos x="61" y="50"/>
                </a:cxn>
                <a:cxn ang="0">
                  <a:pos x="63" y="44"/>
                </a:cxn>
                <a:cxn ang="0">
                  <a:pos x="65" y="38"/>
                </a:cxn>
                <a:cxn ang="0">
                  <a:pos x="67" y="33"/>
                </a:cxn>
                <a:cxn ang="0">
                  <a:pos x="65" y="27"/>
                </a:cxn>
                <a:cxn ang="0">
                  <a:pos x="63" y="19"/>
                </a:cxn>
                <a:cxn ang="0">
                  <a:pos x="61" y="14"/>
                </a:cxn>
                <a:cxn ang="0">
                  <a:pos x="57" y="10"/>
                </a:cxn>
                <a:cxn ang="0">
                  <a:pos x="51" y="6"/>
                </a:cxn>
                <a:cxn ang="0">
                  <a:pos x="46" y="2"/>
                </a:cxn>
                <a:cxn ang="0">
                  <a:pos x="40" y="0"/>
                </a:cxn>
                <a:cxn ang="0">
                  <a:pos x="32" y="0"/>
                </a:cxn>
                <a:cxn ang="0">
                  <a:pos x="27" y="0"/>
                </a:cxn>
                <a:cxn ang="0">
                  <a:pos x="21" y="2"/>
                </a:cxn>
                <a:cxn ang="0">
                  <a:pos x="13" y="6"/>
                </a:cxn>
                <a:cxn ang="0">
                  <a:pos x="9" y="10"/>
                </a:cxn>
                <a:cxn ang="0">
                  <a:pos x="6" y="14"/>
                </a:cxn>
                <a:cxn ang="0">
                  <a:pos x="2" y="19"/>
                </a:cxn>
                <a:cxn ang="0">
                  <a:pos x="0" y="27"/>
                </a:cxn>
                <a:cxn ang="0">
                  <a:pos x="0" y="33"/>
                </a:cxn>
                <a:cxn ang="0">
                  <a:pos x="0" y="38"/>
                </a:cxn>
                <a:cxn ang="0">
                  <a:pos x="2" y="44"/>
                </a:cxn>
                <a:cxn ang="0">
                  <a:pos x="6" y="50"/>
                </a:cxn>
                <a:cxn ang="0">
                  <a:pos x="9" y="56"/>
                </a:cxn>
                <a:cxn ang="0">
                  <a:pos x="13" y="59"/>
                </a:cxn>
                <a:cxn ang="0">
                  <a:pos x="21" y="61"/>
                </a:cxn>
                <a:cxn ang="0">
                  <a:pos x="27" y="63"/>
                </a:cxn>
                <a:cxn ang="0">
                  <a:pos x="32" y="65"/>
                </a:cxn>
                <a:cxn ang="0">
                  <a:pos x="32" y="65"/>
                </a:cxn>
              </a:cxnLst>
              <a:rect l="0" t="0" r="r" b="b"/>
              <a:pathLst>
                <a:path w="67" h="65">
                  <a:moveTo>
                    <a:pt x="32" y="65"/>
                  </a:moveTo>
                  <a:lnTo>
                    <a:pt x="40" y="63"/>
                  </a:lnTo>
                  <a:lnTo>
                    <a:pt x="46" y="61"/>
                  </a:lnTo>
                  <a:lnTo>
                    <a:pt x="51" y="59"/>
                  </a:lnTo>
                  <a:lnTo>
                    <a:pt x="57" y="56"/>
                  </a:lnTo>
                  <a:lnTo>
                    <a:pt x="61" y="50"/>
                  </a:lnTo>
                  <a:lnTo>
                    <a:pt x="63" y="44"/>
                  </a:lnTo>
                  <a:lnTo>
                    <a:pt x="65" y="38"/>
                  </a:lnTo>
                  <a:lnTo>
                    <a:pt x="67" y="33"/>
                  </a:lnTo>
                  <a:lnTo>
                    <a:pt x="65" y="27"/>
                  </a:lnTo>
                  <a:lnTo>
                    <a:pt x="63" y="19"/>
                  </a:lnTo>
                  <a:lnTo>
                    <a:pt x="61" y="14"/>
                  </a:lnTo>
                  <a:lnTo>
                    <a:pt x="57" y="10"/>
                  </a:lnTo>
                  <a:lnTo>
                    <a:pt x="51" y="6"/>
                  </a:lnTo>
                  <a:lnTo>
                    <a:pt x="46" y="2"/>
                  </a:lnTo>
                  <a:lnTo>
                    <a:pt x="40" y="0"/>
                  </a:lnTo>
                  <a:lnTo>
                    <a:pt x="32" y="0"/>
                  </a:lnTo>
                  <a:lnTo>
                    <a:pt x="27" y="0"/>
                  </a:lnTo>
                  <a:lnTo>
                    <a:pt x="21" y="2"/>
                  </a:lnTo>
                  <a:lnTo>
                    <a:pt x="13" y="6"/>
                  </a:lnTo>
                  <a:lnTo>
                    <a:pt x="9" y="10"/>
                  </a:lnTo>
                  <a:lnTo>
                    <a:pt x="6" y="14"/>
                  </a:lnTo>
                  <a:lnTo>
                    <a:pt x="2" y="19"/>
                  </a:lnTo>
                  <a:lnTo>
                    <a:pt x="0" y="27"/>
                  </a:lnTo>
                  <a:lnTo>
                    <a:pt x="0" y="33"/>
                  </a:lnTo>
                  <a:lnTo>
                    <a:pt x="0" y="38"/>
                  </a:lnTo>
                  <a:lnTo>
                    <a:pt x="2" y="44"/>
                  </a:lnTo>
                  <a:lnTo>
                    <a:pt x="6" y="50"/>
                  </a:lnTo>
                  <a:lnTo>
                    <a:pt x="9" y="56"/>
                  </a:lnTo>
                  <a:lnTo>
                    <a:pt x="13" y="59"/>
                  </a:lnTo>
                  <a:lnTo>
                    <a:pt x="21" y="61"/>
                  </a:lnTo>
                  <a:lnTo>
                    <a:pt x="27" y="63"/>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09730" name="Freeform 162"/>
            <p:cNvSpPr>
              <a:spLocks/>
            </p:cNvSpPr>
            <p:nvPr/>
          </p:nvSpPr>
          <p:spPr bwMode="auto">
            <a:xfrm>
              <a:off x="3302" y="2349"/>
              <a:ext cx="31" cy="32"/>
            </a:xfrm>
            <a:custGeom>
              <a:avLst/>
              <a:gdLst/>
              <a:ahLst/>
              <a:cxnLst>
                <a:cxn ang="0">
                  <a:pos x="33" y="65"/>
                </a:cxn>
                <a:cxn ang="0">
                  <a:pos x="36" y="63"/>
                </a:cxn>
                <a:cxn ang="0">
                  <a:pos x="44" y="61"/>
                </a:cxn>
                <a:cxn ang="0">
                  <a:pos x="48" y="57"/>
                </a:cxn>
                <a:cxn ang="0">
                  <a:pos x="53" y="53"/>
                </a:cxn>
                <a:cxn ang="0">
                  <a:pos x="57" y="48"/>
                </a:cxn>
                <a:cxn ang="0">
                  <a:pos x="61" y="42"/>
                </a:cxn>
                <a:cxn ang="0">
                  <a:pos x="63" y="36"/>
                </a:cxn>
                <a:cxn ang="0">
                  <a:pos x="63" y="31"/>
                </a:cxn>
                <a:cxn ang="0">
                  <a:pos x="63" y="25"/>
                </a:cxn>
                <a:cxn ang="0">
                  <a:pos x="61" y="17"/>
                </a:cxn>
                <a:cxn ang="0">
                  <a:pos x="57" y="12"/>
                </a:cxn>
                <a:cxn ang="0">
                  <a:pos x="53" y="8"/>
                </a:cxn>
                <a:cxn ang="0">
                  <a:pos x="48" y="4"/>
                </a:cxn>
                <a:cxn ang="0">
                  <a:pos x="44" y="2"/>
                </a:cxn>
                <a:cxn ang="0">
                  <a:pos x="36" y="0"/>
                </a:cxn>
                <a:cxn ang="0">
                  <a:pos x="33" y="0"/>
                </a:cxn>
                <a:cxn ang="0">
                  <a:pos x="25" y="0"/>
                </a:cxn>
                <a:cxn ang="0">
                  <a:pos x="19" y="2"/>
                </a:cxn>
                <a:cxn ang="0">
                  <a:pos x="12" y="4"/>
                </a:cxn>
                <a:cxn ang="0">
                  <a:pos x="8" y="8"/>
                </a:cxn>
                <a:cxn ang="0">
                  <a:pos x="4" y="12"/>
                </a:cxn>
                <a:cxn ang="0">
                  <a:pos x="2" y="17"/>
                </a:cxn>
                <a:cxn ang="0">
                  <a:pos x="0" y="25"/>
                </a:cxn>
                <a:cxn ang="0">
                  <a:pos x="0" y="31"/>
                </a:cxn>
                <a:cxn ang="0">
                  <a:pos x="0" y="36"/>
                </a:cxn>
                <a:cxn ang="0">
                  <a:pos x="2" y="42"/>
                </a:cxn>
                <a:cxn ang="0">
                  <a:pos x="4" y="48"/>
                </a:cxn>
                <a:cxn ang="0">
                  <a:pos x="8" y="53"/>
                </a:cxn>
                <a:cxn ang="0">
                  <a:pos x="12" y="57"/>
                </a:cxn>
                <a:cxn ang="0">
                  <a:pos x="19" y="61"/>
                </a:cxn>
                <a:cxn ang="0">
                  <a:pos x="25" y="63"/>
                </a:cxn>
                <a:cxn ang="0">
                  <a:pos x="33" y="65"/>
                </a:cxn>
                <a:cxn ang="0">
                  <a:pos x="33" y="65"/>
                </a:cxn>
              </a:cxnLst>
              <a:rect l="0" t="0" r="r" b="b"/>
              <a:pathLst>
                <a:path w="63" h="65">
                  <a:moveTo>
                    <a:pt x="33" y="65"/>
                  </a:moveTo>
                  <a:lnTo>
                    <a:pt x="36" y="63"/>
                  </a:lnTo>
                  <a:lnTo>
                    <a:pt x="44" y="61"/>
                  </a:lnTo>
                  <a:lnTo>
                    <a:pt x="48" y="57"/>
                  </a:lnTo>
                  <a:lnTo>
                    <a:pt x="53" y="53"/>
                  </a:lnTo>
                  <a:lnTo>
                    <a:pt x="57" y="48"/>
                  </a:lnTo>
                  <a:lnTo>
                    <a:pt x="61" y="42"/>
                  </a:lnTo>
                  <a:lnTo>
                    <a:pt x="63" y="36"/>
                  </a:lnTo>
                  <a:lnTo>
                    <a:pt x="63" y="31"/>
                  </a:lnTo>
                  <a:lnTo>
                    <a:pt x="63" y="25"/>
                  </a:lnTo>
                  <a:lnTo>
                    <a:pt x="61" y="17"/>
                  </a:lnTo>
                  <a:lnTo>
                    <a:pt x="57" y="12"/>
                  </a:lnTo>
                  <a:lnTo>
                    <a:pt x="53" y="8"/>
                  </a:lnTo>
                  <a:lnTo>
                    <a:pt x="48" y="4"/>
                  </a:lnTo>
                  <a:lnTo>
                    <a:pt x="44" y="2"/>
                  </a:lnTo>
                  <a:lnTo>
                    <a:pt x="36" y="0"/>
                  </a:lnTo>
                  <a:lnTo>
                    <a:pt x="33" y="0"/>
                  </a:lnTo>
                  <a:lnTo>
                    <a:pt x="25" y="0"/>
                  </a:lnTo>
                  <a:lnTo>
                    <a:pt x="19" y="2"/>
                  </a:lnTo>
                  <a:lnTo>
                    <a:pt x="12" y="4"/>
                  </a:lnTo>
                  <a:lnTo>
                    <a:pt x="8" y="8"/>
                  </a:lnTo>
                  <a:lnTo>
                    <a:pt x="4" y="12"/>
                  </a:lnTo>
                  <a:lnTo>
                    <a:pt x="2" y="17"/>
                  </a:lnTo>
                  <a:lnTo>
                    <a:pt x="0" y="25"/>
                  </a:lnTo>
                  <a:lnTo>
                    <a:pt x="0" y="31"/>
                  </a:lnTo>
                  <a:lnTo>
                    <a:pt x="0" y="36"/>
                  </a:lnTo>
                  <a:lnTo>
                    <a:pt x="2" y="42"/>
                  </a:lnTo>
                  <a:lnTo>
                    <a:pt x="4" y="48"/>
                  </a:lnTo>
                  <a:lnTo>
                    <a:pt x="8" y="53"/>
                  </a:lnTo>
                  <a:lnTo>
                    <a:pt x="12" y="57"/>
                  </a:lnTo>
                  <a:lnTo>
                    <a:pt x="19" y="61"/>
                  </a:lnTo>
                  <a:lnTo>
                    <a:pt x="25" y="63"/>
                  </a:lnTo>
                  <a:lnTo>
                    <a:pt x="33" y="65"/>
                  </a:lnTo>
                  <a:lnTo>
                    <a:pt x="33" y="65"/>
                  </a:lnTo>
                  <a:close/>
                </a:path>
              </a:pathLst>
            </a:custGeom>
            <a:solidFill>
              <a:srgbClr val="4F66AB"/>
            </a:solidFill>
            <a:ln w="9525">
              <a:noFill/>
              <a:round/>
              <a:headEnd/>
              <a:tailEnd/>
            </a:ln>
          </p:spPr>
          <p:txBody>
            <a:bodyPr>
              <a:prstTxWarp prst="textNoShape">
                <a:avLst/>
              </a:prstTxWarp>
            </a:bodyPr>
            <a:lstStyle/>
            <a:p>
              <a:endParaRPr lang="es-MX"/>
            </a:p>
          </p:txBody>
        </p:sp>
        <p:sp>
          <p:nvSpPr>
            <p:cNvPr id="109731" name="Freeform 163"/>
            <p:cNvSpPr>
              <a:spLocks/>
            </p:cNvSpPr>
            <p:nvPr/>
          </p:nvSpPr>
          <p:spPr bwMode="auto">
            <a:xfrm>
              <a:off x="3207" y="2594"/>
              <a:ext cx="33" cy="32"/>
            </a:xfrm>
            <a:custGeom>
              <a:avLst/>
              <a:gdLst/>
              <a:ahLst/>
              <a:cxnLst>
                <a:cxn ang="0">
                  <a:pos x="32" y="62"/>
                </a:cxn>
                <a:cxn ang="0">
                  <a:pos x="38" y="62"/>
                </a:cxn>
                <a:cxn ang="0">
                  <a:pos x="46" y="60"/>
                </a:cxn>
                <a:cxn ang="0">
                  <a:pos x="50" y="57"/>
                </a:cxn>
                <a:cxn ang="0">
                  <a:pos x="57" y="53"/>
                </a:cxn>
                <a:cxn ang="0">
                  <a:pos x="59" y="47"/>
                </a:cxn>
                <a:cxn ang="0">
                  <a:pos x="63" y="41"/>
                </a:cxn>
                <a:cxn ang="0">
                  <a:pos x="65" y="36"/>
                </a:cxn>
                <a:cxn ang="0">
                  <a:pos x="67" y="30"/>
                </a:cxn>
                <a:cxn ang="0">
                  <a:pos x="65" y="22"/>
                </a:cxn>
                <a:cxn ang="0">
                  <a:pos x="63" y="17"/>
                </a:cxn>
                <a:cxn ang="0">
                  <a:pos x="59" y="11"/>
                </a:cxn>
                <a:cxn ang="0">
                  <a:pos x="57" y="7"/>
                </a:cxn>
                <a:cxn ang="0">
                  <a:pos x="50" y="3"/>
                </a:cxn>
                <a:cxn ang="0">
                  <a:pos x="46" y="2"/>
                </a:cxn>
                <a:cxn ang="0">
                  <a:pos x="38" y="0"/>
                </a:cxn>
                <a:cxn ang="0">
                  <a:pos x="32" y="0"/>
                </a:cxn>
                <a:cxn ang="0">
                  <a:pos x="27" y="0"/>
                </a:cxn>
                <a:cxn ang="0">
                  <a:pos x="21" y="2"/>
                </a:cxn>
                <a:cxn ang="0">
                  <a:pos x="13" y="3"/>
                </a:cxn>
                <a:cxn ang="0">
                  <a:pos x="10" y="7"/>
                </a:cxn>
                <a:cxn ang="0">
                  <a:pos x="6" y="11"/>
                </a:cxn>
                <a:cxn ang="0">
                  <a:pos x="2" y="17"/>
                </a:cxn>
                <a:cxn ang="0">
                  <a:pos x="0" y="22"/>
                </a:cxn>
                <a:cxn ang="0">
                  <a:pos x="0" y="30"/>
                </a:cxn>
                <a:cxn ang="0">
                  <a:pos x="0" y="36"/>
                </a:cxn>
                <a:cxn ang="0">
                  <a:pos x="2" y="41"/>
                </a:cxn>
                <a:cxn ang="0">
                  <a:pos x="6" y="47"/>
                </a:cxn>
                <a:cxn ang="0">
                  <a:pos x="10" y="53"/>
                </a:cxn>
                <a:cxn ang="0">
                  <a:pos x="13" y="57"/>
                </a:cxn>
                <a:cxn ang="0">
                  <a:pos x="21" y="60"/>
                </a:cxn>
                <a:cxn ang="0">
                  <a:pos x="27" y="62"/>
                </a:cxn>
                <a:cxn ang="0">
                  <a:pos x="32" y="62"/>
                </a:cxn>
                <a:cxn ang="0">
                  <a:pos x="32" y="62"/>
                </a:cxn>
              </a:cxnLst>
              <a:rect l="0" t="0" r="r" b="b"/>
              <a:pathLst>
                <a:path w="67" h="62">
                  <a:moveTo>
                    <a:pt x="32" y="62"/>
                  </a:moveTo>
                  <a:lnTo>
                    <a:pt x="38" y="62"/>
                  </a:lnTo>
                  <a:lnTo>
                    <a:pt x="46" y="60"/>
                  </a:lnTo>
                  <a:lnTo>
                    <a:pt x="50" y="57"/>
                  </a:lnTo>
                  <a:lnTo>
                    <a:pt x="57" y="53"/>
                  </a:lnTo>
                  <a:lnTo>
                    <a:pt x="59" y="47"/>
                  </a:lnTo>
                  <a:lnTo>
                    <a:pt x="63" y="41"/>
                  </a:lnTo>
                  <a:lnTo>
                    <a:pt x="65" y="36"/>
                  </a:lnTo>
                  <a:lnTo>
                    <a:pt x="67" y="30"/>
                  </a:lnTo>
                  <a:lnTo>
                    <a:pt x="65" y="22"/>
                  </a:lnTo>
                  <a:lnTo>
                    <a:pt x="63" y="17"/>
                  </a:lnTo>
                  <a:lnTo>
                    <a:pt x="59" y="11"/>
                  </a:lnTo>
                  <a:lnTo>
                    <a:pt x="57" y="7"/>
                  </a:lnTo>
                  <a:lnTo>
                    <a:pt x="50" y="3"/>
                  </a:lnTo>
                  <a:lnTo>
                    <a:pt x="46" y="2"/>
                  </a:lnTo>
                  <a:lnTo>
                    <a:pt x="38" y="0"/>
                  </a:lnTo>
                  <a:lnTo>
                    <a:pt x="32" y="0"/>
                  </a:lnTo>
                  <a:lnTo>
                    <a:pt x="27" y="0"/>
                  </a:lnTo>
                  <a:lnTo>
                    <a:pt x="21" y="2"/>
                  </a:lnTo>
                  <a:lnTo>
                    <a:pt x="13" y="3"/>
                  </a:lnTo>
                  <a:lnTo>
                    <a:pt x="10" y="7"/>
                  </a:lnTo>
                  <a:lnTo>
                    <a:pt x="6" y="11"/>
                  </a:lnTo>
                  <a:lnTo>
                    <a:pt x="2" y="17"/>
                  </a:lnTo>
                  <a:lnTo>
                    <a:pt x="0" y="22"/>
                  </a:lnTo>
                  <a:lnTo>
                    <a:pt x="0" y="30"/>
                  </a:lnTo>
                  <a:lnTo>
                    <a:pt x="0" y="36"/>
                  </a:lnTo>
                  <a:lnTo>
                    <a:pt x="2" y="41"/>
                  </a:lnTo>
                  <a:lnTo>
                    <a:pt x="6" y="47"/>
                  </a:lnTo>
                  <a:lnTo>
                    <a:pt x="10" y="53"/>
                  </a:lnTo>
                  <a:lnTo>
                    <a:pt x="13" y="57"/>
                  </a:lnTo>
                  <a:lnTo>
                    <a:pt x="21" y="60"/>
                  </a:lnTo>
                  <a:lnTo>
                    <a:pt x="27" y="62"/>
                  </a:lnTo>
                  <a:lnTo>
                    <a:pt x="32" y="62"/>
                  </a:lnTo>
                  <a:lnTo>
                    <a:pt x="32" y="62"/>
                  </a:lnTo>
                  <a:close/>
                </a:path>
              </a:pathLst>
            </a:custGeom>
            <a:solidFill>
              <a:srgbClr val="4F66AB"/>
            </a:solidFill>
            <a:ln w="9525">
              <a:noFill/>
              <a:round/>
              <a:headEnd/>
              <a:tailEnd/>
            </a:ln>
          </p:spPr>
          <p:txBody>
            <a:bodyPr>
              <a:prstTxWarp prst="textNoShape">
                <a:avLst/>
              </a:prstTxWarp>
            </a:bodyPr>
            <a:lstStyle/>
            <a:p>
              <a:endParaRPr lang="es-MX"/>
            </a:p>
          </p:txBody>
        </p:sp>
        <p:sp>
          <p:nvSpPr>
            <p:cNvPr id="109732" name="Freeform 164"/>
            <p:cNvSpPr>
              <a:spLocks/>
            </p:cNvSpPr>
            <p:nvPr/>
          </p:nvSpPr>
          <p:spPr bwMode="auto">
            <a:xfrm>
              <a:off x="3251" y="2537"/>
              <a:ext cx="33" cy="33"/>
            </a:xfrm>
            <a:custGeom>
              <a:avLst/>
              <a:gdLst/>
              <a:ahLst/>
              <a:cxnLst>
                <a:cxn ang="0">
                  <a:pos x="33" y="64"/>
                </a:cxn>
                <a:cxn ang="0">
                  <a:pos x="38" y="62"/>
                </a:cxn>
                <a:cxn ang="0">
                  <a:pos x="44" y="60"/>
                </a:cxn>
                <a:cxn ang="0">
                  <a:pos x="50" y="57"/>
                </a:cxn>
                <a:cxn ang="0">
                  <a:pos x="56" y="53"/>
                </a:cxn>
                <a:cxn ang="0">
                  <a:pos x="59" y="49"/>
                </a:cxn>
                <a:cxn ang="0">
                  <a:pos x="61" y="43"/>
                </a:cxn>
                <a:cxn ang="0">
                  <a:pos x="63" y="36"/>
                </a:cxn>
                <a:cxn ang="0">
                  <a:pos x="65" y="30"/>
                </a:cxn>
                <a:cxn ang="0">
                  <a:pos x="63" y="24"/>
                </a:cxn>
                <a:cxn ang="0">
                  <a:pos x="61" y="19"/>
                </a:cxn>
                <a:cxn ang="0">
                  <a:pos x="59" y="11"/>
                </a:cxn>
                <a:cxn ang="0">
                  <a:pos x="56" y="9"/>
                </a:cxn>
                <a:cxn ang="0">
                  <a:pos x="50" y="3"/>
                </a:cxn>
                <a:cxn ang="0">
                  <a:pos x="44" y="2"/>
                </a:cxn>
                <a:cxn ang="0">
                  <a:pos x="38" y="0"/>
                </a:cxn>
                <a:cxn ang="0">
                  <a:pos x="33" y="0"/>
                </a:cxn>
                <a:cxn ang="0">
                  <a:pos x="27" y="0"/>
                </a:cxn>
                <a:cxn ang="0">
                  <a:pos x="19" y="2"/>
                </a:cxn>
                <a:cxn ang="0">
                  <a:pos x="14" y="3"/>
                </a:cxn>
                <a:cxn ang="0">
                  <a:pos x="10" y="9"/>
                </a:cxn>
                <a:cxn ang="0">
                  <a:pos x="6" y="11"/>
                </a:cxn>
                <a:cxn ang="0">
                  <a:pos x="2" y="19"/>
                </a:cxn>
                <a:cxn ang="0">
                  <a:pos x="0" y="24"/>
                </a:cxn>
                <a:cxn ang="0">
                  <a:pos x="0" y="30"/>
                </a:cxn>
                <a:cxn ang="0">
                  <a:pos x="0" y="36"/>
                </a:cxn>
                <a:cxn ang="0">
                  <a:pos x="2" y="43"/>
                </a:cxn>
                <a:cxn ang="0">
                  <a:pos x="6" y="49"/>
                </a:cxn>
                <a:cxn ang="0">
                  <a:pos x="10" y="53"/>
                </a:cxn>
                <a:cxn ang="0">
                  <a:pos x="14" y="57"/>
                </a:cxn>
                <a:cxn ang="0">
                  <a:pos x="19" y="60"/>
                </a:cxn>
                <a:cxn ang="0">
                  <a:pos x="27" y="62"/>
                </a:cxn>
                <a:cxn ang="0">
                  <a:pos x="33" y="64"/>
                </a:cxn>
                <a:cxn ang="0">
                  <a:pos x="33" y="64"/>
                </a:cxn>
              </a:cxnLst>
              <a:rect l="0" t="0" r="r" b="b"/>
              <a:pathLst>
                <a:path w="65" h="64">
                  <a:moveTo>
                    <a:pt x="33" y="64"/>
                  </a:moveTo>
                  <a:lnTo>
                    <a:pt x="38" y="62"/>
                  </a:lnTo>
                  <a:lnTo>
                    <a:pt x="44" y="60"/>
                  </a:lnTo>
                  <a:lnTo>
                    <a:pt x="50" y="57"/>
                  </a:lnTo>
                  <a:lnTo>
                    <a:pt x="56" y="53"/>
                  </a:lnTo>
                  <a:lnTo>
                    <a:pt x="59" y="49"/>
                  </a:lnTo>
                  <a:lnTo>
                    <a:pt x="61" y="43"/>
                  </a:lnTo>
                  <a:lnTo>
                    <a:pt x="63" y="36"/>
                  </a:lnTo>
                  <a:lnTo>
                    <a:pt x="65" y="30"/>
                  </a:lnTo>
                  <a:lnTo>
                    <a:pt x="63" y="24"/>
                  </a:lnTo>
                  <a:lnTo>
                    <a:pt x="61" y="19"/>
                  </a:lnTo>
                  <a:lnTo>
                    <a:pt x="59" y="11"/>
                  </a:lnTo>
                  <a:lnTo>
                    <a:pt x="56" y="9"/>
                  </a:lnTo>
                  <a:lnTo>
                    <a:pt x="50" y="3"/>
                  </a:lnTo>
                  <a:lnTo>
                    <a:pt x="44" y="2"/>
                  </a:lnTo>
                  <a:lnTo>
                    <a:pt x="38" y="0"/>
                  </a:lnTo>
                  <a:lnTo>
                    <a:pt x="33" y="0"/>
                  </a:lnTo>
                  <a:lnTo>
                    <a:pt x="27" y="0"/>
                  </a:lnTo>
                  <a:lnTo>
                    <a:pt x="19" y="2"/>
                  </a:lnTo>
                  <a:lnTo>
                    <a:pt x="14" y="3"/>
                  </a:lnTo>
                  <a:lnTo>
                    <a:pt x="10" y="9"/>
                  </a:lnTo>
                  <a:lnTo>
                    <a:pt x="6" y="11"/>
                  </a:lnTo>
                  <a:lnTo>
                    <a:pt x="2" y="19"/>
                  </a:lnTo>
                  <a:lnTo>
                    <a:pt x="0" y="24"/>
                  </a:lnTo>
                  <a:lnTo>
                    <a:pt x="0" y="30"/>
                  </a:lnTo>
                  <a:lnTo>
                    <a:pt x="0" y="36"/>
                  </a:lnTo>
                  <a:lnTo>
                    <a:pt x="2" y="43"/>
                  </a:lnTo>
                  <a:lnTo>
                    <a:pt x="6" y="49"/>
                  </a:lnTo>
                  <a:lnTo>
                    <a:pt x="10" y="53"/>
                  </a:lnTo>
                  <a:lnTo>
                    <a:pt x="14" y="57"/>
                  </a:lnTo>
                  <a:lnTo>
                    <a:pt x="19" y="60"/>
                  </a:lnTo>
                  <a:lnTo>
                    <a:pt x="27" y="62"/>
                  </a:lnTo>
                  <a:lnTo>
                    <a:pt x="33" y="64"/>
                  </a:lnTo>
                  <a:lnTo>
                    <a:pt x="33" y="64"/>
                  </a:lnTo>
                  <a:close/>
                </a:path>
              </a:pathLst>
            </a:custGeom>
            <a:solidFill>
              <a:srgbClr val="4F66AB"/>
            </a:solidFill>
            <a:ln w="9525">
              <a:noFill/>
              <a:round/>
              <a:headEnd/>
              <a:tailEnd/>
            </a:ln>
          </p:spPr>
          <p:txBody>
            <a:bodyPr>
              <a:prstTxWarp prst="textNoShape">
                <a:avLst/>
              </a:prstTxWarp>
            </a:bodyPr>
            <a:lstStyle/>
            <a:p>
              <a:endParaRPr lang="es-MX"/>
            </a:p>
          </p:txBody>
        </p:sp>
        <p:sp>
          <p:nvSpPr>
            <p:cNvPr id="109733" name="Freeform 165"/>
            <p:cNvSpPr>
              <a:spLocks/>
            </p:cNvSpPr>
            <p:nvPr/>
          </p:nvSpPr>
          <p:spPr bwMode="auto">
            <a:xfrm>
              <a:off x="3297" y="2479"/>
              <a:ext cx="31" cy="34"/>
            </a:xfrm>
            <a:custGeom>
              <a:avLst/>
              <a:gdLst/>
              <a:ahLst/>
              <a:cxnLst>
                <a:cxn ang="0">
                  <a:pos x="30" y="66"/>
                </a:cxn>
                <a:cxn ang="0">
                  <a:pos x="36" y="64"/>
                </a:cxn>
                <a:cxn ang="0">
                  <a:pos x="42" y="62"/>
                </a:cxn>
                <a:cxn ang="0">
                  <a:pos x="47" y="59"/>
                </a:cxn>
                <a:cxn ang="0">
                  <a:pos x="53" y="55"/>
                </a:cxn>
                <a:cxn ang="0">
                  <a:pos x="55" y="51"/>
                </a:cxn>
                <a:cxn ang="0">
                  <a:pos x="61" y="45"/>
                </a:cxn>
                <a:cxn ang="0">
                  <a:pos x="62" y="38"/>
                </a:cxn>
                <a:cxn ang="0">
                  <a:pos x="62" y="32"/>
                </a:cxn>
                <a:cxn ang="0">
                  <a:pos x="62" y="26"/>
                </a:cxn>
                <a:cxn ang="0">
                  <a:pos x="61" y="19"/>
                </a:cxn>
                <a:cxn ang="0">
                  <a:pos x="55" y="13"/>
                </a:cxn>
                <a:cxn ang="0">
                  <a:pos x="53" y="9"/>
                </a:cxn>
                <a:cxn ang="0">
                  <a:pos x="47" y="3"/>
                </a:cxn>
                <a:cxn ang="0">
                  <a:pos x="42" y="2"/>
                </a:cxn>
                <a:cxn ang="0">
                  <a:pos x="36" y="0"/>
                </a:cxn>
                <a:cxn ang="0">
                  <a:pos x="30" y="0"/>
                </a:cxn>
                <a:cxn ang="0">
                  <a:pos x="23" y="0"/>
                </a:cxn>
                <a:cxn ang="0">
                  <a:pos x="17" y="2"/>
                </a:cxn>
                <a:cxn ang="0">
                  <a:pos x="11" y="3"/>
                </a:cxn>
                <a:cxn ang="0">
                  <a:pos x="7" y="9"/>
                </a:cxn>
                <a:cxn ang="0">
                  <a:pos x="4" y="13"/>
                </a:cxn>
                <a:cxn ang="0">
                  <a:pos x="2" y="19"/>
                </a:cxn>
                <a:cxn ang="0">
                  <a:pos x="0" y="26"/>
                </a:cxn>
                <a:cxn ang="0">
                  <a:pos x="0" y="32"/>
                </a:cxn>
                <a:cxn ang="0">
                  <a:pos x="0" y="38"/>
                </a:cxn>
                <a:cxn ang="0">
                  <a:pos x="2" y="45"/>
                </a:cxn>
                <a:cxn ang="0">
                  <a:pos x="4" y="51"/>
                </a:cxn>
                <a:cxn ang="0">
                  <a:pos x="7" y="55"/>
                </a:cxn>
                <a:cxn ang="0">
                  <a:pos x="11" y="59"/>
                </a:cxn>
                <a:cxn ang="0">
                  <a:pos x="17" y="62"/>
                </a:cxn>
                <a:cxn ang="0">
                  <a:pos x="23" y="64"/>
                </a:cxn>
                <a:cxn ang="0">
                  <a:pos x="30" y="66"/>
                </a:cxn>
                <a:cxn ang="0">
                  <a:pos x="30" y="66"/>
                </a:cxn>
              </a:cxnLst>
              <a:rect l="0" t="0" r="r" b="b"/>
              <a:pathLst>
                <a:path w="62" h="66">
                  <a:moveTo>
                    <a:pt x="30" y="66"/>
                  </a:moveTo>
                  <a:lnTo>
                    <a:pt x="36" y="64"/>
                  </a:lnTo>
                  <a:lnTo>
                    <a:pt x="42" y="62"/>
                  </a:lnTo>
                  <a:lnTo>
                    <a:pt x="47" y="59"/>
                  </a:lnTo>
                  <a:lnTo>
                    <a:pt x="53" y="55"/>
                  </a:lnTo>
                  <a:lnTo>
                    <a:pt x="55" y="51"/>
                  </a:lnTo>
                  <a:lnTo>
                    <a:pt x="61" y="45"/>
                  </a:lnTo>
                  <a:lnTo>
                    <a:pt x="62" y="38"/>
                  </a:lnTo>
                  <a:lnTo>
                    <a:pt x="62" y="32"/>
                  </a:lnTo>
                  <a:lnTo>
                    <a:pt x="62" y="26"/>
                  </a:lnTo>
                  <a:lnTo>
                    <a:pt x="61" y="19"/>
                  </a:lnTo>
                  <a:lnTo>
                    <a:pt x="55" y="13"/>
                  </a:lnTo>
                  <a:lnTo>
                    <a:pt x="53" y="9"/>
                  </a:lnTo>
                  <a:lnTo>
                    <a:pt x="47" y="3"/>
                  </a:lnTo>
                  <a:lnTo>
                    <a:pt x="42" y="2"/>
                  </a:lnTo>
                  <a:lnTo>
                    <a:pt x="36" y="0"/>
                  </a:lnTo>
                  <a:lnTo>
                    <a:pt x="30" y="0"/>
                  </a:lnTo>
                  <a:lnTo>
                    <a:pt x="23" y="0"/>
                  </a:lnTo>
                  <a:lnTo>
                    <a:pt x="17" y="2"/>
                  </a:lnTo>
                  <a:lnTo>
                    <a:pt x="11" y="3"/>
                  </a:lnTo>
                  <a:lnTo>
                    <a:pt x="7" y="9"/>
                  </a:lnTo>
                  <a:lnTo>
                    <a:pt x="4" y="13"/>
                  </a:lnTo>
                  <a:lnTo>
                    <a:pt x="2" y="19"/>
                  </a:lnTo>
                  <a:lnTo>
                    <a:pt x="0" y="26"/>
                  </a:lnTo>
                  <a:lnTo>
                    <a:pt x="0" y="32"/>
                  </a:lnTo>
                  <a:lnTo>
                    <a:pt x="0" y="38"/>
                  </a:lnTo>
                  <a:lnTo>
                    <a:pt x="2" y="45"/>
                  </a:lnTo>
                  <a:lnTo>
                    <a:pt x="4" y="51"/>
                  </a:lnTo>
                  <a:lnTo>
                    <a:pt x="7" y="55"/>
                  </a:lnTo>
                  <a:lnTo>
                    <a:pt x="11" y="59"/>
                  </a:lnTo>
                  <a:lnTo>
                    <a:pt x="17" y="62"/>
                  </a:lnTo>
                  <a:lnTo>
                    <a:pt x="23" y="64"/>
                  </a:lnTo>
                  <a:lnTo>
                    <a:pt x="30" y="66"/>
                  </a:lnTo>
                  <a:lnTo>
                    <a:pt x="30" y="66"/>
                  </a:lnTo>
                  <a:close/>
                </a:path>
              </a:pathLst>
            </a:custGeom>
            <a:solidFill>
              <a:srgbClr val="4F66AB"/>
            </a:solidFill>
            <a:ln w="9525">
              <a:noFill/>
              <a:round/>
              <a:headEnd/>
              <a:tailEnd/>
            </a:ln>
          </p:spPr>
          <p:txBody>
            <a:bodyPr>
              <a:prstTxWarp prst="textNoShape">
                <a:avLst/>
              </a:prstTxWarp>
            </a:bodyPr>
            <a:lstStyle/>
            <a:p>
              <a:endParaRPr lang="es-MX"/>
            </a:p>
          </p:txBody>
        </p:sp>
        <p:sp>
          <p:nvSpPr>
            <p:cNvPr id="109734" name="Freeform 166"/>
            <p:cNvSpPr>
              <a:spLocks/>
            </p:cNvSpPr>
            <p:nvPr/>
          </p:nvSpPr>
          <p:spPr bwMode="auto">
            <a:xfrm>
              <a:off x="3342" y="2422"/>
              <a:ext cx="32" cy="34"/>
            </a:xfrm>
            <a:custGeom>
              <a:avLst/>
              <a:gdLst/>
              <a:ahLst/>
              <a:cxnLst>
                <a:cxn ang="0">
                  <a:pos x="31" y="66"/>
                </a:cxn>
                <a:cxn ang="0">
                  <a:pos x="36" y="64"/>
                </a:cxn>
                <a:cxn ang="0">
                  <a:pos x="44" y="62"/>
                </a:cxn>
                <a:cxn ang="0">
                  <a:pos x="48" y="59"/>
                </a:cxn>
                <a:cxn ang="0">
                  <a:pos x="53" y="57"/>
                </a:cxn>
                <a:cxn ang="0">
                  <a:pos x="57" y="51"/>
                </a:cxn>
                <a:cxn ang="0">
                  <a:pos x="61" y="45"/>
                </a:cxn>
                <a:cxn ang="0">
                  <a:pos x="63" y="40"/>
                </a:cxn>
                <a:cxn ang="0">
                  <a:pos x="65" y="34"/>
                </a:cxn>
                <a:cxn ang="0">
                  <a:pos x="63" y="26"/>
                </a:cxn>
                <a:cxn ang="0">
                  <a:pos x="61" y="21"/>
                </a:cxn>
                <a:cxn ang="0">
                  <a:pos x="57" y="15"/>
                </a:cxn>
                <a:cxn ang="0">
                  <a:pos x="53" y="9"/>
                </a:cxn>
                <a:cxn ang="0">
                  <a:pos x="48" y="5"/>
                </a:cxn>
                <a:cxn ang="0">
                  <a:pos x="44" y="1"/>
                </a:cxn>
                <a:cxn ang="0">
                  <a:pos x="36" y="0"/>
                </a:cxn>
                <a:cxn ang="0">
                  <a:pos x="31" y="0"/>
                </a:cxn>
                <a:cxn ang="0">
                  <a:pos x="25" y="0"/>
                </a:cxn>
                <a:cxn ang="0">
                  <a:pos x="17" y="1"/>
                </a:cxn>
                <a:cxn ang="0">
                  <a:pos x="12" y="5"/>
                </a:cxn>
                <a:cxn ang="0">
                  <a:pos x="8" y="9"/>
                </a:cxn>
                <a:cxn ang="0">
                  <a:pos x="4" y="15"/>
                </a:cxn>
                <a:cxn ang="0">
                  <a:pos x="2" y="21"/>
                </a:cxn>
                <a:cxn ang="0">
                  <a:pos x="0" y="26"/>
                </a:cxn>
                <a:cxn ang="0">
                  <a:pos x="0" y="34"/>
                </a:cxn>
                <a:cxn ang="0">
                  <a:pos x="0" y="40"/>
                </a:cxn>
                <a:cxn ang="0">
                  <a:pos x="2" y="45"/>
                </a:cxn>
                <a:cxn ang="0">
                  <a:pos x="4" y="51"/>
                </a:cxn>
                <a:cxn ang="0">
                  <a:pos x="8" y="57"/>
                </a:cxn>
                <a:cxn ang="0">
                  <a:pos x="12" y="59"/>
                </a:cxn>
                <a:cxn ang="0">
                  <a:pos x="17" y="62"/>
                </a:cxn>
                <a:cxn ang="0">
                  <a:pos x="25" y="64"/>
                </a:cxn>
                <a:cxn ang="0">
                  <a:pos x="31" y="66"/>
                </a:cxn>
                <a:cxn ang="0">
                  <a:pos x="31" y="66"/>
                </a:cxn>
              </a:cxnLst>
              <a:rect l="0" t="0" r="r" b="b"/>
              <a:pathLst>
                <a:path w="65" h="66">
                  <a:moveTo>
                    <a:pt x="31" y="66"/>
                  </a:moveTo>
                  <a:lnTo>
                    <a:pt x="36" y="64"/>
                  </a:lnTo>
                  <a:lnTo>
                    <a:pt x="44" y="62"/>
                  </a:lnTo>
                  <a:lnTo>
                    <a:pt x="48" y="59"/>
                  </a:lnTo>
                  <a:lnTo>
                    <a:pt x="53" y="57"/>
                  </a:lnTo>
                  <a:lnTo>
                    <a:pt x="57" y="51"/>
                  </a:lnTo>
                  <a:lnTo>
                    <a:pt x="61" y="45"/>
                  </a:lnTo>
                  <a:lnTo>
                    <a:pt x="63" y="40"/>
                  </a:lnTo>
                  <a:lnTo>
                    <a:pt x="65" y="34"/>
                  </a:lnTo>
                  <a:lnTo>
                    <a:pt x="63" y="26"/>
                  </a:lnTo>
                  <a:lnTo>
                    <a:pt x="61" y="21"/>
                  </a:lnTo>
                  <a:lnTo>
                    <a:pt x="57" y="15"/>
                  </a:lnTo>
                  <a:lnTo>
                    <a:pt x="53" y="9"/>
                  </a:lnTo>
                  <a:lnTo>
                    <a:pt x="48" y="5"/>
                  </a:lnTo>
                  <a:lnTo>
                    <a:pt x="44" y="1"/>
                  </a:lnTo>
                  <a:lnTo>
                    <a:pt x="36" y="0"/>
                  </a:lnTo>
                  <a:lnTo>
                    <a:pt x="31" y="0"/>
                  </a:lnTo>
                  <a:lnTo>
                    <a:pt x="25" y="0"/>
                  </a:lnTo>
                  <a:lnTo>
                    <a:pt x="17" y="1"/>
                  </a:lnTo>
                  <a:lnTo>
                    <a:pt x="12" y="5"/>
                  </a:lnTo>
                  <a:lnTo>
                    <a:pt x="8" y="9"/>
                  </a:lnTo>
                  <a:lnTo>
                    <a:pt x="4" y="15"/>
                  </a:lnTo>
                  <a:lnTo>
                    <a:pt x="2" y="21"/>
                  </a:lnTo>
                  <a:lnTo>
                    <a:pt x="0" y="26"/>
                  </a:lnTo>
                  <a:lnTo>
                    <a:pt x="0" y="34"/>
                  </a:lnTo>
                  <a:lnTo>
                    <a:pt x="0" y="40"/>
                  </a:lnTo>
                  <a:lnTo>
                    <a:pt x="2" y="45"/>
                  </a:lnTo>
                  <a:lnTo>
                    <a:pt x="4" y="51"/>
                  </a:lnTo>
                  <a:lnTo>
                    <a:pt x="8" y="57"/>
                  </a:lnTo>
                  <a:lnTo>
                    <a:pt x="12" y="59"/>
                  </a:lnTo>
                  <a:lnTo>
                    <a:pt x="17" y="62"/>
                  </a:lnTo>
                  <a:lnTo>
                    <a:pt x="25" y="64"/>
                  </a:lnTo>
                  <a:lnTo>
                    <a:pt x="31" y="66"/>
                  </a:lnTo>
                  <a:lnTo>
                    <a:pt x="31" y="66"/>
                  </a:lnTo>
                  <a:close/>
                </a:path>
              </a:pathLst>
            </a:custGeom>
            <a:solidFill>
              <a:srgbClr val="4F66AB"/>
            </a:solidFill>
            <a:ln w="9525">
              <a:noFill/>
              <a:round/>
              <a:headEnd/>
              <a:tailEnd/>
            </a:ln>
          </p:spPr>
          <p:txBody>
            <a:bodyPr>
              <a:prstTxWarp prst="textNoShape">
                <a:avLst/>
              </a:prstTxWarp>
            </a:bodyPr>
            <a:lstStyle/>
            <a:p>
              <a:endParaRPr lang="es-MX"/>
            </a:p>
          </p:txBody>
        </p:sp>
        <p:sp>
          <p:nvSpPr>
            <p:cNvPr id="109735" name="Freeform 167"/>
            <p:cNvSpPr>
              <a:spLocks/>
            </p:cNvSpPr>
            <p:nvPr/>
          </p:nvSpPr>
          <p:spPr bwMode="auto">
            <a:xfrm>
              <a:off x="3385" y="2365"/>
              <a:ext cx="32" cy="34"/>
            </a:xfrm>
            <a:custGeom>
              <a:avLst/>
              <a:gdLst/>
              <a:ahLst/>
              <a:cxnLst>
                <a:cxn ang="0">
                  <a:pos x="32" y="66"/>
                </a:cxn>
                <a:cxn ang="0">
                  <a:pos x="38" y="66"/>
                </a:cxn>
                <a:cxn ang="0">
                  <a:pos x="43" y="64"/>
                </a:cxn>
                <a:cxn ang="0">
                  <a:pos x="49" y="58"/>
                </a:cxn>
                <a:cxn ang="0">
                  <a:pos x="53" y="57"/>
                </a:cxn>
                <a:cxn ang="0">
                  <a:pos x="57" y="49"/>
                </a:cxn>
                <a:cxn ang="0">
                  <a:pos x="60" y="45"/>
                </a:cxn>
                <a:cxn ang="0">
                  <a:pos x="62" y="38"/>
                </a:cxn>
                <a:cxn ang="0">
                  <a:pos x="62" y="34"/>
                </a:cxn>
                <a:cxn ang="0">
                  <a:pos x="62" y="26"/>
                </a:cxn>
                <a:cxn ang="0">
                  <a:pos x="60" y="19"/>
                </a:cxn>
                <a:cxn ang="0">
                  <a:pos x="57" y="13"/>
                </a:cxn>
                <a:cxn ang="0">
                  <a:pos x="53" y="9"/>
                </a:cxn>
                <a:cxn ang="0">
                  <a:pos x="49" y="5"/>
                </a:cxn>
                <a:cxn ang="0">
                  <a:pos x="43" y="3"/>
                </a:cxn>
                <a:cxn ang="0">
                  <a:pos x="38" y="0"/>
                </a:cxn>
                <a:cxn ang="0">
                  <a:pos x="32" y="0"/>
                </a:cxn>
                <a:cxn ang="0">
                  <a:pos x="24" y="0"/>
                </a:cxn>
                <a:cxn ang="0">
                  <a:pos x="19" y="3"/>
                </a:cxn>
                <a:cxn ang="0">
                  <a:pos x="13" y="5"/>
                </a:cxn>
                <a:cxn ang="0">
                  <a:pos x="9" y="9"/>
                </a:cxn>
                <a:cxn ang="0">
                  <a:pos x="3" y="13"/>
                </a:cxn>
                <a:cxn ang="0">
                  <a:pos x="1" y="19"/>
                </a:cxn>
                <a:cxn ang="0">
                  <a:pos x="0" y="26"/>
                </a:cxn>
                <a:cxn ang="0">
                  <a:pos x="0" y="34"/>
                </a:cxn>
                <a:cxn ang="0">
                  <a:pos x="0" y="38"/>
                </a:cxn>
                <a:cxn ang="0">
                  <a:pos x="1" y="45"/>
                </a:cxn>
                <a:cxn ang="0">
                  <a:pos x="3" y="49"/>
                </a:cxn>
                <a:cxn ang="0">
                  <a:pos x="9" y="57"/>
                </a:cxn>
                <a:cxn ang="0">
                  <a:pos x="13" y="58"/>
                </a:cxn>
                <a:cxn ang="0">
                  <a:pos x="19" y="64"/>
                </a:cxn>
                <a:cxn ang="0">
                  <a:pos x="24" y="66"/>
                </a:cxn>
                <a:cxn ang="0">
                  <a:pos x="32" y="66"/>
                </a:cxn>
                <a:cxn ang="0">
                  <a:pos x="32" y="66"/>
                </a:cxn>
              </a:cxnLst>
              <a:rect l="0" t="0" r="r" b="b"/>
              <a:pathLst>
                <a:path w="62" h="66">
                  <a:moveTo>
                    <a:pt x="32" y="66"/>
                  </a:moveTo>
                  <a:lnTo>
                    <a:pt x="38" y="66"/>
                  </a:lnTo>
                  <a:lnTo>
                    <a:pt x="43" y="64"/>
                  </a:lnTo>
                  <a:lnTo>
                    <a:pt x="49" y="58"/>
                  </a:lnTo>
                  <a:lnTo>
                    <a:pt x="53" y="57"/>
                  </a:lnTo>
                  <a:lnTo>
                    <a:pt x="57" y="49"/>
                  </a:lnTo>
                  <a:lnTo>
                    <a:pt x="60" y="45"/>
                  </a:lnTo>
                  <a:lnTo>
                    <a:pt x="62" y="38"/>
                  </a:lnTo>
                  <a:lnTo>
                    <a:pt x="62" y="34"/>
                  </a:lnTo>
                  <a:lnTo>
                    <a:pt x="62" y="26"/>
                  </a:lnTo>
                  <a:lnTo>
                    <a:pt x="60" y="19"/>
                  </a:lnTo>
                  <a:lnTo>
                    <a:pt x="57" y="13"/>
                  </a:lnTo>
                  <a:lnTo>
                    <a:pt x="53" y="9"/>
                  </a:lnTo>
                  <a:lnTo>
                    <a:pt x="49" y="5"/>
                  </a:lnTo>
                  <a:lnTo>
                    <a:pt x="43" y="3"/>
                  </a:lnTo>
                  <a:lnTo>
                    <a:pt x="38" y="0"/>
                  </a:lnTo>
                  <a:lnTo>
                    <a:pt x="32" y="0"/>
                  </a:lnTo>
                  <a:lnTo>
                    <a:pt x="24" y="0"/>
                  </a:lnTo>
                  <a:lnTo>
                    <a:pt x="19" y="3"/>
                  </a:lnTo>
                  <a:lnTo>
                    <a:pt x="13" y="5"/>
                  </a:lnTo>
                  <a:lnTo>
                    <a:pt x="9" y="9"/>
                  </a:lnTo>
                  <a:lnTo>
                    <a:pt x="3" y="13"/>
                  </a:lnTo>
                  <a:lnTo>
                    <a:pt x="1" y="19"/>
                  </a:lnTo>
                  <a:lnTo>
                    <a:pt x="0" y="26"/>
                  </a:lnTo>
                  <a:lnTo>
                    <a:pt x="0" y="34"/>
                  </a:lnTo>
                  <a:lnTo>
                    <a:pt x="0" y="38"/>
                  </a:lnTo>
                  <a:lnTo>
                    <a:pt x="1" y="45"/>
                  </a:lnTo>
                  <a:lnTo>
                    <a:pt x="3" y="49"/>
                  </a:lnTo>
                  <a:lnTo>
                    <a:pt x="9" y="57"/>
                  </a:lnTo>
                  <a:lnTo>
                    <a:pt x="13" y="58"/>
                  </a:lnTo>
                  <a:lnTo>
                    <a:pt x="19" y="64"/>
                  </a:lnTo>
                  <a:lnTo>
                    <a:pt x="24" y="66"/>
                  </a:lnTo>
                  <a:lnTo>
                    <a:pt x="32" y="66"/>
                  </a:lnTo>
                  <a:lnTo>
                    <a:pt x="32" y="66"/>
                  </a:lnTo>
                  <a:close/>
                </a:path>
              </a:pathLst>
            </a:custGeom>
            <a:solidFill>
              <a:srgbClr val="4F66AB"/>
            </a:solidFill>
            <a:ln w="9525">
              <a:noFill/>
              <a:round/>
              <a:headEnd/>
              <a:tailEnd/>
            </a:ln>
          </p:spPr>
          <p:txBody>
            <a:bodyPr>
              <a:prstTxWarp prst="textNoShape">
                <a:avLst/>
              </a:prstTxWarp>
            </a:bodyPr>
            <a:lstStyle/>
            <a:p>
              <a:endParaRPr lang="es-MX"/>
            </a:p>
          </p:txBody>
        </p:sp>
        <p:sp>
          <p:nvSpPr>
            <p:cNvPr id="109736" name="Freeform 168"/>
            <p:cNvSpPr>
              <a:spLocks/>
            </p:cNvSpPr>
            <p:nvPr/>
          </p:nvSpPr>
          <p:spPr bwMode="auto">
            <a:xfrm>
              <a:off x="3430" y="2308"/>
              <a:ext cx="32" cy="34"/>
            </a:xfrm>
            <a:custGeom>
              <a:avLst/>
              <a:gdLst/>
              <a:ahLst/>
              <a:cxnLst>
                <a:cxn ang="0">
                  <a:pos x="34" y="67"/>
                </a:cxn>
                <a:cxn ang="0">
                  <a:pos x="38" y="67"/>
                </a:cxn>
                <a:cxn ang="0">
                  <a:pos x="46" y="63"/>
                </a:cxn>
                <a:cxn ang="0">
                  <a:pos x="49" y="59"/>
                </a:cxn>
                <a:cxn ang="0">
                  <a:pos x="55" y="58"/>
                </a:cxn>
                <a:cxn ang="0">
                  <a:pos x="57" y="50"/>
                </a:cxn>
                <a:cxn ang="0">
                  <a:pos x="61" y="46"/>
                </a:cxn>
                <a:cxn ang="0">
                  <a:pos x="63" y="40"/>
                </a:cxn>
                <a:cxn ang="0">
                  <a:pos x="65" y="35"/>
                </a:cxn>
                <a:cxn ang="0">
                  <a:pos x="63" y="27"/>
                </a:cxn>
                <a:cxn ang="0">
                  <a:pos x="61" y="21"/>
                </a:cxn>
                <a:cxn ang="0">
                  <a:pos x="57" y="16"/>
                </a:cxn>
                <a:cxn ang="0">
                  <a:pos x="55" y="10"/>
                </a:cxn>
                <a:cxn ang="0">
                  <a:pos x="49" y="6"/>
                </a:cxn>
                <a:cxn ang="0">
                  <a:pos x="46" y="4"/>
                </a:cxn>
                <a:cxn ang="0">
                  <a:pos x="38" y="0"/>
                </a:cxn>
                <a:cxn ang="0">
                  <a:pos x="34" y="0"/>
                </a:cxn>
                <a:cxn ang="0">
                  <a:pos x="27" y="0"/>
                </a:cxn>
                <a:cxn ang="0">
                  <a:pos x="21" y="4"/>
                </a:cxn>
                <a:cxn ang="0">
                  <a:pos x="13" y="6"/>
                </a:cxn>
                <a:cxn ang="0">
                  <a:pos x="9" y="10"/>
                </a:cxn>
                <a:cxn ang="0">
                  <a:pos x="4" y="16"/>
                </a:cxn>
                <a:cxn ang="0">
                  <a:pos x="2" y="21"/>
                </a:cxn>
                <a:cxn ang="0">
                  <a:pos x="0" y="27"/>
                </a:cxn>
                <a:cxn ang="0">
                  <a:pos x="0" y="35"/>
                </a:cxn>
                <a:cxn ang="0">
                  <a:pos x="0" y="40"/>
                </a:cxn>
                <a:cxn ang="0">
                  <a:pos x="2" y="46"/>
                </a:cxn>
                <a:cxn ang="0">
                  <a:pos x="4" y="50"/>
                </a:cxn>
                <a:cxn ang="0">
                  <a:pos x="9" y="58"/>
                </a:cxn>
                <a:cxn ang="0">
                  <a:pos x="13" y="59"/>
                </a:cxn>
                <a:cxn ang="0">
                  <a:pos x="21" y="63"/>
                </a:cxn>
                <a:cxn ang="0">
                  <a:pos x="27" y="67"/>
                </a:cxn>
                <a:cxn ang="0">
                  <a:pos x="34" y="67"/>
                </a:cxn>
                <a:cxn ang="0">
                  <a:pos x="34" y="67"/>
                </a:cxn>
              </a:cxnLst>
              <a:rect l="0" t="0" r="r" b="b"/>
              <a:pathLst>
                <a:path w="65" h="67">
                  <a:moveTo>
                    <a:pt x="34" y="67"/>
                  </a:moveTo>
                  <a:lnTo>
                    <a:pt x="38" y="67"/>
                  </a:lnTo>
                  <a:lnTo>
                    <a:pt x="46" y="63"/>
                  </a:lnTo>
                  <a:lnTo>
                    <a:pt x="49" y="59"/>
                  </a:lnTo>
                  <a:lnTo>
                    <a:pt x="55" y="58"/>
                  </a:lnTo>
                  <a:lnTo>
                    <a:pt x="57" y="50"/>
                  </a:lnTo>
                  <a:lnTo>
                    <a:pt x="61" y="46"/>
                  </a:lnTo>
                  <a:lnTo>
                    <a:pt x="63" y="40"/>
                  </a:lnTo>
                  <a:lnTo>
                    <a:pt x="65" y="35"/>
                  </a:lnTo>
                  <a:lnTo>
                    <a:pt x="63" y="27"/>
                  </a:lnTo>
                  <a:lnTo>
                    <a:pt x="61" y="21"/>
                  </a:lnTo>
                  <a:lnTo>
                    <a:pt x="57" y="16"/>
                  </a:lnTo>
                  <a:lnTo>
                    <a:pt x="55" y="10"/>
                  </a:lnTo>
                  <a:lnTo>
                    <a:pt x="49" y="6"/>
                  </a:lnTo>
                  <a:lnTo>
                    <a:pt x="46" y="4"/>
                  </a:lnTo>
                  <a:lnTo>
                    <a:pt x="38" y="0"/>
                  </a:lnTo>
                  <a:lnTo>
                    <a:pt x="34" y="0"/>
                  </a:lnTo>
                  <a:lnTo>
                    <a:pt x="27" y="0"/>
                  </a:lnTo>
                  <a:lnTo>
                    <a:pt x="21" y="4"/>
                  </a:lnTo>
                  <a:lnTo>
                    <a:pt x="13" y="6"/>
                  </a:lnTo>
                  <a:lnTo>
                    <a:pt x="9" y="10"/>
                  </a:lnTo>
                  <a:lnTo>
                    <a:pt x="4" y="16"/>
                  </a:lnTo>
                  <a:lnTo>
                    <a:pt x="2" y="21"/>
                  </a:lnTo>
                  <a:lnTo>
                    <a:pt x="0" y="27"/>
                  </a:lnTo>
                  <a:lnTo>
                    <a:pt x="0" y="35"/>
                  </a:lnTo>
                  <a:lnTo>
                    <a:pt x="0" y="40"/>
                  </a:lnTo>
                  <a:lnTo>
                    <a:pt x="2" y="46"/>
                  </a:lnTo>
                  <a:lnTo>
                    <a:pt x="4" y="50"/>
                  </a:lnTo>
                  <a:lnTo>
                    <a:pt x="9" y="58"/>
                  </a:lnTo>
                  <a:lnTo>
                    <a:pt x="13" y="59"/>
                  </a:lnTo>
                  <a:lnTo>
                    <a:pt x="21" y="63"/>
                  </a:lnTo>
                  <a:lnTo>
                    <a:pt x="27" y="67"/>
                  </a:lnTo>
                  <a:lnTo>
                    <a:pt x="34" y="67"/>
                  </a:lnTo>
                  <a:lnTo>
                    <a:pt x="34" y="67"/>
                  </a:lnTo>
                  <a:close/>
                </a:path>
              </a:pathLst>
            </a:custGeom>
            <a:solidFill>
              <a:srgbClr val="4F66AB"/>
            </a:solidFill>
            <a:ln w="9525">
              <a:noFill/>
              <a:round/>
              <a:headEnd/>
              <a:tailEnd/>
            </a:ln>
          </p:spPr>
          <p:txBody>
            <a:bodyPr>
              <a:prstTxWarp prst="textNoShape">
                <a:avLst/>
              </a:prstTxWarp>
            </a:bodyPr>
            <a:lstStyle/>
            <a:p>
              <a:endParaRPr lang="es-MX"/>
            </a:p>
          </p:txBody>
        </p:sp>
        <p:sp>
          <p:nvSpPr>
            <p:cNvPr id="109737" name="Freeform 169"/>
            <p:cNvSpPr>
              <a:spLocks/>
            </p:cNvSpPr>
            <p:nvPr/>
          </p:nvSpPr>
          <p:spPr bwMode="auto">
            <a:xfrm>
              <a:off x="3202" y="2576"/>
              <a:ext cx="33" cy="33"/>
            </a:xfrm>
            <a:custGeom>
              <a:avLst/>
              <a:gdLst/>
              <a:ahLst/>
              <a:cxnLst>
                <a:cxn ang="0">
                  <a:pos x="32" y="64"/>
                </a:cxn>
                <a:cxn ang="0">
                  <a:pos x="38" y="62"/>
                </a:cxn>
                <a:cxn ang="0">
                  <a:pos x="43" y="60"/>
                </a:cxn>
                <a:cxn ang="0">
                  <a:pos x="49" y="57"/>
                </a:cxn>
                <a:cxn ang="0">
                  <a:pos x="55" y="55"/>
                </a:cxn>
                <a:cxn ang="0">
                  <a:pos x="59" y="49"/>
                </a:cxn>
                <a:cxn ang="0">
                  <a:pos x="62" y="45"/>
                </a:cxn>
                <a:cxn ang="0">
                  <a:pos x="64" y="38"/>
                </a:cxn>
                <a:cxn ang="0">
                  <a:pos x="66" y="34"/>
                </a:cxn>
                <a:cxn ang="0">
                  <a:pos x="64" y="26"/>
                </a:cxn>
                <a:cxn ang="0">
                  <a:pos x="62" y="19"/>
                </a:cxn>
                <a:cxn ang="0">
                  <a:pos x="59" y="13"/>
                </a:cxn>
                <a:cxn ang="0">
                  <a:pos x="55" y="9"/>
                </a:cxn>
                <a:cxn ang="0">
                  <a:pos x="49" y="3"/>
                </a:cxn>
                <a:cxn ang="0">
                  <a:pos x="43" y="1"/>
                </a:cxn>
                <a:cxn ang="0">
                  <a:pos x="38" y="0"/>
                </a:cxn>
                <a:cxn ang="0">
                  <a:pos x="32" y="0"/>
                </a:cxn>
                <a:cxn ang="0">
                  <a:pos x="24" y="0"/>
                </a:cxn>
                <a:cxn ang="0">
                  <a:pos x="19" y="1"/>
                </a:cxn>
                <a:cxn ang="0">
                  <a:pos x="13" y="3"/>
                </a:cxn>
                <a:cxn ang="0">
                  <a:pos x="9" y="9"/>
                </a:cxn>
                <a:cxn ang="0">
                  <a:pos x="3" y="13"/>
                </a:cxn>
                <a:cxn ang="0">
                  <a:pos x="1" y="19"/>
                </a:cxn>
                <a:cxn ang="0">
                  <a:pos x="0" y="26"/>
                </a:cxn>
                <a:cxn ang="0">
                  <a:pos x="0" y="34"/>
                </a:cxn>
                <a:cxn ang="0">
                  <a:pos x="0" y="38"/>
                </a:cxn>
                <a:cxn ang="0">
                  <a:pos x="1" y="45"/>
                </a:cxn>
                <a:cxn ang="0">
                  <a:pos x="3" y="49"/>
                </a:cxn>
                <a:cxn ang="0">
                  <a:pos x="9" y="55"/>
                </a:cxn>
                <a:cxn ang="0">
                  <a:pos x="13" y="57"/>
                </a:cxn>
                <a:cxn ang="0">
                  <a:pos x="19" y="60"/>
                </a:cxn>
                <a:cxn ang="0">
                  <a:pos x="24" y="62"/>
                </a:cxn>
                <a:cxn ang="0">
                  <a:pos x="32" y="64"/>
                </a:cxn>
                <a:cxn ang="0">
                  <a:pos x="32" y="64"/>
                </a:cxn>
              </a:cxnLst>
              <a:rect l="0" t="0" r="r" b="b"/>
              <a:pathLst>
                <a:path w="66" h="64">
                  <a:moveTo>
                    <a:pt x="32" y="64"/>
                  </a:moveTo>
                  <a:lnTo>
                    <a:pt x="38" y="62"/>
                  </a:lnTo>
                  <a:lnTo>
                    <a:pt x="43" y="60"/>
                  </a:lnTo>
                  <a:lnTo>
                    <a:pt x="49" y="57"/>
                  </a:lnTo>
                  <a:lnTo>
                    <a:pt x="55" y="55"/>
                  </a:lnTo>
                  <a:lnTo>
                    <a:pt x="59" y="49"/>
                  </a:lnTo>
                  <a:lnTo>
                    <a:pt x="62" y="45"/>
                  </a:lnTo>
                  <a:lnTo>
                    <a:pt x="64" y="38"/>
                  </a:lnTo>
                  <a:lnTo>
                    <a:pt x="66" y="34"/>
                  </a:lnTo>
                  <a:lnTo>
                    <a:pt x="64" y="26"/>
                  </a:lnTo>
                  <a:lnTo>
                    <a:pt x="62" y="19"/>
                  </a:lnTo>
                  <a:lnTo>
                    <a:pt x="59" y="13"/>
                  </a:lnTo>
                  <a:lnTo>
                    <a:pt x="55" y="9"/>
                  </a:lnTo>
                  <a:lnTo>
                    <a:pt x="49" y="3"/>
                  </a:lnTo>
                  <a:lnTo>
                    <a:pt x="43" y="1"/>
                  </a:lnTo>
                  <a:lnTo>
                    <a:pt x="38" y="0"/>
                  </a:lnTo>
                  <a:lnTo>
                    <a:pt x="32" y="0"/>
                  </a:lnTo>
                  <a:lnTo>
                    <a:pt x="24" y="0"/>
                  </a:lnTo>
                  <a:lnTo>
                    <a:pt x="19" y="1"/>
                  </a:lnTo>
                  <a:lnTo>
                    <a:pt x="13" y="3"/>
                  </a:lnTo>
                  <a:lnTo>
                    <a:pt x="9" y="9"/>
                  </a:lnTo>
                  <a:lnTo>
                    <a:pt x="3" y="13"/>
                  </a:lnTo>
                  <a:lnTo>
                    <a:pt x="1" y="19"/>
                  </a:lnTo>
                  <a:lnTo>
                    <a:pt x="0" y="26"/>
                  </a:lnTo>
                  <a:lnTo>
                    <a:pt x="0" y="34"/>
                  </a:lnTo>
                  <a:lnTo>
                    <a:pt x="0" y="38"/>
                  </a:lnTo>
                  <a:lnTo>
                    <a:pt x="1" y="45"/>
                  </a:lnTo>
                  <a:lnTo>
                    <a:pt x="3" y="49"/>
                  </a:lnTo>
                  <a:lnTo>
                    <a:pt x="9" y="55"/>
                  </a:lnTo>
                  <a:lnTo>
                    <a:pt x="13" y="57"/>
                  </a:lnTo>
                  <a:lnTo>
                    <a:pt x="19" y="60"/>
                  </a:lnTo>
                  <a:lnTo>
                    <a:pt x="24" y="62"/>
                  </a:lnTo>
                  <a:lnTo>
                    <a:pt x="32" y="64"/>
                  </a:lnTo>
                  <a:lnTo>
                    <a:pt x="32" y="64"/>
                  </a:lnTo>
                  <a:close/>
                </a:path>
              </a:pathLst>
            </a:custGeom>
            <a:solidFill>
              <a:srgbClr val="BDD6FF"/>
            </a:solidFill>
            <a:ln w="9525">
              <a:noFill/>
              <a:round/>
              <a:headEnd/>
              <a:tailEnd/>
            </a:ln>
          </p:spPr>
          <p:txBody>
            <a:bodyPr>
              <a:prstTxWarp prst="textNoShape">
                <a:avLst/>
              </a:prstTxWarp>
            </a:bodyPr>
            <a:lstStyle/>
            <a:p>
              <a:endParaRPr lang="es-MX"/>
            </a:p>
          </p:txBody>
        </p:sp>
        <p:sp>
          <p:nvSpPr>
            <p:cNvPr id="109738" name="Freeform 170"/>
            <p:cNvSpPr>
              <a:spLocks/>
            </p:cNvSpPr>
            <p:nvPr/>
          </p:nvSpPr>
          <p:spPr bwMode="auto">
            <a:xfrm>
              <a:off x="3246" y="2519"/>
              <a:ext cx="33" cy="33"/>
            </a:xfrm>
            <a:custGeom>
              <a:avLst/>
              <a:gdLst/>
              <a:ahLst/>
              <a:cxnLst>
                <a:cxn ang="0">
                  <a:pos x="32" y="65"/>
                </a:cxn>
                <a:cxn ang="0">
                  <a:pos x="38" y="65"/>
                </a:cxn>
                <a:cxn ang="0">
                  <a:pos x="46" y="61"/>
                </a:cxn>
                <a:cxn ang="0">
                  <a:pos x="49" y="59"/>
                </a:cxn>
                <a:cxn ang="0">
                  <a:pos x="55" y="56"/>
                </a:cxn>
                <a:cxn ang="0">
                  <a:pos x="59" y="50"/>
                </a:cxn>
                <a:cxn ang="0">
                  <a:pos x="61" y="46"/>
                </a:cxn>
                <a:cxn ang="0">
                  <a:pos x="63" y="39"/>
                </a:cxn>
                <a:cxn ang="0">
                  <a:pos x="65" y="35"/>
                </a:cxn>
                <a:cxn ang="0">
                  <a:pos x="63" y="27"/>
                </a:cxn>
                <a:cxn ang="0">
                  <a:pos x="61" y="19"/>
                </a:cxn>
                <a:cxn ang="0">
                  <a:pos x="59" y="14"/>
                </a:cxn>
                <a:cxn ang="0">
                  <a:pos x="55" y="10"/>
                </a:cxn>
                <a:cxn ang="0">
                  <a:pos x="49" y="6"/>
                </a:cxn>
                <a:cxn ang="0">
                  <a:pos x="46" y="4"/>
                </a:cxn>
                <a:cxn ang="0">
                  <a:pos x="38" y="0"/>
                </a:cxn>
                <a:cxn ang="0">
                  <a:pos x="32" y="0"/>
                </a:cxn>
                <a:cxn ang="0">
                  <a:pos x="27" y="0"/>
                </a:cxn>
                <a:cxn ang="0">
                  <a:pos x="19" y="4"/>
                </a:cxn>
                <a:cxn ang="0">
                  <a:pos x="13" y="6"/>
                </a:cxn>
                <a:cxn ang="0">
                  <a:pos x="9" y="10"/>
                </a:cxn>
                <a:cxn ang="0">
                  <a:pos x="6" y="14"/>
                </a:cxn>
                <a:cxn ang="0">
                  <a:pos x="2" y="19"/>
                </a:cxn>
                <a:cxn ang="0">
                  <a:pos x="0" y="27"/>
                </a:cxn>
                <a:cxn ang="0">
                  <a:pos x="0" y="35"/>
                </a:cxn>
                <a:cxn ang="0">
                  <a:pos x="0" y="39"/>
                </a:cxn>
                <a:cxn ang="0">
                  <a:pos x="2" y="46"/>
                </a:cxn>
                <a:cxn ang="0">
                  <a:pos x="6" y="50"/>
                </a:cxn>
                <a:cxn ang="0">
                  <a:pos x="9" y="56"/>
                </a:cxn>
                <a:cxn ang="0">
                  <a:pos x="13" y="59"/>
                </a:cxn>
                <a:cxn ang="0">
                  <a:pos x="19" y="61"/>
                </a:cxn>
                <a:cxn ang="0">
                  <a:pos x="27" y="65"/>
                </a:cxn>
                <a:cxn ang="0">
                  <a:pos x="32" y="65"/>
                </a:cxn>
                <a:cxn ang="0">
                  <a:pos x="32" y="65"/>
                </a:cxn>
              </a:cxnLst>
              <a:rect l="0" t="0" r="r" b="b"/>
              <a:pathLst>
                <a:path w="65" h="65">
                  <a:moveTo>
                    <a:pt x="32" y="65"/>
                  </a:moveTo>
                  <a:lnTo>
                    <a:pt x="38" y="65"/>
                  </a:lnTo>
                  <a:lnTo>
                    <a:pt x="46" y="61"/>
                  </a:lnTo>
                  <a:lnTo>
                    <a:pt x="49" y="59"/>
                  </a:lnTo>
                  <a:lnTo>
                    <a:pt x="55" y="56"/>
                  </a:lnTo>
                  <a:lnTo>
                    <a:pt x="59" y="50"/>
                  </a:lnTo>
                  <a:lnTo>
                    <a:pt x="61" y="46"/>
                  </a:lnTo>
                  <a:lnTo>
                    <a:pt x="63" y="39"/>
                  </a:lnTo>
                  <a:lnTo>
                    <a:pt x="65" y="35"/>
                  </a:lnTo>
                  <a:lnTo>
                    <a:pt x="63" y="27"/>
                  </a:lnTo>
                  <a:lnTo>
                    <a:pt x="61" y="19"/>
                  </a:lnTo>
                  <a:lnTo>
                    <a:pt x="59" y="14"/>
                  </a:lnTo>
                  <a:lnTo>
                    <a:pt x="55" y="10"/>
                  </a:lnTo>
                  <a:lnTo>
                    <a:pt x="49" y="6"/>
                  </a:lnTo>
                  <a:lnTo>
                    <a:pt x="46" y="4"/>
                  </a:lnTo>
                  <a:lnTo>
                    <a:pt x="38" y="0"/>
                  </a:lnTo>
                  <a:lnTo>
                    <a:pt x="32" y="0"/>
                  </a:lnTo>
                  <a:lnTo>
                    <a:pt x="27" y="0"/>
                  </a:lnTo>
                  <a:lnTo>
                    <a:pt x="19" y="4"/>
                  </a:lnTo>
                  <a:lnTo>
                    <a:pt x="13" y="6"/>
                  </a:lnTo>
                  <a:lnTo>
                    <a:pt x="9" y="10"/>
                  </a:lnTo>
                  <a:lnTo>
                    <a:pt x="6" y="14"/>
                  </a:lnTo>
                  <a:lnTo>
                    <a:pt x="2" y="19"/>
                  </a:lnTo>
                  <a:lnTo>
                    <a:pt x="0" y="27"/>
                  </a:lnTo>
                  <a:lnTo>
                    <a:pt x="0" y="35"/>
                  </a:lnTo>
                  <a:lnTo>
                    <a:pt x="0" y="39"/>
                  </a:lnTo>
                  <a:lnTo>
                    <a:pt x="2" y="46"/>
                  </a:lnTo>
                  <a:lnTo>
                    <a:pt x="6" y="50"/>
                  </a:lnTo>
                  <a:lnTo>
                    <a:pt x="9" y="56"/>
                  </a:lnTo>
                  <a:lnTo>
                    <a:pt x="13" y="59"/>
                  </a:lnTo>
                  <a:lnTo>
                    <a:pt x="19" y="61"/>
                  </a:lnTo>
                  <a:lnTo>
                    <a:pt x="27" y="65"/>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09739" name="Freeform 171"/>
            <p:cNvSpPr>
              <a:spLocks/>
            </p:cNvSpPr>
            <p:nvPr/>
          </p:nvSpPr>
          <p:spPr bwMode="auto">
            <a:xfrm>
              <a:off x="3292" y="2462"/>
              <a:ext cx="31" cy="33"/>
            </a:xfrm>
            <a:custGeom>
              <a:avLst/>
              <a:gdLst/>
              <a:ahLst/>
              <a:cxnLst>
                <a:cxn ang="0">
                  <a:pos x="31" y="65"/>
                </a:cxn>
                <a:cxn ang="0">
                  <a:pos x="36" y="63"/>
                </a:cxn>
                <a:cxn ang="0">
                  <a:pos x="42" y="61"/>
                </a:cxn>
                <a:cxn ang="0">
                  <a:pos x="48" y="57"/>
                </a:cxn>
                <a:cxn ang="0">
                  <a:pos x="53" y="54"/>
                </a:cxn>
                <a:cxn ang="0">
                  <a:pos x="55" y="50"/>
                </a:cxn>
                <a:cxn ang="0">
                  <a:pos x="61" y="44"/>
                </a:cxn>
                <a:cxn ang="0">
                  <a:pos x="63" y="38"/>
                </a:cxn>
                <a:cxn ang="0">
                  <a:pos x="63" y="31"/>
                </a:cxn>
                <a:cxn ang="0">
                  <a:pos x="63" y="25"/>
                </a:cxn>
                <a:cxn ang="0">
                  <a:pos x="61" y="19"/>
                </a:cxn>
                <a:cxn ang="0">
                  <a:pos x="55" y="14"/>
                </a:cxn>
                <a:cxn ang="0">
                  <a:pos x="53" y="10"/>
                </a:cxn>
                <a:cxn ang="0">
                  <a:pos x="48" y="6"/>
                </a:cxn>
                <a:cxn ang="0">
                  <a:pos x="42" y="2"/>
                </a:cxn>
                <a:cxn ang="0">
                  <a:pos x="36" y="0"/>
                </a:cxn>
                <a:cxn ang="0">
                  <a:pos x="31" y="0"/>
                </a:cxn>
                <a:cxn ang="0">
                  <a:pos x="23" y="0"/>
                </a:cxn>
                <a:cxn ang="0">
                  <a:pos x="17" y="2"/>
                </a:cxn>
                <a:cxn ang="0">
                  <a:pos x="12" y="6"/>
                </a:cxn>
                <a:cxn ang="0">
                  <a:pos x="8" y="10"/>
                </a:cxn>
                <a:cxn ang="0">
                  <a:pos x="4" y="14"/>
                </a:cxn>
                <a:cxn ang="0">
                  <a:pos x="2" y="19"/>
                </a:cxn>
                <a:cxn ang="0">
                  <a:pos x="0" y="25"/>
                </a:cxn>
                <a:cxn ang="0">
                  <a:pos x="0" y="31"/>
                </a:cxn>
                <a:cxn ang="0">
                  <a:pos x="0" y="38"/>
                </a:cxn>
                <a:cxn ang="0">
                  <a:pos x="2" y="44"/>
                </a:cxn>
                <a:cxn ang="0">
                  <a:pos x="4" y="50"/>
                </a:cxn>
                <a:cxn ang="0">
                  <a:pos x="8" y="54"/>
                </a:cxn>
                <a:cxn ang="0">
                  <a:pos x="12" y="57"/>
                </a:cxn>
                <a:cxn ang="0">
                  <a:pos x="17" y="61"/>
                </a:cxn>
                <a:cxn ang="0">
                  <a:pos x="23" y="63"/>
                </a:cxn>
                <a:cxn ang="0">
                  <a:pos x="31" y="65"/>
                </a:cxn>
                <a:cxn ang="0">
                  <a:pos x="31" y="65"/>
                </a:cxn>
              </a:cxnLst>
              <a:rect l="0" t="0" r="r" b="b"/>
              <a:pathLst>
                <a:path w="63" h="65">
                  <a:moveTo>
                    <a:pt x="31" y="65"/>
                  </a:moveTo>
                  <a:lnTo>
                    <a:pt x="36" y="63"/>
                  </a:lnTo>
                  <a:lnTo>
                    <a:pt x="42" y="61"/>
                  </a:lnTo>
                  <a:lnTo>
                    <a:pt x="48" y="57"/>
                  </a:lnTo>
                  <a:lnTo>
                    <a:pt x="53" y="54"/>
                  </a:lnTo>
                  <a:lnTo>
                    <a:pt x="55" y="50"/>
                  </a:lnTo>
                  <a:lnTo>
                    <a:pt x="61" y="44"/>
                  </a:lnTo>
                  <a:lnTo>
                    <a:pt x="63" y="38"/>
                  </a:lnTo>
                  <a:lnTo>
                    <a:pt x="63" y="31"/>
                  </a:lnTo>
                  <a:lnTo>
                    <a:pt x="63" y="25"/>
                  </a:lnTo>
                  <a:lnTo>
                    <a:pt x="61" y="19"/>
                  </a:lnTo>
                  <a:lnTo>
                    <a:pt x="55" y="14"/>
                  </a:lnTo>
                  <a:lnTo>
                    <a:pt x="53" y="10"/>
                  </a:lnTo>
                  <a:lnTo>
                    <a:pt x="48" y="6"/>
                  </a:lnTo>
                  <a:lnTo>
                    <a:pt x="42" y="2"/>
                  </a:lnTo>
                  <a:lnTo>
                    <a:pt x="36" y="0"/>
                  </a:lnTo>
                  <a:lnTo>
                    <a:pt x="31" y="0"/>
                  </a:lnTo>
                  <a:lnTo>
                    <a:pt x="23" y="0"/>
                  </a:lnTo>
                  <a:lnTo>
                    <a:pt x="17" y="2"/>
                  </a:lnTo>
                  <a:lnTo>
                    <a:pt x="12" y="6"/>
                  </a:lnTo>
                  <a:lnTo>
                    <a:pt x="8" y="10"/>
                  </a:lnTo>
                  <a:lnTo>
                    <a:pt x="4" y="14"/>
                  </a:lnTo>
                  <a:lnTo>
                    <a:pt x="2" y="19"/>
                  </a:lnTo>
                  <a:lnTo>
                    <a:pt x="0" y="25"/>
                  </a:lnTo>
                  <a:lnTo>
                    <a:pt x="0" y="31"/>
                  </a:lnTo>
                  <a:lnTo>
                    <a:pt x="0" y="38"/>
                  </a:lnTo>
                  <a:lnTo>
                    <a:pt x="2" y="44"/>
                  </a:lnTo>
                  <a:lnTo>
                    <a:pt x="4" y="50"/>
                  </a:lnTo>
                  <a:lnTo>
                    <a:pt x="8" y="54"/>
                  </a:lnTo>
                  <a:lnTo>
                    <a:pt x="12" y="57"/>
                  </a:lnTo>
                  <a:lnTo>
                    <a:pt x="17" y="61"/>
                  </a:lnTo>
                  <a:lnTo>
                    <a:pt x="23" y="63"/>
                  </a:lnTo>
                  <a:lnTo>
                    <a:pt x="31" y="65"/>
                  </a:lnTo>
                  <a:lnTo>
                    <a:pt x="31" y="65"/>
                  </a:lnTo>
                  <a:close/>
                </a:path>
              </a:pathLst>
            </a:custGeom>
            <a:solidFill>
              <a:srgbClr val="BDD6FF"/>
            </a:solidFill>
            <a:ln w="9525">
              <a:noFill/>
              <a:round/>
              <a:headEnd/>
              <a:tailEnd/>
            </a:ln>
          </p:spPr>
          <p:txBody>
            <a:bodyPr>
              <a:prstTxWarp prst="textNoShape">
                <a:avLst/>
              </a:prstTxWarp>
            </a:bodyPr>
            <a:lstStyle/>
            <a:p>
              <a:endParaRPr lang="es-MX"/>
            </a:p>
          </p:txBody>
        </p:sp>
        <p:sp>
          <p:nvSpPr>
            <p:cNvPr id="109740" name="Freeform 172"/>
            <p:cNvSpPr>
              <a:spLocks/>
            </p:cNvSpPr>
            <p:nvPr/>
          </p:nvSpPr>
          <p:spPr bwMode="auto">
            <a:xfrm>
              <a:off x="3335" y="2405"/>
              <a:ext cx="34" cy="33"/>
            </a:xfrm>
            <a:custGeom>
              <a:avLst/>
              <a:gdLst/>
              <a:ahLst/>
              <a:cxnLst>
                <a:cxn ang="0">
                  <a:pos x="34" y="65"/>
                </a:cxn>
                <a:cxn ang="0">
                  <a:pos x="40" y="63"/>
                </a:cxn>
                <a:cxn ang="0">
                  <a:pos x="47" y="61"/>
                </a:cxn>
                <a:cxn ang="0">
                  <a:pos x="51" y="59"/>
                </a:cxn>
                <a:cxn ang="0">
                  <a:pos x="57" y="56"/>
                </a:cxn>
                <a:cxn ang="0">
                  <a:pos x="61" y="50"/>
                </a:cxn>
                <a:cxn ang="0">
                  <a:pos x="64" y="44"/>
                </a:cxn>
                <a:cxn ang="0">
                  <a:pos x="66" y="38"/>
                </a:cxn>
                <a:cxn ang="0">
                  <a:pos x="68" y="33"/>
                </a:cxn>
                <a:cxn ang="0">
                  <a:pos x="66" y="27"/>
                </a:cxn>
                <a:cxn ang="0">
                  <a:pos x="64" y="19"/>
                </a:cxn>
                <a:cxn ang="0">
                  <a:pos x="61" y="14"/>
                </a:cxn>
                <a:cxn ang="0">
                  <a:pos x="57" y="10"/>
                </a:cxn>
                <a:cxn ang="0">
                  <a:pos x="51" y="6"/>
                </a:cxn>
                <a:cxn ang="0">
                  <a:pos x="47" y="2"/>
                </a:cxn>
                <a:cxn ang="0">
                  <a:pos x="40" y="0"/>
                </a:cxn>
                <a:cxn ang="0">
                  <a:pos x="34" y="0"/>
                </a:cxn>
                <a:cxn ang="0">
                  <a:pos x="26" y="0"/>
                </a:cxn>
                <a:cxn ang="0">
                  <a:pos x="21" y="2"/>
                </a:cxn>
                <a:cxn ang="0">
                  <a:pos x="15" y="6"/>
                </a:cxn>
                <a:cxn ang="0">
                  <a:pos x="9" y="10"/>
                </a:cxn>
                <a:cxn ang="0">
                  <a:pos x="5" y="14"/>
                </a:cxn>
                <a:cxn ang="0">
                  <a:pos x="2" y="19"/>
                </a:cxn>
                <a:cxn ang="0">
                  <a:pos x="0" y="27"/>
                </a:cxn>
                <a:cxn ang="0">
                  <a:pos x="0" y="33"/>
                </a:cxn>
                <a:cxn ang="0">
                  <a:pos x="0" y="38"/>
                </a:cxn>
                <a:cxn ang="0">
                  <a:pos x="2" y="44"/>
                </a:cxn>
                <a:cxn ang="0">
                  <a:pos x="5" y="50"/>
                </a:cxn>
                <a:cxn ang="0">
                  <a:pos x="9" y="56"/>
                </a:cxn>
                <a:cxn ang="0">
                  <a:pos x="15" y="59"/>
                </a:cxn>
                <a:cxn ang="0">
                  <a:pos x="21" y="61"/>
                </a:cxn>
                <a:cxn ang="0">
                  <a:pos x="26" y="63"/>
                </a:cxn>
                <a:cxn ang="0">
                  <a:pos x="34" y="65"/>
                </a:cxn>
                <a:cxn ang="0">
                  <a:pos x="34" y="65"/>
                </a:cxn>
              </a:cxnLst>
              <a:rect l="0" t="0" r="r" b="b"/>
              <a:pathLst>
                <a:path w="68" h="65">
                  <a:moveTo>
                    <a:pt x="34" y="65"/>
                  </a:moveTo>
                  <a:lnTo>
                    <a:pt x="40" y="63"/>
                  </a:lnTo>
                  <a:lnTo>
                    <a:pt x="47" y="61"/>
                  </a:lnTo>
                  <a:lnTo>
                    <a:pt x="51" y="59"/>
                  </a:lnTo>
                  <a:lnTo>
                    <a:pt x="57" y="56"/>
                  </a:lnTo>
                  <a:lnTo>
                    <a:pt x="61" y="50"/>
                  </a:lnTo>
                  <a:lnTo>
                    <a:pt x="64" y="44"/>
                  </a:lnTo>
                  <a:lnTo>
                    <a:pt x="66" y="38"/>
                  </a:lnTo>
                  <a:lnTo>
                    <a:pt x="68" y="33"/>
                  </a:lnTo>
                  <a:lnTo>
                    <a:pt x="66" y="27"/>
                  </a:lnTo>
                  <a:lnTo>
                    <a:pt x="64" y="19"/>
                  </a:lnTo>
                  <a:lnTo>
                    <a:pt x="61" y="14"/>
                  </a:lnTo>
                  <a:lnTo>
                    <a:pt x="57" y="10"/>
                  </a:lnTo>
                  <a:lnTo>
                    <a:pt x="51" y="6"/>
                  </a:lnTo>
                  <a:lnTo>
                    <a:pt x="47" y="2"/>
                  </a:lnTo>
                  <a:lnTo>
                    <a:pt x="40" y="0"/>
                  </a:lnTo>
                  <a:lnTo>
                    <a:pt x="34" y="0"/>
                  </a:lnTo>
                  <a:lnTo>
                    <a:pt x="26" y="0"/>
                  </a:lnTo>
                  <a:lnTo>
                    <a:pt x="21" y="2"/>
                  </a:lnTo>
                  <a:lnTo>
                    <a:pt x="15" y="6"/>
                  </a:lnTo>
                  <a:lnTo>
                    <a:pt x="9" y="10"/>
                  </a:lnTo>
                  <a:lnTo>
                    <a:pt x="5" y="14"/>
                  </a:lnTo>
                  <a:lnTo>
                    <a:pt x="2" y="19"/>
                  </a:lnTo>
                  <a:lnTo>
                    <a:pt x="0" y="27"/>
                  </a:lnTo>
                  <a:lnTo>
                    <a:pt x="0" y="33"/>
                  </a:lnTo>
                  <a:lnTo>
                    <a:pt x="0" y="38"/>
                  </a:lnTo>
                  <a:lnTo>
                    <a:pt x="2" y="44"/>
                  </a:lnTo>
                  <a:lnTo>
                    <a:pt x="5" y="50"/>
                  </a:lnTo>
                  <a:lnTo>
                    <a:pt x="9" y="56"/>
                  </a:lnTo>
                  <a:lnTo>
                    <a:pt x="15" y="59"/>
                  </a:lnTo>
                  <a:lnTo>
                    <a:pt x="21" y="61"/>
                  </a:lnTo>
                  <a:lnTo>
                    <a:pt x="26" y="63"/>
                  </a:lnTo>
                  <a:lnTo>
                    <a:pt x="34" y="65"/>
                  </a:lnTo>
                  <a:lnTo>
                    <a:pt x="34" y="65"/>
                  </a:lnTo>
                  <a:close/>
                </a:path>
              </a:pathLst>
            </a:custGeom>
            <a:solidFill>
              <a:srgbClr val="BDD6FF"/>
            </a:solidFill>
            <a:ln w="9525">
              <a:noFill/>
              <a:round/>
              <a:headEnd/>
              <a:tailEnd/>
            </a:ln>
          </p:spPr>
          <p:txBody>
            <a:bodyPr>
              <a:prstTxWarp prst="textNoShape">
                <a:avLst/>
              </a:prstTxWarp>
            </a:bodyPr>
            <a:lstStyle/>
            <a:p>
              <a:endParaRPr lang="es-MX"/>
            </a:p>
          </p:txBody>
        </p:sp>
        <p:sp>
          <p:nvSpPr>
            <p:cNvPr id="109741" name="Freeform 173"/>
            <p:cNvSpPr>
              <a:spLocks/>
            </p:cNvSpPr>
            <p:nvPr/>
          </p:nvSpPr>
          <p:spPr bwMode="auto">
            <a:xfrm>
              <a:off x="3381" y="2349"/>
              <a:ext cx="31" cy="32"/>
            </a:xfrm>
            <a:custGeom>
              <a:avLst/>
              <a:gdLst/>
              <a:ahLst/>
              <a:cxnLst>
                <a:cxn ang="0">
                  <a:pos x="32" y="65"/>
                </a:cxn>
                <a:cxn ang="0">
                  <a:pos x="38" y="63"/>
                </a:cxn>
                <a:cxn ang="0">
                  <a:pos x="44" y="61"/>
                </a:cxn>
                <a:cxn ang="0">
                  <a:pos x="49" y="57"/>
                </a:cxn>
                <a:cxn ang="0">
                  <a:pos x="53" y="53"/>
                </a:cxn>
                <a:cxn ang="0">
                  <a:pos x="57" y="48"/>
                </a:cxn>
                <a:cxn ang="0">
                  <a:pos x="61" y="42"/>
                </a:cxn>
                <a:cxn ang="0">
                  <a:pos x="63" y="36"/>
                </a:cxn>
                <a:cxn ang="0">
                  <a:pos x="63" y="31"/>
                </a:cxn>
                <a:cxn ang="0">
                  <a:pos x="63" y="25"/>
                </a:cxn>
                <a:cxn ang="0">
                  <a:pos x="61" y="17"/>
                </a:cxn>
                <a:cxn ang="0">
                  <a:pos x="57" y="12"/>
                </a:cxn>
                <a:cxn ang="0">
                  <a:pos x="53" y="8"/>
                </a:cxn>
                <a:cxn ang="0">
                  <a:pos x="49" y="4"/>
                </a:cxn>
                <a:cxn ang="0">
                  <a:pos x="44" y="2"/>
                </a:cxn>
                <a:cxn ang="0">
                  <a:pos x="38" y="0"/>
                </a:cxn>
                <a:cxn ang="0">
                  <a:pos x="32" y="0"/>
                </a:cxn>
                <a:cxn ang="0">
                  <a:pos x="27" y="0"/>
                </a:cxn>
                <a:cxn ang="0">
                  <a:pos x="19" y="2"/>
                </a:cxn>
                <a:cxn ang="0">
                  <a:pos x="13" y="4"/>
                </a:cxn>
                <a:cxn ang="0">
                  <a:pos x="10" y="8"/>
                </a:cxn>
                <a:cxn ang="0">
                  <a:pos x="4" y="12"/>
                </a:cxn>
                <a:cxn ang="0">
                  <a:pos x="2" y="17"/>
                </a:cxn>
                <a:cxn ang="0">
                  <a:pos x="0" y="25"/>
                </a:cxn>
                <a:cxn ang="0">
                  <a:pos x="0" y="31"/>
                </a:cxn>
                <a:cxn ang="0">
                  <a:pos x="0" y="36"/>
                </a:cxn>
                <a:cxn ang="0">
                  <a:pos x="2" y="42"/>
                </a:cxn>
                <a:cxn ang="0">
                  <a:pos x="4" y="48"/>
                </a:cxn>
                <a:cxn ang="0">
                  <a:pos x="10" y="53"/>
                </a:cxn>
                <a:cxn ang="0">
                  <a:pos x="13" y="57"/>
                </a:cxn>
                <a:cxn ang="0">
                  <a:pos x="19" y="61"/>
                </a:cxn>
                <a:cxn ang="0">
                  <a:pos x="27" y="63"/>
                </a:cxn>
                <a:cxn ang="0">
                  <a:pos x="32" y="65"/>
                </a:cxn>
                <a:cxn ang="0">
                  <a:pos x="32" y="65"/>
                </a:cxn>
              </a:cxnLst>
              <a:rect l="0" t="0" r="r" b="b"/>
              <a:pathLst>
                <a:path w="63" h="65">
                  <a:moveTo>
                    <a:pt x="32" y="65"/>
                  </a:moveTo>
                  <a:lnTo>
                    <a:pt x="38" y="63"/>
                  </a:lnTo>
                  <a:lnTo>
                    <a:pt x="44" y="61"/>
                  </a:lnTo>
                  <a:lnTo>
                    <a:pt x="49" y="57"/>
                  </a:lnTo>
                  <a:lnTo>
                    <a:pt x="53" y="53"/>
                  </a:lnTo>
                  <a:lnTo>
                    <a:pt x="57" y="48"/>
                  </a:lnTo>
                  <a:lnTo>
                    <a:pt x="61" y="42"/>
                  </a:lnTo>
                  <a:lnTo>
                    <a:pt x="63" y="36"/>
                  </a:lnTo>
                  <a:lnTo>
                    <a:pt x="63" y="31"/>
                  </a:lnTo>
                  <a:lnTo>
                    <a:pt x="63" y="25"/>
                  </a:lnTo>
                  <a:lnTo>
                    <a:pt x="61" y="17"/>
                  </a:lnTo>
                  <a:lnTo>
                    <a:pt x="57" y="12"/>
                  </a:lnTo>
                  <a:lnTo>
                    <a:pt x="53" y="8"/>
                  </a:lnTo>
                  <a:lnTo>
                    <a:pt x="49" y="4"/>
                  </a:lnTo>
                  <a:lnTo>
                    <a:pt x="44" y="2"/>
                  </a:lnTo>
                  <a:lnTo>
                    <a:pt x="38" y="0"/>
                  </a:lnTo>
                  <a:lnTo>
                    <a:pt x="32" y="0"/>
                  </a:lnTo>
                  <a:lnTo>
                    <a:pt x="27" y="0"/>
                  </a:lnTo>
                  <a:lnTo>
                    <a:pt x="19" y="2"/>
                  </a:lnTo>
                  <a:lnTo>
                    <a:pt x="13" y="4"/>
                  </a:lnTo>
                  <a:lnTo>
                    <a:pt x="10" y="8"/>
                  </a:lnTo>
                  <a:lnTo>
                    <a:pt x="4" y="12"/>
                  </a:lnTo>
                  <a:lnTo>
                    <a:pt x="2" y="17"/>
                  </a:lnTo>
                  <a:lnTo>
                    <a:pt x="0" y="25"/>
                  </a:lnTo>
                  <a:lnTo>
                    <a:pt x="0" y="31"/>
                  </a:lnTo>
                  <a:lnTo>
                    <a:pt x="0" y="36"/>
                  </a:lnTo>
                  <a:lnTo>
                    <a:pt x="2" y="42"/>
                  </a:lnTo>
                  <a:lnTo>
                    <a:pt x="4" y="48"/>
                  </a:lnTo>
                  <a:lnTo>
                    <a:pt x="10" y="53"/>
                  </a:lnTo>
                  <a:lnTo>
                    <a:pt x="13" y="57"/>
                  </a:lnTo>
                  <a:lnTo>
                    <a:pt x="19" y="61"/>
                  </a:lnTo>
                  <a:lnTo>
                    <a:pt x="27" y="63"/>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09742" name="Freeform 174"/>
            <p:cNvSpPr>
              <a:spLocks/>
            </p:cNvSpPr>
            <p:nvPr/>
          </p:nvSpPr>
          <p:spPr bwMode="auto">
            <a:xfrm>
              <a:off x="3425" y="2292"/>
              <a:ext cx="33" cy="31"/>
            </a:xfrm>
            <a:custGeom>
              <a:avLst/>
              <a:gdLst/>
              <a:ahLst/>
              <a:cxnLst>
                <a:cxn ang="0">
                  <a:pos x="33" y="63"/>
                </a:cxn>
                <a:cxn ang="0">
                  <a:pos x="38" y="63"/>
                </a:cxn>
                <a:cxn ang="0">
                  <a:pos x="44" y="61"/>
                </a:cxn>
                <a:cxn ang="0">
                  <a:pos x="50" y="57"/>
                </a:cxn>
                <a:cxn ang="0">
                  <a:pos x="56" y="53"/>
                </a:cxn>
                <a:cxn ang="0">
                  <a:pos x="57" y="50"/>
                </a:cxn>
                <a:cxn ang="0">
                  <a:pos x="61" y="44"/>
                </a:cxn>
                <a:cxn ang="0">
                  <a:pos x="63" y="38"/>
                </a:cxn>
                <a:cxn ang="0">
                  <a:pos x="65" y="31"/>
                </a:cxn>
                <a:cxn ang="0">
                  <a:pos x="63" y="25"/>
                </a:cxn>
                <a:cxn ang="0">
                  <a:pos x="61" y="19"/>
                </a:cxn>
                <a:cxn ang="0">
                  <a:pos x="57" y="12"/>
                </a:cxn>
                <a:cxn ang="0">
                  <a:pos x="56" y="10"/>
                </a:cxn>
                <a:cxn ang="0">
                  <a:pos x="50" y="4"/>
                </a:cxn>
                <a:cxn ang="0">
                  <a:pos x="44" y="2"/>
                </a:cxn>
                <a:cxn ang="0">
                  <a:pos x="38" y="0"/>
                </a:cxn>
                <a:cxn ang="0">
                  <a:pos x="33" y="0"/>
                </a:cxn>
                <a:cxn ang="0">
                  <a:pos x="25" y="0"/>
                </a:cxn>
                <a:cxn ang="0">
                  <a:pos x="19" y="2"/>
                </a:cxn>
                <a:cxn ang="0">
                  <a:pos x="14" y="4"/>
                </a:cxn>
                <a:cxn ang="0">
                  <a:pos x="10" y="10"/>
                </a:cxn>
                <a:cxn ang="0">
                  <a:pos x="4" y="12"/>
                </a:cxn>
                <a:cxn ang="0">
                  <a:pos x="2" y="19"/>
                </a:cxn>
                <a:cxn ang="0">
                  <a:pos x="0" y="25"/>
                </a:cxn>
                <a:cxn ang="0">
                  <a:pos x="0" y="31"/>
                </a:cxn>
                <a:cxn ang="0">
                  <a:pos x="0" y="38"/>
                </a:cxn>
                <a:cxn ang="0">
                  <a:pos x="2" y="44"/>
                </a:cxn>
                <a:cxn ang="0">
                  <a:pos x="4" y="50"/>
                </a:cxn>
                <a:cxn ang="0">
                  <a:pos x="10" y="53"/>
                </a:cxn>
                <a:cxn ang="0">
                  <a:pos x="14" y="57"/>
                </a:cxn>
                <a:cxn ang="0">
                  <a:pos x="19" y="61"/>
                </a:cxn>
                <a:cxn ang="0">
                  <a:pos x="25" y="63"/>
                </a:cxn>
                <a:cxn ang="0">
                  <a:pos x="33" y="63"/>
                </a:cxn>
                <a:cxn ang="0">
                  <a:pos x="33" y="63"/>
                </a:cxn>
              </a:cxnLst>
              <a:rect l="0" t="0" r="r" b="b"/>
              <a:pathLst>
                <a:path w="65" h="63">
                  <a:moveTo>
                    <a:pt x="33" y="63"/>
                  </a:moveTo>
                  <a:lnTo>
                    <a:pt x="38" y="63"/>
                  </a:lnTo>
                  <a:lnTo>
                    <a:pt x="44" y="61"/>
                  </a:lnTo>
                  <a:lnTo>
                    <a:pt x="50" y="57"/>
                  </a:lnTo>
                  <a:lnTo>
                    <a:pt x="56" y="53"/>
                  </a:lnTo>
                  <a:lnTo>
                    <a:pt x="57" y="50"/>
                  </a:lnTo>
                  <a:lnTo>
                    <a:pt x="61" y="44"/>
                  </a:lnTo>
                  <a:lnTo>
                    <a:pt x="63" y="38"/>
                  </a:lnTo>
                  <a:lnTo>
                    <a:pt x="65" y="31"/>
                  </a:lnTo>
                  <a:lnTo>
                    <a:pt x="63" y="25"/>
                  </a:lnTo>
                  <a:lnTo>
                    <a:pt x="61" y="19"/>
                  </a:lnTo>
                  <a:lnTo>
                    <a:pt x="57" y="12"/>
                  </a:lnTo>
                  <a:lnTo>
                    <a:pt x="56" y="10"/>
                  </a:lnTo>
                  <a:lnTo>
                    <a:pt x="50" y="4"/>
                  </a:lnTo>
                  <a:lnTo>
                    <a:pt x="44" y="2"/>
                  </a:lnTo>
                  <a:lnTo>
                    <a:pt x="38" y="0"/>
                  </a:lnTo>
                  <a:lnTo>
                    <a:pt x="33" y="0"/>
                  </a:lnTo>
                  <a:lnTo>
                    <a:pt x="25" y="0"/>
                  </a:lnTo>
                  <a:lnTo>
                    <a:pt x="19" y="2"/>
                  </a:lnTo>
                  <a:lnTo>
                    <a:pt x="14" y="4"/>
                  </a:lnTo>
                  <a:lnTo>
                    <a:pt x="10" y="10"/>
                  </a:lnTo>
                  <a:lnTo>
                    <a:pt x="4" y="12"/>
                  </a:lnTo>
                  <a:lnTo>
                    <a:pt x="2" y="19"/>
                  </a:lnTo>
                  <a:lnTo>
                    <a:pt x="0" y="25"/>
                  </a:lnTo>
                  <a:lnTo>
                    <a:pt x="0" y="31"/>
                  </a:lnTo>
                  <a:lnTo>
                    <a:pt x="0" y="38"/>
                  </a:lnTo>
                  <a:lnTo>
                    <a:pt x="2" y="44"/>
                  </a:lnTo>
                  <a:lnTo>
                    <a:pt x="4" y="50"/>
                  </a:lnTo>
                  <a:lnTo>
                    <a:pt x="10" y="53"/>
                  </a:lnTo>
                  <a:lnTo>
                    <a:pt x="14" y="57"/>
                  </a:lnTo>
                  <a:lnTo>
                    <a:pt x="19" y="61"/>
                  </a:lnTo>
                  <a:lnTo>
                    <a:pt x="25" y="63"/>
                  </a:lnTo>
                  <a:lnTo>
                    <a:pt x="33" y="63"/>
                  </a:lnTo>
                  <a:lnTo>
                    <a:pt x="33" y="63"/>
                  </a:lnTo>
                  <a:close/>
                </a:path>
              </a:pathLst>
            </a:custGeom>
            <a:solidFill>
              <a:srgbClr val="BDD6FF"/>
            </a:solidFill>
            <a:ln w="9525">
              <a:noFill/>
              <a:round/>
              <a:headEnd/>
              <a:tailEnd/>
            </a:ln>
          </p:spPr>
          <p:txBody>
            <a:bodyPr>
              <a:prstTxWarp prst="textNoShape">
                <a:avLst/>
              </a:prstTxWarp>
            </a:bodyPr>
            <a:lstStyle/>
            <a:p>
              <a:endParaRPr lang="es-MX"/>
            </a:p>
          </p:txBody>
        </p:sp>
        <p:sp>
          <p:nvSpPr>
            <p:cNvPr id="109743" name="Freeform 175"/>
            <p:cNvSpPr>
              <a:spLocks/>
            </p:cNvSpPr>
            <p:nvPr/>
          </p:nvSpPr>
          <p:spPr bwMode="auto">
            <a:xfrm>
              <a:off x="2292" y="2090"/>
              <a:ext cx="29" cy="28"/>
            </a:xfrm>
            <a:custGeom>
              <a:avLst/>
              <a:gdLst/>
              <a:ahLst/>
              <a:cxnLst>
                <a:cxn ang="0">
                  <a:pos x="21" y="57"/>
                </a:cxn>
                <a:cxn ang="0">
                  <a:pos x="25" y="57"/>
                </a:cxn>
                <a:cxn ang="0">
                  <a:pos x="32" y="57"/>
                </a:cxn>
                <a:cxn ang="0">
                  <a:pos x="36" y="55"/>
                </a:cxn>
                <a:cxn ang="0">
                  <a:pos x="44" y="55"/>
                </a:cxn>
                <a:cxn ang="0">
                  <a:pos x="51" y="48"/>
                </a:cxn>
                <a:cxn ang="0">
                  <a:pos x="59" y="40"/>
                </a:cxn>
                <a:cxn ang="0">
                  <a:pos x="59" y="35"/>
                </a:cxn>
                <a:cxn ang="0">
                  <a:pos x="59" y="27"/>
                </a:cxn>
                <a:cxn ang="0">
                  <a:pos x="57" y="21"/>
                </a:cxn>
                <a:cxn ang="0">
                  <a:pos x="55" y="15"/>
                </a:cxn>
                <a:cxn ang="0">
                  <a:pos x="47" y="8"/>
                </a:cxn>
                <a:cxn ang="0">
                  <a:pos x="40" y="2"/>
                </a:cxn>
                <a:cxn ang="0">
                  <a:pos x="34" y="0"/>
                </a:cxn>
                <a:cxn ang="0">
                  <a:pos x="27" y="0"/>
                </a:cxn>
                <a:cxn ang="0">
                  <a:pos x="21" y="0"/>
                </a:cxn>
                <a:cxn ang="0">
                  <a:pos x="15" y="4"/>
                </a:cxn>
                <a:cxn ang="0">
                  <a:pos x="11" y="6"/>
                </a:cxn>
                <a:cxn ang="0">
                  <a:pos x="8" y="10"/>
                </a:cxn>
                <a:cxn ang="0">
                  <a:pos x="4" y="15"/>
                </a:cxn>
                <a:cxn ang="0">
                  <a:pos x="2" y="21"/>
                </a:cxn>
                <a:cxn ang="0">
                  <a:pos x="0" y="31"/>
                </a:cxn>
                <a:cxn ang="0">
                  <a:pos x="4" y="42"/>
                </a:cxn>
                <a:cxn ang="0">
                  <a:pos x="6" y="46"/>
                </a:cxn>
                <a:cxn ang="0">
                  <a:pos x="9" y="52"/>
                </a:cxn>
                <a:cxn ang="0">
                  <a:pos x="15" y="54"/>
                </a:cxn>
                <a:cxn ang="0">
                  <a:pos x="21" y="57"/>
                </a:cxn>
                <a:cxn ang="0">
                  <a:pos x="21" y="57"/>
                </a:cxn>
              </a:cxnLst>
              <a:rect l="0" t="0" r="r" b="b"/>
              <a:pathLst>
                <a:path w="59" h="57">
                  <a:moveTo>
                    <a:pt x="21" y="57"/>
                  </a:moveTo>
                  <a:lnTo>
                    <a:pt x="25" y="57"/>
                  </a:lnTo>
                  <a:lnTo>
                    <a:pt x="32" y="57"/>
                  </a:lnTo>
                  <a:lnTo>
                    <a:pt x="36" y="55"/>
                  </a:lnTo>
                  <a:lnTo>
                    <a:pt x="44" y="55"/>
                  </a:lnTo>
                  <a:lnTo>
                    <a:pt x="51" y="48"/>
                  </a:lnTo>
                  <a:lnTo>
                    <a:pt x="59" y="40"/>
                  </a:lnTo>
                  <a:lnTo>
                    <a:pt x="59" y="35"/>
                  </a:lnTo>
                  <a:lnTo>
                    <a:pt x="59" y="27"/>
                  </a:lnTo>
                  <a:lnTo>
                    <a:pt x="57" y="21"/>
                  </a:lnTo>
                  <a:lnTo>
                    <a:pt x="55" y="15"/>
                  </a:lnTo>
                  <a:lnTo>
                    <a:pt x="47" y="8"/>
                  </a:lnTo>
                  <a:lnTo>
                    <a:pt x="40" y="2"/>
                  </a:lnTo>
                  <a:lnTo>
                    <a:pt x="34" y="0"/>
                  </a:lnTo>
                  <a:lnTo>
                    <a:pt x="27" y="0"/>
                  </a:lnTo>
                  <a:lnTo>
                    <a:pt x="21" y="0"/>
                  </a:lnTo>
                  <a:lnTo>
                    <a:pt x="15" y="4"/>
                  </a:lnTo>
                  <a:lnTo>
                    <a:pt x="11" y="6"/>
                  </a:lnTo>
                  <a:lnTo>
                    <a:pt x="8" y="10"/>
                  </a:lnTo>
                  <a:lnTo>
                    <a:pt x="4" y="15"/>
                  </a:lnTo>
                  <a:lnTo>
                    <a:pt x="2" y="21"/>
                  </a:lnTo>
                  <a:lnTo>
                    <a:pt x="0" y="31"/>
                  </a:lnTo>
                  <a:lnTo>
                    <a:pt x="4" y="42"/>
                  </a:lnTo>
                  <a:lnTo>
                    <a:pt x="6" y="46"/>
                  </a:lnTo>
                  <a:lnTo>
                    <a:pt x="9" y="52"/>
                  </a:lnTo>
                  <a:lnTo>
                    <a:pt x="15" y="54"/>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09744" name="Freeform 176"/>
            <p:cNvSpPr>
              <a:spLocks/>
            </p:cNvSpPr>
            <p:nvPr/>
          </p:nvSpPr>
          <p:spPr bwMode="auto">
            <a:xfrm>
              <a:off x="2346" y="2054"/>
              <a:ext cx="31" cy="28"/>
            </a:xfrm>
            <a:custGeom>
              <a:avLst/>
              <a:gdLst/>
              <a:ahLst/>
              <a:cxnLst>
                <a:cxn ang="0">
                  <a:pos x="21" y="57"/>
                </a:cxn>
                <a:cxn ang="0">
                  <a:pos x="27" y="57"/>
                </a:cxn>
                <a:cxn ang="0">
                  <a:pos x="33" y="57"/>
                </a:cxn>
                <a:cxn ang="0">
                  <a:pos x="38" y="55"/>
                </a:cxn>
                <a:cxn ang="0">
                  <a:pos x="44" y="55"/>
                </a:cxn>
                <a:cxn ang="0">
                  <a:pos x="54" y="48"/>
                </a:cxn>
                <a:cxn ang="0">
                  <a:pos x="59" y="38"/>
                </a:cxn>
                <a:cxn ang="0">
                  <a:pos x="59" y="32"/>
                </a:cxn>
                <a:cxn ang="0">
                  <a:pos x="61" y="27"/>
                </a:cxn>
                <a:cxn ang="0">
                  <a:pos x="59" y="21"/>
                </a:cxn>
                <a:cxn ang="0">
                  <a:pos x="57" y="17"/>
                </a:cxn>
                <a:cxn ang="0">
                  <a:pos x="54" y="11"/>
                </a:cxn>
                <a:cxn ang="0">
                  <a:pos x="50" y="10"/>
                </a:cxn>
                <a:cxn ang="0">
                  <a:pos x="46" y="4"/>
                </a:cxn>
                <a:cxn ang="0">
                  <a:pos x="40" y="4"/>
                </a:cxn>
                <a:cxn ang="0">
                  <a:pos x="35" y="0"/>
                </a:cxn>
                <a:cxn ang="0">
                  <a:pos x="29" y="0"/>
                </a:cxn>
                <a:cxn ang="0">
                  <a:pos x="23" y="0"/>
                </a:cxn>
                <a:cxn ang="0">
                  <a:pos x="19" y="4"/>
                </a:cxn>
                <a:cxn ang="0">
                  <a:pos x="10" y="10"/>
                </a:cxn>
                <a:cxn ang="0">
                  <a:pos x="2" y="21"/>
                </a:cxn>
                <a:cxn ang="0">
                  <a:pos x="0" y="25"/>
                </a:cxn>
                <a:cxn ang="0">
                  <a:pos x="0" y="32"/>
                </a:cxn>
                <a:cxn ang="0">
                  <a:pos x="0" y="36"/>
                </a:cxn>
                <a:cxn ang="0">
                  <a:pos x="4" y="44"/>
                </a:cxn>
                <a:cxn ang="0">
                  <a:pos x="12" y="51"/>
                </a:cxn>
                <a:cxn ang="0">
                  <a:pos x="21" y="57"/>
                </a:cxn>
                <a:cxn ang="0">
                  <a:pos x="21" y="57"/>
                </a:cxn>
              </a:cxnLst>
              <a:rect l="0" t="0" r="r" b="b"/>
              <a:pathLst>
                <a:path w="61" h="57">
                  <a:moveTo>
                    <a:pt x="21" y="57"/>
                  </a:moveTo>
                  <a:lnTo>
                    <a:pt x="27" y="57"/>
                  </a:lnTo>
                  <a:lnTo>
                    <a:pt x="33" y="57"/>
                  </a:lnTo>
                  <a:lnTo>
                    <a:pt x="38" y="55"/>
                  </a:lnTo>
                  <a:lnTo>
                    <a:pt x="44" y="55"/>
                  </a:lnTo>
                  <a:lnTo>
                    <a:pt x="54" y="48"/>
                  </a:lnTo>
                  <a:lnTo>
                    <a:pt x="59" y="38"/>
                  </a:lnTo>
                  <a:lnTo>
                    <a:pt x="59" y="32"/>
                  </a:lnTo>
                  <a:lnTo>
                    <a:pt x="61" y="27"/>
                  </a:lnTo>
                  <a:lnTo>
                    <a:pt x="59" y="21"/>
                  </a:lnTo>
                  <a:lnTo>
                    <a:pt x="57" y="17"/>
                  </a:lnTo>
                  <a:lnTo>
                    <a:pt x="54" y="11"/>
                  </a:lnTo>
                  <a:lnTo>
                    <a:pt x="50" y="10"/>
                  </a:lnTo>
                  <a:lnTo>
                    <a:pt x="46" y="4"/>
                  </a:lnTo>
                  <a:lnTo>
                    <a:pt x="40" y="4"/>
                  </a:lnTo>
                  <a:lnTo>
                    <a:pt x="35" y="0"/>
                  </a:lnTo>
                  <a:lnTo>
                    <a:pt x="29" y="0"/>
                  </a:lnTo>
                  <a:lnTo>
                    <a:pt x="23" y="0"/>
                  </a:lnTo>
                  <a:lnTo>
                    <a:pt x="19" y="4"/>
                  </a:lnTo>
                  <a:lnTo>
                    <a:pt x="10" y="10"/>
                  </a:lnTo>
                  <a:lnTo>
                    <a:pt x="2" y="21"/>
                  </a:lnTo>
                  <a:lnTo>
                    <a:pt x="0" y="25"/>
                  </a:lnTo>
                  <a:lnTo>
                    <a:pt x="0" y="32"/>
                  </a:lnTo>
                  <a:lnTo>
                    <a:pt x="0" y="36"/>
                  </a:lnTo>
                  <a:lnTo>
                    <a:pt x="4" y="44"/>
                  </a:lnTo>
                  <a:lnTo>
                    <a:pt x="12" y="51"/>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09745" name="Freeform 177"/>
            <p:cNvSpPr>
              <a:spLocks/>
            </p:cNvSpPr>
            <p:nvPr/>
          </p:nvSpPr>
          <p:spPr bwMode="auto">
            <a:xfrm>
              <a:off x="2402" y="2017"/>
              <a:ext cx="30" cy="29"/>
            </a:xfrm>
            <a:custGeom>
              <a:avLst/>
              <a:gdLst/>
              <a:ahLst/>
              <a:cxnLst>
                <a:cxn ang="0">
                  <a:pos x="21" y="57"/>
                </a:cxn>
                <a:cxn ang="0">
                  <a:pos x="25" y="57"/>
                </a:cxn>
                <a:cxn ang="0">
                  <a:pos x="31" y="57"/>
                </a:cxn>
                <a:cxn ang="0">
                  <a:pos x="37" y="55"/>
                </a:cxn>
                <a:cxn ang="0">
                  <a:pos x="42" y="55"/>
                </a:cxn>
                <a:cxn ang="0">
                  <a:pos x="46" y="49"/>
                </a:cxn>
                <a:cxn ang="0">
                  <a:pos x="52" y="47"/>
                </a:cxn>
                <a:cxn ang="0">
                  <a:pos x="56" y="44"/>
                </a:cxn>
                <a:cxn ang="0">
                  <a:pos x="59" y="38"/>
                </a:cxn>
                <a:cxn ang="0">
                  <a:pos x="59" y="32"/>
                </a:cxn>
                <a:cxn ang="0">
                  <a:pos x="59" y="26"/>
                </a:cxn>
                <a:cxn ang="0">
                  <a:pos x="58" y="21"/>
                </a:cxn>
                <a:cxn ang="0">
                  <a:pos x="56" y="15"/>
                </a:cxn>
                <a:cxn ang="0">
                  <a:pos x="50" y="7"/>
                </a:cxn>
                <a:cxn ang="0">
                  <a:pos x="40" y="2"/>
                </a:cxn>
                <a:cxn ang="0">
                  <a:pos x="33" y="0"/>
                </a:cxn>
                <a:cxn ang="0">
                  <a:pos x="27" y="0"/>
                </a:cxn>
                <a:cxn ang="0">
                  <a:pos x="21" y="0"/>
                </a:cxn>
                <a:cxn ang="0">
                  <a:pos x="16" y="4"/>
                </a:cxn>
                <a:cxn ang="0">
                  <a:pos x="10" y="6"/>
                </a:cxn>
                <a:cxn ang="0">
                  <a:pos x="6" y="9"/>
                </a:cxn>
                <a:cxn ang="0">
                  <a:pos x="2" y="15"/>
                </a:cxn>
                <a:cxn ang="0">
                  <a:pos x="2" y="21"/>
                </a:cxn>
                <a:cxn ang="0">
                  <a:pos x="0" y="30"/>
                </a:cxn>
                <a:cxn ang="0">
                  <a:pos x="2" y="42"/>
                </a:cxn>
                <a:cxn ang="0">
                  <a:pos x="4" y="45"/>
                </a:cxn>
                <a:cxn ang="0">
                  <a:pos x="10" y="49"/>
                </a:cxn>
                <a:cxn ang="0">
                  <a:pos x="14" y="53"/>
                </a:cxn>
                <a:cxn ang="0">
                  <a:pos x="21" y="57"/>
                </a:cxn>
                <a:cxn ang="0">
                  <a:pos x="21" y="57"/>
                </a:cxn>
              </a:cxnLst>
              <a:rect l="0" t="0" r="r" b="b"/>
              <a:pathLst>
                <a:path w="59" h="57">
                  <a:moveTo>
                    <a:pt x="21" y="57"/>
                  </a:moveTo>
                  <a:lnTo>
                    <a:pt x="25" y="57"/>
                  </a:lnTo>
                  <a:lnTo>
                    <a:pt x="31" y="57"/>
                  </a:lnTo>
                  <a:lnTo>
                    <a:pt x="37" y="55"/>
                  </a:lnTo>
                  <a:lnTo>
                    <a:pt x="42" y="55"/>
                  </a:lnTo>
                  <a:lnTo>
                    <a:pt x="46" y="49"/>
                  </a:lnTo>
                  <a:lnTo>
                    <a:pt x="52" y="47"/>
                  </a:lnTo>
                  <a:lnTo>
                    <a:pt x="56" y="44"/>
                  </a:lnTo>
                  <a:lnTo>
                    <a:pt x="59" y="38"/>
                  </a:lnTo>
                  <a:lnTo>
                    <a:pt x="59" y="32"/>
                  </a:lnTo>
                  <a:lnTo>
                    <a:pt x="59" y="26"/>
                  </a:lnTo>
                  <a:lnTo>
                    <a:pt x="58" y="21"/>
                  </a:lnTo>
                  <a:lnTo>
                    <a:pt x="56" y="15"/>
                  </a:lnTo>
                  <a:lnTo>
                    <a:pt x="50" y="7"/>
                  </a:lnTo>
                  <a:lnTo>
                    <a:pt x="40" y="2"/>
                  </a:lnTo>
                  <a:lnTo>
                    <a:pt x="33" y="0"/>
                  </a:lnTo>
                  <a:lnTo>
                    <a:pt x="27" y="0"/>
                  </a:lnTo>
                  <a:lnTo>
                    <a:pt x="21" y="0"/>
                  </a:lnTo>
                  <a:lnTo>
                    <a:pt x="16" y="4"/>
                  </a:lnTo>
                  <a:lnTo>
                    <a:pt x="10" y="6"/>
                  </a:lnTo>
                  <a:lnTo>
                    <a:pt x="6" y="9"/>
                  </a:lnTo>
                  <a:lnTo>
                    <a:pt x="2" y="15"/>
                  </a:lnTo>
                  <a:lnTo>
                    <a:pt x="2" y="21"/>
                  </a:lnTo>
                  <a:lnTo>
                    <a:pt x="0" y="30"/>
                  </a:lnTo>
                  <a:lnTo>
                    <a:pt x="2" y="42"/>
                  </a:lnTo>
                  <a:lnTo>
                    <a:pt x="4" y="45"/>
                  </a:lnTo>
                  <a:lnTo>
                    <a:pt x="10" y="49"/>
                  </a:lnTo>
                  <a:lnTo>
                    <a:pt x="14" y="53"/>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09746" name="Freeform 178"/>
            <p:cNvSpPr>
              <a:spLocks/>
            </p:cNvSpPr>
            <p:nvPr/>
          </p:nvSpPr>
          <p:spPr bwMode="auto">
            <a:xfrm>
              <a:off x="2456" y="1980"/>
              <a:ext cx="30" cy="30"/>
            </a:xfrm>
            <a:custGeom>
              <a:avLst/>
              <a:gdLst/>
              <a:ahLst/>
              <a:cxnLst>
                <a:cxn ang="0">
                  <a:pos x="21" y="59"/>
                </a:cxn>
                <a:cxn ang="0">
                  <a:pos x="26" y="59"/>
                </a:cxn>
                <a:cxn ang="0">
                  <a:pos x="32" y="59"/>
                </a:cxn>
                <a:cxn ang="0">
                  <a:pos x="38" y="59"/>
                </a:cxn>
                <a:cxn ang="0">
                  <a:pos x="44" y="57"/>
                </a:cxn>
                <a:cxn ang="0">
                  <a:pos x="51" y="49"/>
                </a:cxn>
                <a:cxn ang="0">
                  <a:pos x="59" y="40"/>
                </a:cxn>
                <a:cxn ang="0">
                  <a:pos x="59" y="34"/>
                </a:cxn>
                <a:cxn ang="0">
                  <a:pos x="59" y="28"/>
                </a:cxn>
                <a:cxn ang="0">
                  <a:pos x="59" y="22"/>
                </a:cxn>
                <a:cxn ang="0">
                  <a:pos x="57" y="19"/>
                </a:cxn>
                <a:cxn ang="0">
                  <a:pos x="51" y="13"/>
                </a:cxn>
                <a:cxn ang="0">
                  <a:pos x="49" y="9"/>
                </a:cxn>
                <a:cxn ang="0">
                  <a:pos x="45" y="5"/>
                </a:cxn>
                <a:cxn ang="0">
                  <a:pos x="40" y="3"/>
                </a:cxn>
                <a:cxn ang="0">
                  <a:pos x="28" y="0"/>
                </a:cxn>
                <a:cxn ang="0">
                  <a:pos x="17" y="3"/>
                </a:cxn>
                <a:cxn ang="0">
                  <a:pos x="7" y="11"/>
                </a:cxn>
                <a:cxn ang="0">
                  <a:pos x="2" y="22"/>
                </a:cxn>
                <a:cxn ang="0">
                  <a:pos x="0" y="26"/>
                </a:cxn>
                <a:cxn ang="0">
                  <a:pos x="0" y="34"/>
                </a:cxn>
                <a:cxn ang="0">
                  <a:pos x="0" y="38"/>
                </a:cxn>
                <a:cxn ang="0">
                  <a:pos x="4" y="45"/>
                </a:cxn>
                <a:cxn ang="0">
                  <a:pos x="9" y="53"/>
                </a:cxn>
                <a:cxn ang="0">
                  <a:pos x="21" y="59"/>
                </a:cxn>
                <a:cxn ang="0">
                  <a:pos x="21" y="59"/>
                </a:cxn>
              </a:cxnLst>
              <a:rect l="0" t="0" r="r" b="b"/>
              <a:pathLst>
                <a:path w="59" h="59">
                  <a:moveTo>
                    <a:pt x="21" y="59"/>
                  </a:moveTo>
                  <a:lnTo>
                    <a:pt x="26" y="59"/>
                  </a:lnTo>
                  <a:lnTo>
                    <a:pt x="32" y="59"/>
                  </a:lnTo>
                  <a:lnTo>
                    <a:pt x="38" y="59"/>
                  </a:lnTo>
                  <a:lnTo>
                    <a:pt x="44" y="57"/>
                  </a:lnTo>
                  <a:lnTo>
                    <a:pt x="51" y="49"/>
                  </a:lnTo>
                  <a:lnTo>
                    <a:pt x="59" y="40"/>
                  </a:lnTo>
                  <a:lnTo>
                    <a:pt x="59" y="34"/>
                  </a:lnTo>
                  <a:lnTo>
                    <a:pt x="59" y="28"/>
                  </a:lnTo>
                  <a:lnTo>
                    <a:pt x="59" y="22"/>
                  </a:lnTo>
                  <a:lnTo>
                    <a:pt x="57" y="19"/>
                  </a:lnTo>
                  <a:lnTo>
                    <a:pt x="51" y="13"/>
                  </a:lnTo>
                  <a:lnTo>
                    <a:pt x="49" y="9"/>
                  </a:lnTo>
                  <a:lnTo>
                    <a:pt x="45" y="5"/>
                  </a:lnTo>
                  <a:lnTo>
                    <a:pt x="40" y="3"/>
                  </a:lnTo>
                  <a:lnTo>
                    <a:pt x="28" y="0"/>
                  </a:lnTo>
                  <a:lnTo>
                    <a:pt x="17" y="3"/>
                  </a:lnTo>
                  <a:lnTo>
                    <a:pt x="7" y="11"/>
                  </a:lnTo>
                  <a:lnTo>
                    <a:pt x="2" y="22"/>
                  </a:lnTo>
                  <a:lnTo>
                    <a:pt x="0" y="26"/>
                  </a:lnTo>
                  <a:lnTo>
                    <a:pt x="0" y="34"/>
                  </a:lnTo>
                  <a:lnTo>
                    <a:pt x="0" y="38"/>
                  </a:lnTo>
                  <a:lnTo>
                    <a:pt x="4" y="45"/>
                  </a:lnTo>
                  <a:lnTo>
                    <a:pt x="9" y="53"/>
                  </a:lnTo>
                  <a:lnTo>
                    <a:pt x="21" y="59"/>
                  </a:lnTo>
                  <a:lnTo>
                    <a:pt x="21" y="59"/>
                  </a:lnTo>
                  <a:close/>
                </a:path>
              </a:pathLst>
            </a:custGeom>
            <a:solidFill>
              <a:srgbClr val="000000"/>
            </a:solidFill>
            <a:ln w="9525">
              <a:noFill/>
              <a:round/>
              <a:headEnd/>
              <a:tailEnd/>
            </a:ln>
          </p:spPr>
          <p:txBody>
            <a:bodyPr>
              <a:prstTxWarp prst="textNoShape">
                <a:avLst/>
              </a:prstTxWarp>
            </a:bodyPr>
            <a:lstStyle/>
            <a:p>
              <a:endParaRPr lang="es-MX"/>
            </a:p>
          </p:txBody>
        </p:sp>
        <p:sp>
          <p:nvSpPr>
            <p:cNvPr id="109747" name="Freeform 179"/>
            <p:cNvSpPr>
              <a:spLocks/>
            </p:cNvSpPr>
            <p:nvPr/>
          </p:nvSpPr>
          <p:spPr bwMode="auto">
            <a:xfrm>
              <a:off x="2512" y="1945"/>
              <a:ext cx="30" cy="29"/>
            </a:xfrm>
            <a:custGeom>
              <a:avLst/>
              <a:gdLst/>
              <a:ahLst/>
              <a:cxnLst>
                <a:cxn ang="0">
                  <a:pos x="23" y="57"/>
                </a:cxn>
                <a:cxn ang="0">
                  <a:pos x="29" y="57"/>
                </a:cxn>
                <a:cxn ang="0">
                  <a:pos x="32" y="57"/>
                </a:cxn>
                <a:cxn ang="0">
                  <a:pos x="38" y="55"/>
                </a:cxn>
                <a:cxn ang="0">
                  <a:pos x="44" y="55"/>
                </a:cxn>
                <a:cxn ang="0">
                  <a:pos x="50" y="52"/>
                </a:cxn>
                <a:cxn ang="0">
                  <a:pos x="53" y="48"/>
                </a:cxn>
                <a:cxn ang="0">
                  <a:pos x="57" y="44"/>
                </a:cxn>
                <a:cxn ang="0">
                  <a:pos x="61" y="38"/>
                </a:cxn>
                <a:cxn ang="0">
                  <a:pos x="61" y="33"/>
                </a:cxn>
                <a:cxn ang="0">
                  <a:pos x="61" y="27"/>
                </a:cxn>
                <a:cxn ang="0">
                  <a:pos x="57" y="19"/>
                </a:cxn>
                <a:cxn ang="0">
                  <a:pos x="57" y="16"/>
                </a:cxn>
                <a:cxn ang="0">
                  <a:pos x="50" y="8"/>
                </a:cxn>
                <a:cxn ang="0">
                  <a:pos x="42" y="2"/>
                </a:cxn>
                <a:cxn ang="0">
                  <a:pos x="34" y="0"/>
                </a:cxn>
                <a:cxn ang="0">
                  <a:pos x="29" y="0"/>
                </a:cxn>
                <a:cxn ang="0">
                  <a:pos x="23" y="0"/>
                </a:cxn>
                <a:cxn ang="0">
                  <a:pos x="17" y="4"/>
                </a:cxn>
                <a:cxn ang="0">
                  <a:pos x="12" y="6"/>
                </a:cxn>
                <a:cxn ang="0">
                  <a:pos x="8" y="10"/>
                </a:cxn>
                <a:cxn ang="0">
                  <a:pos x="4" y="16"/>
                </a:cxn>
                <a:cxn ang="0">
                  <a:pos x="2" y="21"/>
                </a:cxn>
                <a:cxn ang="0">
                  <a:pos x="0" y="33"/>
                </a:cxn>
                <a:cxn ang="0">
                  <a:pos x="4" y="42"/>
                </a:cxn>
                <a:cxn ang="0">
                  <a:pos x="6" y="46"/>
                </a:cxn>
                <a:cxn ang="0">
                  <a:pos x="12" y="52"/>
                </a:cxn>
                <a:cxn ang="0">
                  <a:pos x="15" y="54"/>
                </a:cxn>
                <a:cxn ang="0">
                  <a:pos x="23" y="57"/>
                </a:cxn>
                <a:cxn ang="0">
                  <a:pos x="23" y="57"/>
                </a:cxn>
              </a:cxnLst>
              <a:rect l="0" t="0" r="r" b="b"/>
              <a:pathLst>
                <a:path w="61" h="57">
                  <a:moveTo>
                    <a:pt x="23" y="57"/>
                  </a:moveTo>
                  <a:lnTo>
                    <a:pt x="29" y="57"/>
                  </a:lnTo>
                  <a:lnTo>
                    <a:pt x="32" y="57"/>
                  </a:lnTo>
                  <a:lnTo>
                    <a:pt x="38" y="55"/>
                  </a:lnTo>
                  <a:lnTo>
                    <a:pt x="44" y="55"/>
                  </a:lnTo>
                  <a:lnTo>
                    <a:pt x="50" y="52"/>
                  </a:lnTo>
                  <a:lnTo>
                    <a:pt x="53" y="48"/>
                  </a:lnTo>
                  <a:lnTo>
                    <a:pt x="57" y="44"/>
                  </a:lnTo>
                  <a:lnTo>
                    <a:pt x="61" y="38"/>
                  </a:lnTo>
                  <a:lnTo>
                    <a:pt x="61" y="33"/>
                  </a:lnTo>
                  <a:lnTo>
                    <a:pt x="61" y="27"/>
                  </a:lnTo>
                  <a:lnTo>
                    <a:pt x="57" y="19"/>
                  </a:lnTo>
                  <a:lnTo>
                    <a:pt x="57" y="16"/>
                  </a:lnTo>
                  <a:lnTo>
                    <a:pt x="50" y="8"/>
                  </a:lnTo>
                  <a:lnTo>
                    <a:pt x="42" y="2"/>
                  </a:lnTo>
                  <a:lnTo>
                    <a:pt x="34" y="0"/>
                  </a:lnTo>
                  <a:lnTo>
                    <a:pt x="29" y="0"/>
                  </a:lnTo>
                  <a:lnTo>
                    <a:pt x="23" y="0"/>
                  </a:lnTo>
                  <a:lnTo>
                    <a:pt x="17" y="4"/>
                  </a:lnTo>
                  <a:lnTo>
                    <a:pt x="12" y="6"/>
                  </a:lnTo>
                  <a:lnTo>
                    <a:pt x="8" y="10"/>
                  </a:lnTo>
                  <a:lnTo>
                    <a:pt x="4" y="16"/>
                  </a:lnTo>
                  <a:lnTo>
                    <a:pt x="2" y="21"/>
                  </a:lnTo>
                  <a:lnTo>
                    <a:pt x="0" y="33"/>
                  </a:lnTo>
                  <a:lnTo>
                    <a:pt x="4" y="42"/>
                  </a:lnTo>
                  <a:lnTo>
                    <a:pt x="6" y="46"/>
                  </a:lnTo>
                  <a:lnTo>
                    <a:pt x="12" y="52"/>
                  </a:lnTo>
                  <a:lnTo>
                    <a:pt x="15" y="54"/>
                  </a:lnTo>
                  <a:lnTo>
                    <a:pt x="23" y="57"/>
                  </a:lnTo>
                  <a:lnTo>
                    <a:pt x="23" y="57"/>
                  </a:lnTo>
                  <a:close/>
                </a:path>
              </a:pathLst>
            </a:custGeom>
            <a:solidFill>
              <a:srgbClr val="000000"/>
            </a:solidFill>
            <a:ln w="9525">
              <a:noFill/>
              <a:round/>
              <a:headEnd/>
              <a:tailEnd/>
            </a:ln>
          </p:spPr>
          <p:txBody>
            <a:bodyPr>
              <a:prstTxWarp prst="textNoShape">
                <a:avLst/>
              </a:prstTxWarp>
            </a:bodyPr>
            <a:lstStyle/>
            <a:p>
              <a:endParaRPr lang="es-MX"/>
            </a:p>
          </p:txBody>
        </p:sp>
        <p:sp>
          <p:nvSpPr>
            <p:cNvPr id="109748" name="Freeform 180"/>
            <p:cNvSpPr>
              <a:spLocks/>
            </p:cNvSpPr>
            <p:nvPr/>
          </p:nvSpPr>
          <p:spPr bwMode="auto">
            <a:xfrm>
              <a:off x="2566" y="1908"/>
              <a:ext cx="30" cy="30"/>
            </a:xfrm>
            <a:custGeom>
              <a:avLst/>
              <a:gdLst/>
              <a:ahLst/>
              <a:cxnLst>
                <a:cxn ang="0">
                  <a:pos x="22" y="59"/>
                </a:cxn>
                <a:cxn ang="0">
                  <a:pos x="28" y="59"/>
                </a:cxn>
                <a:cxn ang="0">
                  <a:pos x="34" y="59"/>
                </a:cxn>
                <a:cxn ang="0">
                  <a:pos x="38" y="59"/>
                </a:cxn>
                <a:cxn ang="0">
                  <a:pos x="45" y="57"/>
                </a:cxn>
                <a:cxn ang="0">
                  <a:pos x="55" y="50"/>
                </a:cxn>
                <a:cxn ang="0">
                  <a:pos x="60" y="40"/>
                </a:cxn>
                <a:cxn ang="0">
                  <a:pos x="60" y="34"/>
                </a:cxn>
                <a:cxn ang="0">
                  <a:pos x="60" y="29"/>
                </a:cxn>
                <a:cxn ang="0">
                  <a:pos x="58" y="21"/>
                </a:cxn>
                <a:cxn ang="0">
                  <a:pos x="58" y="17"/>
                </a:cxn>
                <a:cxn ang="0">
                  <a:pos x="51" y="8"/>
                </a:cxn>
                <a:cxn ang="0">
                  <a:pos x="41" y="4"/>
                </a:cxn>
                <a:cxn ang="0">
                  <a:pos x="36" y="0"/>
                </a:cxn>
                <a:cxn ang="0">
                  <a:pos x="30" y="0"/>
                </a:cxn>
                <a:cxn ang="0">
                  <a:pos x="24" y="0"/>
                </a:cxn>
                <a:cxn ang="0">
                  <a:pos x="19" y="4"/>
                </a:cxn>
                <a:cxn ang="0">
                  <a:pos x="9" y="12"/>
                </a:cxn>
                <a:cxn ang="0">
                  <a:pos x="3" y="21"/>
                </a:cxn>
                <a:cxn ang="0">
                  <a:pos x="0" y="27"/>
                </a:cxn>
                <a:cxn ang="0">
                  <a:pos x="1" y="34"/>
                </a:cxn>
                <a:cxn ang="0">
                  <a:pos x="1" y="38"/>
                </a:cxn>
                <a:cxn ang="0">
                  <a:pos x="5" y="46"/>
                </a:cxn>
                <a:cxn ang="0">
                  <a:pos x="13" y="53"/>
                </a:cxn>
                <a:cxn ang="0">
                  <a:pos x="22" y="59"/>
                </a:cxn>
                <a:cxn ang="0">
                  <a:pos x="22" y="59"/>
                </a:cxn>
              </a:cxnLst>
              <a:rect l="0" t="0" r="r" b="b"/>
              <a:pathLst>
                <a:path w="60" h="59">
                  <a:moveTo>
                    <a:pt x="22" y="59"/>
                  </a:moveTo>
                  <a:lnTo>
                    <a:pt x="28" y="59"/>
                  </a:lnTo>
                  <a:lnTo>
                    <a:pt x="34" y="59"/>
                  </a:lnTo>
                  <a:lnTo>
                    <a:pt x="38" y="59"/>
                  </a:lnTo>
                  <a:lnTo>
                    <a:pt x="45" y="57"/>
                  </a:lnTo>
                  <a:lnTo>
                    <a:pt x="55" y="50"/>
                  </a:lnTo>
                  <a:lnTo>
                    <a:pt x="60" y="40"/>
                  </a:lnTo>
                  <a:lnTo>
                    <a:pt x="60" y="34"/>
                  </a:lnTo>
                  <a:lnTo>
                    <a:pt x="60" y="29"/>
                  </a:lnTo>
                  <a:lnTo>
                    <a:pt x="58" y="21"/>
                  </a:lnTo>
                  <a:lnTo>
                    <a:pt x="58" y="17"/>
                  </a:lnTo>
                  <a:lnTo>
                    <a:pt x="51" y="8"/>
                  </a:lnTo>
                  <a:lnTo>
                    <a:pt x="41" y="4"/>
                  </a:lnTo>
                  <a:lnTo>
                    <a:pt x="36" y="0"/>
                  </a:lnTo>
                  <a:lnTo>
                    <a:pt x="30" y="0"/>
                  </a:lnTo>
                  <a:lnTo>
                    <a:pt x="24" y="0"/>
                  </a:lnTo>
                  <a:lnTo>
                    <a:pt x="19" y="4"/>
                  </a:lnTo>
                  <a:lnTo>
                    <a:pt x="9" y="12"/>
                  </a:lnTo>
                  <a:lnTo>
                    <a:pt x="3" y="21"/>
                  </a:lnTo>
                  <a:lnTo>
                    <a:pt x="0" y="27"/>
                  </a:lnTo>
                  <a:lnTo>
                    <a:pt x="1" y="34"/>
                  </a:lnTo>
                  <a:lnTo>
                    <a:pt x="1" y="38"/>
                  </a:lnTo>
                  <a:lnTo>
                    <a:pt x="5" y="46"/>
                  </a:lnTo>
                  <a:lnTo>
                    <a:pt x="13" y="53"/>
                  </a:lnTo>
                  <a:lnTo>
                    <a:pt x="22" y="59"/>
                  </a:lnTo>
                  <a:lnTo>
                    <a:pt x="22" y="59"/>
                  </a:lnTo>
                  <a:close/>
                </a:path>
              </a:pathLst>
            </a:custGeom>
            <a:solidFill>
              <a:srgbClr val="000000"/>
            </a:solidFill>
            <a:ln w="9525">
              <a:noFill/>
              <a:round/>
              <a:headEnd/>
              <a:tailEnd/>
            </a:ln>
          </p:spPr>
          <p:txBody>
            <a:bodyPr>
              <a:prstTxWarp prst="textNoShape">
                <a:avLst/>
              </a:prstTxWarp>
            </a:bodyPr>
            <a:lstStyle/>
            <a:p>
              <a:endParaRPr lang="es-MX"/>
            </a:p>
          </p:txBody>
        </p:sp>
      </p:grpSp>
      <p:sp>
        <p:nvSpPr>
          <p:cNvPr id="109753" name="Text Box 185"/>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109571">
                                            <p:txEl>
                                              <p:pRg st="0" end="0"/>
                                            </p:txEl>
                                          </p:spTgt>
                                        </p:tgtEl>
                                        <p:attrNameLst>
                                          <p:attrName>style.visibility</p:attrName>
                                        </p:attrNameLst>
                                      </p:cBhvr>
                                      <p:to>
                                        <p:strVal val="visible"/>
                                      </p:to>
                                    </p:set>
                                    <p:anim calcmode="lin" valueType="num">
                                      <p:cBhvr>
                                        <p:cTn id="7" dur="500" fill="hold"/>
                                        <p:tgtEl>
                                          <p:spTgt spid="109571">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09571">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09571">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0957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1"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7" name="Picture 5"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110595" name="Rectangle 3"/>
          <p:cNvSpPr>
            <a:spLocks noGrp="1" noChangeArrowheads="1"/>
          </p:cNvSpPr>
          <p:nvPr>
            <p:ph type="body" idx="1"/>
          </p:nvPr>
        </p:nvSpPr>
        <p:spPr>
          <a:xfrm>
            <a:off x="1123950" y="1152525"/>
            <a:ext cx="6969125" cy="2336800"/>
          </a:xfrm>
          <a:effectLst>
            <a:outerShdw blurRad="63500" dist="17961" dir="2700000" algn="ctr" rotWithShape="0">
              <a:schemeClr val="tx1">
                <a:alpha val="74998"/>
              </a:schemeClr>
            </a:outerShdw>
          </a:effectLst>
        </p:spPr>
        <p:txBody>
          <a:bodyPr/>
          <a:lstStyle/>
          <a:p>
            <a:pPr marL="0" indent="0" algn="just">
              <a:lnSpc>
                <a:spcPct val="90000"/>
              </a:lnSpc>
              <a:buFontTx/>
              <a:buNone/>
            </a:pPr>
            <a:r>
              <a:rPr lang="es-ES" sz="2700" i="1">
                <a:solidFill>
                  <a:schemeClr val="accent2"/>
                </a:solidFill>
                <a:latin typeface="Times New Roman" charset="0"/>
              </a:rPr>
              <a:t>“Y el Eterno nos mandó que cumplamos todas estas normas, y lo reverenciemos, para que nos vaya bien todos los días, y sigamos viviendo como sucede hoy”</a:t>
            </a:r>
          </a:p>
          <a:p>
            <a:pPr marL="0" indent="0" algn="just">
              <a:lnSpc>
                <a:spcPct val="90000"/>
              </a:lnSpc>
              <a:buFontTx/>
              <a:buNone/>
            </a:pPr>
            <a:r>
              <a:rPr lang="es-ES_tradnl" sz="2000" i="1">
                <a:solidFill>
                  <a:schemeClr val="accent2"/>
                </a:solidFill>
                <a:latin typeface="Times New Roman" charset="0"/>
              </a:rPr>
              <a:t>Dt. 6: 24</a:t>
            </a:r>
          </a:p>
        </p:txBody>
      </p:sp>
      <p:sp>
        <p:nvSpPr>
          <p:cNvPr id="110596" name="Rectangle 4"/>
          <p:cNvSpPr>
            <a:spLocks noChangeArrowheads="1"/>
          </p:cNvSpPr>
          <p:nvPr/>
        </p:nvSpPr>
        <p:spPr bwMode="auto">
          <a:xfrm>
            <a:off x="1133475" y="3289300"/>
            <a:ext cx="6969125" cy="2336800"/>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bodyPr>
          <a:lstStyle/>
          <a:p>
            <a:pPr algn="just">
              <a:lnSpc>
                <a:spcPct val="90000"/>
              </a:lnSpc>
              <a:spcBef>
                <a:spcPct val="20000"/>
              </a:spcBef>
              <a:buSzPct val="60000"/>
            </a:pPr>
            <a:r>
              <a:rPr lang="es-ES" sz="2700" i="1">
                <a:solidFill>
                  <a:schemeClr val="accent2"/>
                </a:solidFill>
                <a:latin typeface="Times New Roman" charset="0"/>
              </a:rPr>
              <a:t>“Y les dijo: ´Si oyes atentamente la voz del Eterno tu Dios, y obras lo recto ante sus ojos; si prestas oído a sus Mandamientos, y guardas todas sus normas, ninguna enfermedad de las que envié a los egipcios te enviaré a ti; porque Yo Soy el Eterno, tu Sanador´”</a:t>
            </a:r>
          </a:p>
          <a:p>
            <a:pPr algn="just">
              <a:lnSpc>
                <a:spcPct val="90000"/>
              </a:lnSpc>
              <a:spcBef>
                <a:spcPct val="20000"/>
              </a:spcBef>
              <a:buSzPct val="60000"/>
            </a:pPr>
            <a:r>
              <a:rPr lang="es-ES_tradnl" sz="2000" i="1">
                <a:solidFill>
                  <a:schemeClr val="accent2"/>
                </a:solidFill>
                <a:latin typeface="Times New Roman" charset="0"/>
              </a:rPr>
              <a:t>Éxo. 15: 26</a:t>
            </a:r>
          </a:p>
        </p:txBody>
      </p:sp>
    </p:spTree>
  </p:cSld>
  <p:clrMapOvr>
    <a:masterClrMapping/>
  </p:clrMapOvr>
  <p:transition>
    <p:randomBa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1620" name="Group 4"/>
          <p:cNvGrpSpPr>
            <a:grpSpLocks noChangeAspect="1"/>
          </p:cNvGrpSpPr>
          <p:nvPr/>
        </p:nvGrpSpPr>
        <p:grpSpPr bwMode="auto">
          <a:xfrm>
            <a:off x="5922963" y="2184400"/>
            <a:ext cx="3221037" cy="3074988"/>
            <a:chOff x="2156" y="1469"/>
            <a:chExt cx="1447" cy="1381"/>
          </a:xfrm>
        </p:grpSpPr>
        <p:sp>
          <p:nvSpPr>
            <p:cNvPr id="111621" name="AutoShape 5"/>
            <p:cNvSpPr>
              <a:spLocks noChangeAspect="1" noChangeArrowheads="1" noTextEdit="1"/>
            </p:cNvSpPr>
            <p:nvPr/>
          </p:nvSpPr>
          <p:spPr bwMode="auto">
            <a:xfrm>
              <a:off x="2156" y="1469"/>
              <a:ext cx="1447" cy="1381"/>
            </a:xfrm>
            <a:prstGeom prst="rect">
              <a:avLst/>
            </a:prstGeom>
            <a:noFill/>
            <a:ln w="9525">
              <a:noFill/>
              <a:miter lim="800000"/>
              <a:headEnd/>
              <a:tailEnd/>
            </a:ln>
          </p:spPr>
          <p:txBody>
            <a:bodyPr>
              <a:prstTxWarp prst="textNoShape">
                <a:avLst/>
              </a:prstTxWarp>
            </a:bodyPr>
            <a:lstStyle/>
            <a:p>
              <a:endParaRPr lang="es-MX"/>
            </a:p>
          </p:txBody>
        </p:sp>
        <p:sp>
          <p:nvSpPr>
            <p:cNvPr id="111622" name="Freeform 6"/>
            <p:cNvSpPr>
              <a:spLocks/>
            </p:cNvSpPr>
            <p:nvPr/>
          </p:nvSpPr>
          <p:spPr bwMode="auto">
            <a:xfrm>
              <a:off x="2158" y="1788"/>
              <a:ext cx="1366" cy="1043"/>
            </a:xfrm>
            <a:custGeom>
              <a:avLst/>
              <a:gdLst/>
              <a:ahLst/>
              <a:cxnLst>
                <a:cxn ang="0">
                  <a:pos x="772" y="0"/>
                </a:cxn>
                <a:cxn ang="0">
                  <a:pos x="770" y="2"/>
                </a:cxn>
                <a:cxn ang="0">
                  <a:pos x="768" y="11"/>
                </a:cxn>
                <a:cxn ang="0">
                  <a:pos x="764" y="23"/>
                </a:cxn>
                <a:cxn ang="0">
                  <a:pos x="762" y="42"/>
                </a:cxn>
                <a:cxn ang="0">
                  <a:pos x="758" y="62"/>
                </a:cxn>
                <a:cxn ang="0">
                  <a:pos x="758" y="89"/>
                </a:cxn>
                <a:cxn ang="0">
                  <a:pos x="757" y="119"/>
                </a:cxn>
                <a:cxn ang="0">
                  <a:pos x="760" y="152"/>
                </a:cxn>
                <a:cxn ang="0">
                  <a:pos x="762" y="186"/>
                </a:cxn>
                <a:cxn ang="0">
                  <a:pos x="770" y="224"/>
                </a:cxn>
                <a:cxn ang="0">
                  <a:pos x="779" y="264"/>
                </a:cxn>
                <a:cxn ang="0">
                  <a:pos x="793" y="306"/>
                </a:cxn>
                <a:cxn ang="0">
                  <a:pos x="812" y="348"/>
                </a:cxn>
                <a:cxn ang="0">
                  <a:pos x="835" y="391"/>
                </a:cxn>
                <a:cxn ang="0">
                  <a:pos x="863" y="435"/>
                </a:cxn>
                <a:cxn ang="0">
                  <a:pos x="899" y="481"/>
                </a:cxn>
                <a:cxn ang="0">
                  <a:pos x="0" y="1313"/>
                </a:cxn>
                <a:cxn ang="0">
                  <a:pos x="604" y="1828"/>
                </a:cxn>
                <a:cxn ang="0">
                  <a:pos x="825" y="1621"/>
                </a:cxn>
                <a:cxn ang="0">
                  <a:pos x="1603" y="2085"/>
                </a:cxn>
                <a:cxn ang="0">
                  <a:pos x="2732" y="644"/>
                </a:cxn>
                <a:cxn ang="0">
                  <a:pos x="2599" y="568"/>
                </a:cxn>
                <a:cxn ang="0">
                  <a:pos x="772" y="0"/>
                </a:cxn>
                <a:cxn ang="0">
                  <a:pos x="772" y="0"/>
                </a:cxn>
              </a:cxnLst>
              <a:rect l="0" t="0" r="r" b="b"/>
              <a:pathLst>
                <a:path w="2732" h="2085">
                  <a:moveTo>
                    <a:pt x="772" y="0"/>
                  </a:moveTo>
                  <a:lnTo>
                    <a:pt x="770" y="2"/>
                  </a:lnTo>
                  <a:lnTo>
                    <a:pt x="768" y="11"/>
                  </a:lnTo>
                  <a:lnTo>
                    <a:pt x="764" y="23"/>
                  </a:lnTo>
                  <a:lnTo>
                    <a:pt x="762" y="42"/>
                  </a:lnTo>
                  <a:lnTo>
                    <a:pt x="758" y="62"/>
                  </a:lnTo>
                  <a:lnTo>
                    <a:pt x="758" y="89"/>
                  </a:lnTo>
                  <a:lnTo>
                    <a:pt x="757" y="119"/>
                  </a:lnTo>
                  <a:lnTo>
                    <a:pt x="760" y="152"/>
                  </a:lnTo>
                  <a:lnTo>
                    <a:pt x="762" y="186"/>
                  </a:lnTo>
                  <a:lnTo>
                    <a:pt x="770" y="224"/>
                  </a:lnTo>
                  <a:lnTo>
                    <a:pt x="779" y="264"/>
                  </a:lnTo>
                  <a:lnTo>
                    <a:pt x="793" y="306"/>
                  </a:lnTo>
                  <a:lnTo>
                    <a:pt x="812" y="348"/>
                  </a:lnTo>
                  <a:lnTo>
                    <a:pt x="835" y="391"/>
                  </a:lnTo>
                  <a:lnTo>
                    <a:pt x="863" y="435"/>
                  </a:lnTo>
                  <a:lnTo>
                    <a:pt x="899" y="481"/>
                  </a:lnTo>
                  <a:lnTo>
                    <a:pt x="0" y="1313"/>
                  </a:lnTo>
                  <a:lnTo>
                    <a:pt x="604" y="1828"/>
                  </a:lnTo>
                  <a:lnTo>
                    <a:pt x="825" y="1621"/>
                  </a:lnTo>
                  <a:lnTo>
                    <a:pt x="1603" y="2085"/>
                  </a:lnTo>
                  <a:lnTo>
                    <a:pt x="2732" y="644"/>
                  </a:lnTo>
                  <a:lnTo>
                    <a:pt x="2599" y="568"/>
                  </a:lnTo>
                  <a:lnTo>
                    <a:pt x="772" y="0"/>
                  </a:lnTo>
                  <a:lnTo>
                    <a:pt x="772" y="0"/>
                  </a:lnTo>
                  <a:close/>
                </a:path>
              </a:pathLst>
            </a:custGeom>
            <a:solidFill>
              <a:srgbClr val="FFFFFF"/>
            </a:solidFill>
            <a:ln w="9525">
              <a:noFill/>
              <a:round/>
              <a:headEnd/>
              <a:tailEnd/>
            </a:ln>
          </p:spPr>
          <p:txBody>
            <a:bodyPr>
              <a:prstTxWarp prst="textNoShape">
                <a:avLst/>
              </a:prstTxWarp>
            </a:bodyPr>
            <a:lstStyle/>
            <a:p>
              <a:endParaRPr lang="es-MX"/>
            </a:p>
          </p:txBody>
        </p:sp>
        <p:sp>
          <p:nvSpPr>
            <p:cNvPr id="111623" name="Freeform 7"/>
            <p:cNvSpPr>
              <a:spLocks/>
            </p:cNvSpPr>
            <p:nvPr/>
          </p:nvSpPr>
          <p:spPr bwMode="auto">
            <a:xfrm>
              <a:off x="2597" y="1488"/>
              <a:ext cx="668" cy="478"/>
            </a:xfrm>
            <a:custGeom>
              <a:avLst/>
              <a:gdLst/>
              <a:ahLst/>
              <a:cxnLst>
                <a:cxn ang="0">
                  <a:pos x="228" y="141"/>
                </a:cxn>
                <a:cxn ang="0">
                  <a:pos x="225" y="143"/>
                </a:cxn>
                <a:cxn ang="0">
                  <a:pos x="211" y="152"/>
                </a:cxn>
                <a:cxn ang="0">
                  <a:pos x="189" y="167"/>
                </a:cxn>
                <a:cxn ang="0">
                  <a:pos x="166" y="188"/>
                </a:cxn>
                <a:cxn ang="0">
                  <a:pos x="135" y="215"/>
                </a:cxn>
                <a:cxn ang="0">
                  <a:pos x="107" y="249"/>
                </a:cxn>
                <a:cxn ang="0">
                  <a:pos x="78" y="289"/>
                </a:cxn>
                <a:cxn ang="0">
                  <a:pos x="52" y="336"/>
                </a:cxn>
                <a:cxn ang="0">
                  <a:pos x="27" y="388"/>
                </a:cxn>
                <a:cxn ang="0">
                  <a:pos x="10" y="449"/>
                </a:cxn>
                <a:cxn ang="0">
                  <a:pos x="0" y="515"/>
                </a:cxn>
                <a:cxn ang="0">
                  <a:pos x="0" y="589"/>
                </a:cxn>
                <a:cxn ang="0">
                  <a:pos x="10" y="669"/>
                </a:cxn>
                <a:cxn ang="0">
                  <a:pos x="34" y="758"/>
                </a:cxn>
                <a:cxn ang="0">
                  <a:pos x="71" y="854"/>
                </a:cxn>
                <a:cxn ang="0">
                  <a:pos x="126" y="956"/>
                </a:cxn>
                <a:cxn ang="0">
                  <a:pos x="1337" y="70"/>
                </a:cxn>
                <a:cxn ang="0">
                  <a:pos x="1331" y="68"/>
                </a:cxn>
                <a:cxn ang="0">
                  <a:pos x="1314" y="63"/>
                </a:cxn>
                <a:cxn ang="0">
                  <a:pos x="1288" y="55"/>
                </a:cxn>
                <a:cxn ang="0">
                  <a:pos x="1251" y="46"/>
                </a:cxn>
                <a:cxn ang="0">
                  <a:pos x="1208" y="36"/>
                </a:cxn>
                <a:cxn ang="0">
                  <a:pos x="1158" y="27"/>
                </a:cxn>
                <a:cxn ang="0">
                  <a:pos x="1101" y="17"/>
                </a:cxn>
                <a:cxn ang="0">
                  <a:pos x="1042" y="10"/>
                </a:cxn>
                <a:cxn ang="0">
                  <a:pos x="978" y="4"/>
                </a:cxn>
                <a:cxn ang="0">
                  <a:pos x="913" y="0"/>
                </a:cxn>
                <a:cxn ang="0">
                  <a:pos x="846" y="0"/>
                </a:cxn>
                <a:cxn ang="0">
                  <a:pos x="780" y="8"/>
                </a:cxn>
                <a:cxn ang="0">
                  <a:pos x="715" y="17"/>
                </a:cxn>
                <a:cxn ang="0">
                  <a:pos x="652" y="34"/>
                </a:cxn>
                <a:cxn ang="0">
                  <a:pos x="592" y="57"/>
                </a:cxn>
                <a:cxn ang="0">
                  <a:pos x="536" y="89"/>
                </a:cxn>
                <a:cxn ang="0">
                  <a:pos x="228" y="141"/>
                </a:cxn>
                <a:cxn ang="0">
                  <a:pos x="228" y="141"/>
                </a:cxn>
              </a:cxnLst>
              <a:rect l="0" t="0" r="r" b="b"/>
              <a:pathLst>
                <a:path w="1337" h="956">
                  <a:moveTo>
                    <a:pt x="228" y="141"/>
                  </a:moveTo>
                  <a:lnTo>
                    <a:pt x="225" y="143"/>
                  </a:lnTo>
                  <a:lnTo>
                    <a:pt x="211" y="152"/>
                  </a:lnTo>
                  <a:lnTo>
                    <a:pt x="189" y="167"/>
                  </a:lnTo>
                  <a:lnTo>
                    <a:pt x="166" y="188"/>
                  </a:lnTo>
                  <a:lnTo>
                    <a:pt x="135" y="215"/>
                  </a:lnTo>
                  <a:lnTo>
                    <a:pt x="107" y="249"/>
                  </a:lnTo>
                  <a:lnTo>
                    <a:pt x="78" y="289"/>
                  </a:lnTo>
                  <a:lnTo>
                    <a:pt x="52" y="336"/>
                  </a:lnTo>
                  <a:lnTo>
                    <a:pt x="27" y="388"/>
                  </a:lnTo>
                  <a:lnTo>
                    <a:pt x="10" y="449"/>
                  </a:lnTo>
                  <a:lnTo>
                    <a:pt x="0" y="515"/>
                  </a:lnTo>
                  <a:lnTo>
                    <a:pt x="0" y="589"/>
                  </a:lnTo>
                  <a:lnTo>
                    <a:pt x="10" y="669"/>
                  </a:lnTo>
                  <a:lnTo>
                    <a:pt x="34" y="758"/>
                  </a:lnTo>
                  <a:lnTo>
                    <a:pt x="71" y="854"/>
                  </a:lnTo>
                  <a:lnTo>
                    <a:pt x="126" y="956"/>
                  </a:lnTo>
                  <a:lnTo>
                    <a:pt x="1337" y="70"/>
                  </a:lnTo>
                  <a:lnTo>
                    <a:pt x="1331" y="68"/>
                  </a:lnTo>
                  <a:lnTo>
                    <a:pt x="1314" y="63"/>
                  </a:lnTo>
                  <a:lnTo>
                    <a:pt x="1288" y="55"/>
                  </a:lnTo>
                  <a:lnTo>
                    <a:pt x="1251" y="46"/>
                  </a:lnTo>
                  <a:lnTo>
                    <a:pt x="1208" y="36"/>
                  </a:lnTo>
                  <a:lnTo>
                    <a:pt x="1158" y="27"/>
                  </a:lnTo>
                  <a:lnTo>
                    <a:pt x="1101" y="17"/>
                  </a:lnTo>
                  <a:lnTo>
                    <a:pt x="1042" y="10"/>
                  </a:lnTo>
                  <a:lnTo>
                    <a:pt x="978" y="4"/>
                  </a:lnTo>
                  <a:lnTo>
                    <a:pt x="913" y="0"/>
                  </a:lnTo>
                  <a:lnTo>
                    <a:pt x="846" y="0"/>
                  </a:lnTo>
                  <a:lnTo>
                    <a:pt x="780" y="8"/>
                  </a:lnTo>
                  <a:lnTo>
                    <a:pt x="715" y="17"/>
                  </a:lnTo>
                  <a:lnTo>
                    <a:pt x="652" y="34"/>
                  </a:lnTo>
                  <a:lnTo>
                    <a:pt x="592" y="57"/>
                  </a:lnTo>
                  <a:lnTo>
                    <a:pt x="536" y="89"/>
                  </a:lnTo>
                  <a:lnTo>
                    <a:pt x="228" y="141"/>
                  </a:lnTo>
                  <a:lnTo>
                    <a:pt x="228" y="141"/>
                  </a:lnTo>
                  <a:close/>
                </a:path>
              </a:pathLst>
            </a:custGeom>
            <a:solidFill>
              <a:srgbClr val="4F66AB"/>
            </a:solidFill>
            <a:ln w="9525">
              <a:noFill/>
              <a:round/>
              <a:headEnd/>
              <a:tailEnd/>
            </a:ln>
          </p:spPr>
          <p:txBody>
            <a:bodyPr>
              <a:prstTxWarp prst="textNoShape">
                <a:avLst/>
              </a:prstTxWarp>
            </a:bodyPr>
            <a:lstStyle/>
            <a:p>
              <a:endParaRPr lang="es-MX"/>
            </a:p>
          </p:txBody>
        </p:sp>
        <p:sp>
          <p:nvSpPr>
            <p:cNvPr id="111624" name="Freeform 8"/>
            <p:cNvSpPr>
              <a:spLocks/>
            </p:cNvSpPr>
            <p:nvPr/>
          </p:nvSpPr>
          <p:spPr bwMode="auto">
            <a:xfrm>
              <a:off x="2156" y="1778"/>
              <a:ext cx="1373" cy="1053"/>
            </a:xfrm>
            <a:custGeom>
              <a:avLst/>
              <a:gdLst/>
              <a:ahLst/>
              <a:cxnLst>
                <a:cxn ang="0">
                  <a:pos x="591" y="526"/>
                </a:cxn>
                <a:cxn ang="0">
                  <a:pos x="0" y="952"/>
                </a:cxn>
                <a:cxn ang="0">
                  <a:pos x="1823" y="2106"/>
                </a:cxn>
                <a:cxn ang="0">
                  <a:pos x="2746" y="802"/>
                </a:cxn>
                <a:cxn ang="0">
                  <a:pos x="1356" y="0"/>
                </a:cxn>
                <a:cxn ang="0">
                  <a:pos x="591" y="526"/>
                </a:cxn>
                <a:cxn ang="0">
                  <a:pos x="591" y="526"/>
                </a:cxn>
              </a:cxnLst>
              <a:rect l="0" t="0" r="r" b="b"/>
              <a:pathLst>
                <a:path w="2746" h="2106">
                  <a:moveTo>
                    <a:pt x="591" y="526"/>
                  </a:moveTo>
                  <a:lnTo>
                    <a:pt x="0" y="952"/>
                  </a:lnTo>
                  <a:lnTo>
                    <a:pt x="1823" y="2106"/>
                  </a:lnTo>
                  <a:lnTo>
                    <a:pt x="2746" y="802"/>
                  </a:lnTo>
                  <a:lnTo>
                    <a:pt x="1356" y="0"/>
                  </a:lnTo>
                  <a:lnTo>
                    <a:pt x="591" y="526"/>
                  </a:lnTo>
                  <a:lnTo>
                    <a:pt x="591" y="526"/>
                  </a:lnTo>
                  <a:close/>
                </a:path>
              </a:pathLst>
            </a:custGeom>
            <a:solidFill>
              <a:srgbClr val="6991BD"/>
            </a:solidFill>
            <a:ln w="9525">
              <a:noFill/>
              <a:round/>
              <a:headEnd/>
              <a:tailEnd/>
            </a:ln>
          </p:spPr>
          <p:txBody>
            <a:bodyPr>
              <a:prstTxWarp prst="textNoShape">
                <a:avLst/>
              </a:prstTxWarp>
            </a:bodyPr>
            <a:lstStyle/>
            <a:p>
              <a:endParaRPr lang="es-MX"/>
            </a:p>
          </p:txBody>
        </p:sp>
        <p:sp>
          <p:nvSpPr>
            <p:cNvPr id="111625" name="Freeform 9"/>
            <p:cNvSpPr>
              <a:spLocks/>
            </p:cNvSpPr>
            <p:nvPr/>
          </p:nvSpPr>
          <p:spPr bwMode="auto">
            <a:xfrm>
              <a:off x="2197" y="2205"/>
              <a:ext cx="274" cy="155"/>
            </a:xfrm>
            <a:custGeom>
              <a:avLst/>
              <a:gdLst/>
              <a:ahLst/>
              <a:cxnLst>
                <a:cxn ang="0">
                  <a:pos x="0" y="33"/>
                </a:cxn>
                <a:cxn ang="0">
                  <a:pos x="504" y="310"/>
                </a:cxn>
                <a:cxn ang="0">
                  <a:pos x="547" y="274"/>
                </a:cxn>
                <a:cxn ang="0">
                  <a:pos x="42" y="0"/>
                </a:cxn>
                <a:cxn ang="0">
                  <a:pos x="0" y="33"/>
                </a:cxn>
                <a:cxn ang="0">
                  <a:pos x="0" y="33"/>
                </a:cxn>
              </a:cxnLst>
              <a:rect l="0" t="0" r="r" b="b"/>
              <a:pathLst>
                <a:path w="547" h="310">
                  <a:moveTo>
                    <a:pt x="0" y="33"/>
                  </a:moveTo>
                  <a:lnTo>
                    <a:pt x="504" y="310"/>
                  </a:lnTo>
                  <a:lnTo>
                    <a:pt x="547"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11626" name="Freeform 10"/>
            <p:cNvSpPr>
              <a:spLocks/>
            </p:cNvSpPr>
            <p:nvPr/>
          </p:nvSpPr>
          <p:spPr bwMode="auto">
            <a:xfrm>
              <a:off x="2258" y="2162"/>
              <a:ext cx="273" cy="154"/>
            </a:xfrm>
            <a:custGeom>
              <a:avLst/>
              <a:gdLst/>
              <a:ahLst/>
              <a:cxnLst>
                <a:cxn ang="0">
                  <a:pos x="0" y="30"/>
                </a:cxn>
                <a:cxn ang="0">
                  <a:pos x="506" y="308"/>
                </a:cxn>
                <a:cxn ang="0">
                  <a:pos x="546" y="275"/>
                </a:cxn>
                <a:cxn ang="0">
                  <a:pos x="42" y="0"/>
                </a:cxn>
                <a:cxn ang="0">
                  <a:pos x="0" y="30"/>
                </a:cxn>
                <a:cxn ang="0">
                  <a:pos x="0" y="30"/>
                </a:cxn>
              </a:cxnLst>
              <a:rect l="0" t="0" r="r" b="b"/>
              <a:pathLst>
                <a:path w="546" h="308">
                  <a:moveTo>
                    <a:pt x="0" y="30"/>
                  </a:moveTo>
                  <a:lnTo>
                    <a:pt x="506" y="308"/>
                  </a:lnTo>
                  <a:lnTo>
                    <a:pt x="546" y="275"/>
                  </a:lnTo>
                  <a:lnTo>
                    <a:pt x="42" y="0"/>
                  </a:lnTo>
                  <a:lnTo>
                    <a:pt x="0" y="30"/>
                  </a:lnTo>
                  <a:lnTo>
                    <a:pt x="0" y="30"/>
                  </a:lnTo>
                  <a:close/>
                </a:path>
              </a:pathLst>
            </a:custGeom>
            <a:solidFill>
              <a:srgbClr val="000000"/>
            </a:solidFill>
            <a:ln w="9525">
              <a:noFill/>
              <a:round/>
              <a:headEnd/>
              <a:tailEnd/>
            </a:ln>
          </p:spPr>
          <p:txBody>
            <a:bodyPr>
              <a:prstTxWarp prst="textNoShape">
                <a:avLst/>
              </a:prstTxWarp>
            </a:bodyPr>
            <a:lstStyle/>
            <a:p>
              <a:endParaRPr lang="es-MX"/>
            </a:p>
          </p:txBody>
        </p:sp>
        <p:sp>
          <p:nvSpPr>
            <p:cNvPr id="111627" name="Freeform 11"/>
            <p:cNvSpPr>
              <a:spLocks/>
            </p:cNvSpPr>
            <p:nvPr/>
          </p:nvSpPr>
          <p:spPr bwMode="auto">
            <a:xfrm>
              <a:off x="2319" y="2118"/>
              <a:ext cx="273" cy="155"/>
            </a:xfrm>
            <a:custGeom>
              <a:avLst/>
              <a:gdLst/>
              <a:ahLst/>
              <a:cxnLst>
                <a:cxn ang="0">
                  <a:pos x="0" y="33"/>
                </a:cxn>
                <a:cxn ang="0">
                  <a:pos x="504" y="310"/>
                </a:cxn>
                <a:cxn ang="0">
                  <a:pos x="548" y="274"/>
                </a:cxn>
                <a:cxn ang="0">
                  <a:pos x="42" y="0"/>
                </a:cxn>
                <a:cxn ang="0">
                  <a:pos x="0" y="33"/>
                </a:cxn>
                <a:cxn ang="0">
                  <a:pos x="0" y="33"/>
                </a:cxn>
              </a:cxnLst>
              <a:rect l="0" t="0" r="r" b="b"/>
              <a:pathLst>
                <a:path w="548" h="310">
                  <a:moveTo>
                    <a:pt x="0" y="33"/>
                  </a:moveTo>
                  <a:lnTo>
                    <a:pt x="504" y="310"/>
                  </a:lnTo>
                  <a:lnTo>
                    <a:pt x="548"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11628" name="Freeform 12"/>
            <p:cNvSpPr>
              <a:spLocks/>
            </p:cNvSpPr>
            <p:nvPr/>
          </p:nvSpPr>
          <p:spPr bwMode="auto">
            <a:xfrm>
              <a:off x="2381" y="2074"/>
              <a:ext cx="274" cy="155"/>
            </a:xfrm>
            <a:custGeom>
              <a:avLst/>
              <a:gdLst/>
              <a:ahLst/>
              <a:cxnLst>
                <a:cxn ang="0">
                  <a:pos x="0" y="32"/>
                </a:cxn>
                <a:cxn ang="0">
                  <a:pos x="504" y="310"/>
                </a:cxn>
                <a:cxn ang="0">
                  <a:pos x="547" y="274"/>
                </a:cxn>
                <a:cxn ang="0">
                  <a:pos x="43" y="0"/>
                </a:cxn>
                <a:cxn ang="0">
                  <a:pos x="0" y="32"/>
                </a:cxn>
                <a:cxn ang="0">
                  <a:pos x="0" y="32"/>
                </a:cxn>
              </a:cxnLst>
              <a:rect l="0" t="0" r="r" b="b"/>
              <a:pathLst>
                <a:path w="547" h="310">
                  <a:moveTo>
                    <a:pt x="0" y="32"/>
                  </a:moveTo>
                  <a:lnTo>
                    <a:pt x="504" y="310"/>
                  </a:lnTo>
                  <a:lnTo>
                    <a:pt x="547" y="274"/>
                  </a:lnTo>
                  <a:lnTo>
                    <a:pt x="43"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11629" name="Freeform 13"/>
            <p:cNvSpPr>
              <a:spLocks/>
            </p:cNvSpPr>
            <p:nvPr/>
          </p:nvSpPr>
          <p:spPr bwMode="auto">
            <a:xfrm>
              <a:off x="2442" y="2033"/>
              <a:ext cx="273" cy="155"/>
            </a:xfrm>
            <a:custGeom>
              <a:avLst/>
              <a:gdLst/>
              <a:ahLst/>
              <a:cxnLst>
                <a:cxn ang="0">
                  <a:pos x="0" y="31"/>
                </a:cxn>
                <a:cxn ang="0">
                  <a:pos x="506" y="310"/>
                </a:cxn>
                <a:cxn ang="0">
                  <a:pos x="546" y="274"/>
                </a:cxn>
                <a:cxn ang="0">
                  <a:pos x="42" y="0"/>
                </a:cxn>
                <a:cxn ang="0">
                  <a:pos x="0" y="31"/>
                </a:cxn>
                <a:cxn ang="0">
                  <a:pos x="0" y="31"/>
                </a:cxn>
              </a:cxnLst>
              <a:rect l="0" t="0" r="r" b="b"/>
              <a:pathLst>
                <a:path w="546" h="310">
                  <a:moveTo>
                    <a:pt x="0" y="31"/>
                  </a:moveTo>
                  <a:lnTo>
                    <a:pt x="506" y="310"/>
                  </a:lnTo>
                  <a:lnTo>
                    <a:pt x="546" y="274"/>
                  </a:lnTo>
                  <a:lnTo>
                    <a:pt x="42"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11630" name="Freeform 14"/>
            <p:cNvSpPr>
              <a:spLocks/>
            </p:cNvSpPr>
            <p:nvPr/>
          </p:nvSpPr>
          <p:spPr bwMode="auto">
            <a:xfrm>
              <a:off x="2505" y="1990"/>
              <a:ext cx="273" cy="156"/>
            </a:xfrm>
            <a:custGeom>
              <a:avLst/>
              <a:gdLst/>
              <a:ahLst/>
              <a:cxnLst>
                <a:cxn ang="0">
                  <a:pos x="0" y="32"/>
                </a:cxn>
                <a:cxn ang="0">
                  <a:pos x="504" y="311"/>
                </a:cxn>
                <a:cxn ang="0">
                  <a:pos x="546" y="275"/>
                </a:cxn>
                <a:cxn ang="0">
                  <a:pos x="40" y="0"/>
                </a:cxn>
                <a:cxn ang="0">
                  <a:pos x="0" y="32"/>
                </a:cxn>
                <a:cxn ang="0">
                  <a:pos x="0" y="32"/>
                </a:cxn>
              </a:cxnLst>
              <a:rect l="0" t="0" r="r" b="b"/>
              <a:pathLst>
                <a:path w="546" h="311">
                  <a:moveTo>
                    <a:pt x="0" y="32"/>
                  </a:moveTo>
                  <a:lnTo>
                    <a:pt x="504" y="311"/>
                  </a:lnTo>
                  <a:lnTo>
                    <a:pt x="546" y="275"/>
                  </a:lnTo>
                  <a:lnTo>
                    <a:pt x="40"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11631" name="Freeform 15"/>
            <p:cNvSpPr>
              <a:spLocks/>
            </p:cNvSpPr>
            <p:nvPr/>
          </p:nvSpPr>
          <p:spPr bwMode="auto">
            <a:xfrm>
              <a:off x="2566" y="1946"/>
              <a:ext cx="274" cy="154"/>
            </a:xfrm>
            <a:custGeom>
              <a:avLst/>
              <a:gdLst/>
              <a:ahLst/>
              <a:cxnLst>
                <a:cxn ang="0">
                  <a:pos x="0" y="31"/>
                </a:cxn>
                <a:cxn ang="0">
                  <a:pos x="505" y="308"/>
                </a:cxn>
                <a:cxn ang="0">
                  <a:pos x="547" y="276"/>
                </a:cxn>
                <a:cxn ang="0">
                  <a:pos x="43" y="0"/>
                </a:cxn>
                <a:cxn ang="0">
                  <a:pos x="0" y="31"/>
                </a:cxn>
                <a:cxn ang="0">
                  <a:pos x="0" y="31"/>
                </a:cxn>
              </a:cxnLst>
              <a:rect l="0" t="0" r="r" b="b"/>
              <a:pathLst>
                <a:path w="547" h="308">
                  <a:moveTo>
                    <a:pt x="0" y="31"/>
                  </a:moveTo>
                  <a:lnTo>
                    <a:pt x="505" y="308"/>
                  </a:lnTo>
                  <a:lnTo>
                    <a:pt x="547" y="276"/>
                  </a:lnTo>
                  <a:lnTo>
                    <a:pt x="43"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11632" name="Freeform 16"/>
            <p:cNvSpPr>
              <a:spLocks/>
            </p:cNvSpPr>
            <p:nvPr/>
          </p:nvSpPr>
          <p:spPr bwMode="auto">
            <a:xfrm>
              <a:off x="3007" y="1841"/>
              <a:ext cx="566" cy="329"/>
            </a:xfrm>
            <a:custGeom>
              <a:avLst/>
              <a:gdLst/>
              <a:ahLst/>
              <a:cxnLst>
                <a:cxn ang="0">
                  <a:pos x="0" y="578"/>
                </a:cxn>
                <a:cxn ang="0">
                  <a:pos x="5" y="580"/>
                </a:cxn>
                <a:cxn ang="0">
                  <a:pos x="21" y="586"/>
                </a:cxn>
                <a:cxn ang="0">
                  <a:pos x="47" y="593"/>
                </a:cxn>
                <a:cxn ang="0">
                  <a:pos x="83" y="605"/>
                </a:cxn>
                <a:cxn ang="0">
                  <a:pos x="125" y="614"/>
                </a:cxn>
                <a:cxn ang="0">
                  <a:pos x="175" y="628"/>
                </a:cxn>
                <a:cxn ang="0">
                  <a:pos x="230" y="637"/>
                </a:cxn>
                <a:cxn ang="0">
                  <a:pos x="293" y="648"/>
                </a:cxn>
                <a:cxn ang="0">
                  <a:pos x="357" y="654"/>
                </a:cxn>
                <a:cxn ang="0">
                  <a:pos x="426" y="660"/>
                </a:cxn>
                <a:cxn ang="0">
                  <a:pos x="496" y="660"/>
                </a:cxn>
                <a:cxn ang="0">
                  <a:pos x="568" y="656"/>
                </a:cxn>
                <a:cxn ang="0">
                  <a:pos x="639" y="647"/>
                </a:cxn>
                <a:cxn ang="0">
                  <a:pos x="709" y="631"/>
                </a:cxn>
                <a:cxn ang="0">
                  <a:pos x="779" y="609"/>
                </a:cxn>
                <a:cxn ang="0">
                  <a:pos x="846" y="578"/>
                </a:cxn>
                <a:cxn ang="0">
                  <a:pos x="905" y="540"/>
                </a:cxn>
                <a:cxn ang="0">
                  <a:pos x="954" y="498"/>
                </a:cxn>
                <a:cxn ang="0">
                  <a:pos x="998" y="455"/>
                </a:cxn>
                <a:cxn ang="0">
                  <a:pos x="1034" y="409"/>
                </a:cxn>
                <a:cxn ang="0">
                  <a:pos x="1061" y="360"/>
                </a:cxn>
                <a:cxn ang="0">
                  <a:pos x="1084" y="312"/>
                </a:cxn>
                <a:cxn ang="0">
                  <a:pos x="1101" y="264"/>
                </a:cxn>
                <a:cxn ang="0">
                  <a:pos x="1114" y="219"/>
                </a:cxn>
                <a:cxn ang="0">
                  <a:pos x="1122" y="173"/>
                </a:cxn>
                <a:cxn ang="0">
                  <a:pos x="1125" y="133"/>
                </a:cxn>
                <a:cxn ang="0">
                  <a:pos x="1129" y="95"/>
                </a:cxn>
                <a:cxn ang="0">
                  <a:pos x="1131" y="63"/>
                </a:cxn>
                <a:cxn ang="0">
                  <a:pos x="1129" y="36"/>
                </a:cxn>
                <a:cxn ang="0">
                  <a:pos x="1129" y="17"/>
                </a:cxn>
                <a:cxn ang="0">
                  <a:pos x="1127" y="4"/>
                </a:cxn>
                <a:cxn ang="0">
                  <a:pos x="1127" y="0"/>
                </a:cxn>
                <a:cxn ang="0">
                  <a:pos x="213" y="268"/>
                </a:cxn>
                <a:cxn ang="0">
                  <a:pos x="0" y="578"/>
                </a:cxn>
                <a:cxn ang="0">
                  <a:pos x="0" y="578"/>
                </a:cxn>
              </a:cxnLst>
              <a:rect l="0" t="0" r="r" b="b"/>
              <a:pathLst>
                <a:path w="1131" h="660">
                  <a:moveTo>
                    <a:pt x="0" y="578"/>
                  </a:moveTo>
                  <a:lnTo>
                    <a:pt x="5" y="580"/>
                  </a:lnTo>
                  <a:lnTo>
                    <a:pt x="21" y="586"/>
                  </a:lnTo>
                  <a:lnTo>
                    <a:pt x="47" y="593"/>
                  </a:lnTo>
                  <a:lnTo>
                    <a:pt x="83" y="605"/>
                  </a:lnTo>
                  <a:lnTo>
                    <a:pt x="125" y="614"/>
                  </a:lnTo>
                  <a:lnTo>
                    <a:pt x="175" y="628"/>
                  </a:lnTo>
                  <a:lnTo>
                    <a:pt x="230" y="637"/>
                  </a:lnTo>
                  <a:lnTo>
                    <a:pt x="293" y="648"/>
                  </a:lnTo>
                  <a:lnTo>
                    <a:pt x="357" y="654"/>
                  </a:lnTo>
                  <a:lnTo>
                    <a:pt x="426" y="660"/>
                  </a:lnTo>
                  <a:lnTo>
                    <a:pt x="496" y="660"/>
                  </a:lnTo>
                  <a:lnTo>
                    <a:pt x="568" y="656"/>
                  </a:lnTo>
                  <a:lnTo>
                    <a:pt x="639" y="647"/>
                  </a:lnTo>
                  <a:lnTo>
                    <a:pt x="709" y="631"/>
                  </a:lnTo>
                  <a:lnTo>
                    <a:pt x="779" y="609"/>
                  </a:lnTo>
                  <a:lnTo>
                    <a:pt x="846" y="578"/>
                  </a:lnTo>
                  <a:lnTo>
                    <a:pt x="905" y="540"/>
                  </a:lnTo>
                  <a:lnTo>
                    <a:pt x="954" y="498"/>
                  </a:lnTo>
                  <a:lnTo>
                    <a:pt x="998" y="455"/>
                  </a:lnTo>
                  <a:lnTo>
                    <a:pt x="1034" y="409"/>
                  </a:lnTo>
                  <a:lnTo>
                    <a:pt x="1061" y="360"/>
                  </a:lnTo>
                  <a:lnTo>
                    <a:pt x="1084" y="312"/>
                  </a:lnTo>
                  <a:lnTo>
                    <a:pt x="1101" y="264"/>
                  </a:lnTo>
                  <a:lnTo>
                    <a:pt x="1114" y="219"/>
                  </a:lnTo>
                  <a:lnTo>
                    <a:pt x="1122" y="173"/>
                  </a:lnTo>
                  <a:lnTo>
                    <a:pt x="1125" y="133"/>
                  </a:lnTo>
                  <a:lnTo>
                    <a:pt x="1129" y="95"/>
                  </a:lnTo>
                  <a:lnTo>
                    <a:pt x="1131" y="63"/>
                  </a:lnTo>
                  <a:lnTo>
                    <a:pt x="1129" y="36"/>
                  </a:lnTo>
                  <a:lnTo>
                    <a:pt x="1129" y="17"/>
                  </a:lnTo>
                  <a:lnTo>
                    <a:pt x="1127" y="4"/>
                  </a:lnTo>
                  <a:lnTo>
                    <a:pt x="1127" y="0"/>
                  </a:lnTo>
                  <a:lnTo>
                    <a:pt x="213" y="268"/>
                  </a:lnTo>
                  <a:lnTo>
                    <a:pt x="0" y="578"/>
                  </a:lnTo>
                  <a:lnTo>
                    <a:pt x="0" y="578"/>
                  </a:lnTo>
                  <a:close/>
                </a:path>
              </a:pathLst>
            </a:custGeom>
            <a:solidFill>
              <a:srgbClr val="4F66AB"/>
            </a:solidFill>
            <a:ln w="9525">
              <a:noFill/>
              <a:round/>
              <a:headEnd/>
              <a:tailEnd/>
            </a:ln>
          </p:spPr>
          <p:txBody>
            <a:bodyPr>
              <a:prstTxWarp prst="textNoShape">
                <a:avLst/>
              </a:prstTxWarp>
            </a:bodyPr>
            <a:lstStyle/>
            <a:p>
              <a:endParaRPr lang="es-MX"/>
            </a:p>
          </p:txBody>
        </p:sp>
        <p:sp>
          <p:nvSpPr>
            <p:cNvPr id="111633" name="Freeform 17"/>
            <p:cNvSpPr>
              <a:spLocks/>
            </p:cNvSpPr>
            <p:nvPr/>
          </p:nvSpPr>
          <p:spPr bwMode="auto">
            <a:xfrm>
              <a:off x="2526" y="1603"/>
              <a:ext cx="1058" cy="922"/>
            </a:xfrm>
            <a:custGeom>
              <a:avLst/>
              <a:gdLst/>
              <a:ahLst/>
              <a:cxnLst>
                <a:cxn ang="0">
                  <a:pos x="397" y="257"/>
                </a:cxn>
                <a:cxn ang="0">
                  <a:pos x="395" y="260"/>
                </a:cxn>
                <a:cxn ang="0">
                  <a:pos x="391" y="270"/>
                </a:cxn>
                <a:cxn ang="0">
                  <a:pos x="388" y="285"/>
                </a:cxn>
                <a:cxn ang="0">
                  <a:pos x="384" y="306"/>
                </a:cxn>
                <a:cxn ang="0">
                  <a:pos x="378" y="331"/>
                </a:cxn>
                <a:cxn ang="0">
                  <a:pos x="376" y="361"/>
                </a:cxn>
                <a:cxn ang="0">
                  <a:pos x="376" y="394"/>
                </a:cxn>
                <a:cxn ang="0">
                  <a:pos x="380" y="432"/>
                </a:cxn>
                <a:cxn ang="0">
                  <a:pos x="386" y="470"/>
                </a:cxn>
                <a:cxn ang="0">
                  <a:pos x="397" y="509"/>
                </a:cxn>
                <a:cxn ang="0">
                  <a:pos x="412" y="551"/>
                </a:cxn>
                <a:cxn ang="0">
                  <a:pos x="435" y="595"/>
                </a:cxn>
                <a:cxn ang="0">
                  <a:pos x="464" y="637"/>
                </a:cxn>
                <a:cxn ang="0">
                  <a:pos x="502" y="679"/>
                </a:cxn>
                <a:cxn ang="0">
                  <a:pos x="547" y="720"/>
                </a:cxn>
                <a:cxn ang="0">
                  <a:pos x="604" y="762"/>
                </a:cxn>
                <a:cxn ang="0">
                  <a:pos x="0" y="1262"/>
                </a:cxn>
                <a:cxn ang="0">
                  <a:pos x="1053" y="1844"/>
                </a:cxn>
                <a:cxn ang="0">
                  <a:pos x="1333" y="1528"/>
                </a:cxn>
                <a:cxn ang="0">
                  <a:pos x="724" y="1230"/>
                </a:cxn>
                <a:cxn ang="0">
                  <a:pos x="1401" y="530"/>
                </a:cxn>
                <a:cxn ang="0">
                  <a:pos x="2032" y="821"/>
                </a:cxn>
                <a:cxn ang="0">
                  <a:pos x="2036" y="816"/>
                </a:cxn>
                <a:cxn ang="0">
                  <a:pos x="2046" y="798"/>
                </a:cxn>
                <a:cxn ang="0">
                  <a:pos x="2059" y="770"/>
                </a:cxn>
                <a:cxn ang="0">
                  <a:pos x="2074" y="734"/>
                </a:cxn>
                <a:cxn ang="0">
                  <a:pos x="2089" y="688"/>
                </a:cxn>
                <a:cxn ang="0">
                  <a:pos x="2105" y="637"/>
                </a:cxn>
                <a:cxn ang="0">
                  <a:pos x="2112" y="580"/>
                </a:cxn>
                <a:cxn ang="0">
                  <a:pos x="2116" y="519"/>
                </a:cxn>
                <a:cxn ang="0">
                  <a:pos x="2110" y="452"/>
                </a:cxn>
                <a:cxn ang="0">
                  <a:pos x="2095" y="386"/>
                </a:cxn>
                <a:cxn ang="0">
                  <a:pos x="2067" y="317"/>
                </a:cxn>
                <a:cxn ang="0">
                  <a:pos x="2027" y="249"/>
                </a:cxn>
                <a:cxn ang="0">
                  <a:pos x="1966" y="183"/>
                </a:cxn>
                <a:cxn ang="0">
                  <a:pos x="1890" y="118"/>
                </a:cxn>
                <a:cxn ang="0">
                  <a:pos x="1793" y="55"/>
                </a:cxn>
                <a:cxn ang="0">
                  <a:pos x="1673" y="0"/>
                </a:cxn>
                <a:cxn ang="0">
                  <a:pos x="1487" y="327"/>
                </a:cxn>
                <a:cxn ang="0">
                  <a:pos x="397" y="257"/>
                </a:cxn>
                <a:cxn ang="0">
                  <a:pos x="397" y="257"/>
                </a:cxn>
              </a:cxnLst>
              <a:rect l="0" t="0" r="r" b="b"/>
              <a:pathLst>
                <a:path w="2116" h="1844">
                  <a:moveTo>
                    <a:pt x="397" y="257"/>
                  </a:moveTo>
                  <a:lnTo>
                    <a:pt x="395" y="260"/>
                  </a:lnTo>
                  <a:lnTo>
                    <a:pt x="391" y="270"/>
                  </a:lnTo>
                  <a:lnTo>
                    <a:pt x="388" y="285"/>
                  </a:lnTo>
                  <a:lnTo>
                    <a:pt x="384" y="306"/>
                  </a:lnTo>
                  <a:lnTo>
                    <a:pt x="378" y="331"/>
                  </a:lnTo>
                  <a:lnTo>
                    <a:pt x="376" y="361"/>
                  </a:lnTo>
                  <a:lnTo>
                    <a:pt x="376" y="394"/>
                  </a:lnTo>
                  <a:lnTo>
                    <a:pt x="380" y="432"/>
                  </a:lnTo>
                  <a:lnTo>
                    <a:pt x="386" y="470"/>
                  </a:lnTo>
                  <a:lnTo>
                    <a:pt x="397" y="509"/>
                  </a:lnTo>
                  <a:lnTo>
                    <a:pt x="412" y="551"/>
                  </a:lnTo>
                  <a:lnTo>
                    <a:pt x="435" y="595"/>
                  </a:lnTo>
                  <a:lnTo>
                    <a:pt x="464" y="637"/>
                  </a:lnTo>
                  <a:lnTo>
                    <a:pt x="502" y="679"/>
                  </a:lnTo>
                  <a:lnTo>
                    <a:pt x="547" y="720"/>
                  </a:lnTo>
                  <a:lnTo>
                    <a:pt x="604" y="762"/>
                  </a:lnTo>
                  <a:lnTo>
                    <a:pt x="0" y="1262"/>
                  </a:lnTo>
                  <a:lnTo>
                    <a:pt x="1053" y="1844"/>
                  </a:lnTo>
                  <a:lnTo>
                    <a:pt x="1333" y="1528"/>
                  </a:lnTo>
                  <a:lnTo>
                    <a:pt x="724" y="1230"/>
                  </a:lnTo>
                  <a:lnTo>
                    <a:pt x="1401" y="530"/>
                  </a:lnTo>
                  <a:lnTo>
                    <a:pt x="2032" y="821"/>
                  </a:lnTo>
                  <a:lnTo>
                    <a:pt x="2036" y="816"/>
                  </a:lnTo>
                  <a:lnTo>
                    <a:pt x="2046" y="798"/>
                  </a:lnTo>
                  <a:lnTo>
                    <a:pt x="2059" y="770"/>
                  </a:lnTo>
                  <a:lnTo>
                    <a:pt x="2074" y="734"/>
                  </a:lnTo>
                  <a:lnTo>
                    <a:pt x="2089" y="688"/>
                  </a:lnTo>
                  <a:lnTo>
                    <a:pt x="2105" y="637"/>
                  </a:lnTo>
                  <a:lnTo>
                    <a:pt x="2112" y="580"/>
                  </a:lnTo>
                  <a:lnTo>
                    <a:pt x="2116" y="519"/>
                  </a:lnTo>
                  <a:lnTo>
                    <a:pt x="2110" y="452"/>
                  </a:lnTo>
                  <a:lnTo>
                    <a:pt x="2095" y="386"/>
                  </a:lnTo>
                  <a:lnTo>
                    <a:pt x="2067" y="317"/>
                  </a:lnTo>
                  <a:lnTo>
                    <a:pt x="2027" y="249"/>
                  </a:lnTo>
                  <a:lnTo>
                    <a:pt x="1966" y="183"/>
                  </a:lnTo>
                  <a:lnTo>
                    <a:pt x="1890" y="118"/>
                  </a:lnTo>
                  <a:lnTo>
                    <a:pt x="1793" y="55"/>
                  </a:lnTo>
                  <a:lnTo>
                    <a:pt x="1673" y="0"/>
                  </a:lnTo>
                  <a:lnTo>
                    <a:pt x="1487" y="327"/>
                  </a:lnTo>
                  <a:lnTo>
                    <a:pt x="397" y="257"/>
                  </a:lnTo>
                  <a:lnTo>
                    <a:pt x="397" y="257"/>
                  </a:lnTo>
                  <a:close/>
                </a:path>
              </a:pathLst>
            </a:custGeom>
            <a:solidFill>
              <a:srgbClr val="CCCCCC"/>
            </a:solidFill>
            <a:ln w="9525">
              <a:noFill/>
              <a:round/>
              <a:headEnd/>
              <a:tailEnd/>
            </a:ln>
          </p:spPr>
          <p:txBody>
            <a:bodyPr>
              <a:prstTxWarp prst="textNoShape">
                <a:avLst/>
              </a:prstTxWarp>
            </a:bodyPr>
            <a:lstStyle/>
            <a:p>
              <a:endParaRPr lang="es-MX"/>
            </a:p>
          </p:txBody>
        </p:sp>
        <p:sp>
          <p:nvSpPr>
            <p:cNvPr id="111634" name="Freeform 18"/>
            <p:cNvSpPr>
              <a:spLocks/>
            </p:cNvSpPr>
            <p:nvPr/>
          </p:nvSpPr>
          <p:spPr bwMode="auto">
            <a:xfrm>
              <a:off x="2395" y="1923"/>
              <a:ext cx="711" cy="852"/>
            </a:xfrm>
            <a:custGeom>
              <a:avLst/>
              <a:gdLst/>
              <a:ahLst/>
              <a:cxnLst>
                <a:cxn ang="0">
                  <a:pos x="1263" y="0"/>
                </a:cxn>
                <a:cxn ang="0">
                  <a:pos x="0" y="1210"/>
                </a:cxn>
                <a:cxn ang="0">
                  <a:pos x="394" y="1505"/>
                </a:cxn>
                <a:cxn ang="0">
                  <a:pos x="394" y="1507"/>
                </a:cxn>
                <a:cxn ang="0">
                  <a:pos x="398" y="1515"/>
                </a:cxn>
                <a:cxn ang="0">
                  <a:pos x="401" y="1526"/>
                </a:cxn>
                <a:cxn ang="0">
                  <a:pos x="411" y="1541"/>
                </a:cxn>
                <a:cxn ang="0">
                  <a:pos x="422" y="1560"/>
                </a:cxn>
                <a:cxn ang="0">
                  <a:pos x="438" y="1579"/>
                </a:cxn>
                <a:cxn ang="0">
                  <a:pos x="457" y="1600"/>
                </a:cxn>
                <a:cxn ang="0">
                  <a:pos x="483" y="1621"/>
                </a:cxn>
                <a:cxn ang="0">
                  <a:pos x="510" y="1640"/>
                </a:cxn>
                <a:cxn ang="0">
                  <a:pos x="546" y="1661"/>
                </a:cxn>
                <a:cxn ang="0">
                  <a:pos x="588" y="1676"/>
                </a:cxn>
                <a:cxn ang="0">
                  <a:pos x="637" y="1690"/>
                </a:cxn>
                <a:cxn ang="0">
                  <a:pos x="690" y="1699"/>
                </a:cxn>
                <a:cxn ang="0">
                  <a:pos x="753" y="1703"/>
                </a:cxn>
                <a:cxn ang="0">
                  <a:pos x="824" y="1703"/>
                </a:cxn>
                <a:cxn ang="0">
                  <a:pos x="902" y="1697"/>
                </a:cxn>
                <a:cxn ang="0">
                  <a:pos x="1379" y="1133"/>
                </a:cxn>
                <a:cxn ang="0">
                  <a:pos x="1375" y="1129"/>
                </a:cxn>
                <a:cxn ang="0">
                  <a:pos x="1366" y="1123"/>
                </a:cxn>
                <a:cxn ang="0">
                  <a:pos x="1350" y="1114"/>
                </a:cxn>
                <a:cxn ang="0">
                  <a:pos x="1331" y="1100"/>
                </a:cxn>
                <a:cxn ang="0">
                  <a:pos x="1307" y="1085"/>
                </a:cxn>
                <a:cxn ang="0">
                  <a:pos x="1278" y="1066"/>
                </a:cxn>
                <a:cxn ang="0">
                  <a:pos x="1244" y="1045"/>
                </a:cxn>
                <a:cxn ang="0">
                  <a:pos x="1210" y="1024"/>
                </a:cxn>
                <a:cxn ang="0">
                  <a:pos x="1168" y="999"/>
                </a:cxn>
                <a:cxn ang="0">
                  <a:pos x="1126" y="975"/>
                </a:cxn>
                <a:cxn ang="0">
                  <a:pos x="1080" y="950"/>
                </a:cxn>
                <a:cxn ang="0">
                  <a:pos x="1035" y="927"/>
                </a:cxn>
                <a:cxn ang="0">
                  <a:pos x="985" y="901"/>
                </a:cxn>
                <a:cxn ang="0">
                  <a:pos x="934" y="878"/>
                </a:cxn>
                <a:cxn ang="0">
                  <a:pos x="883" y="855"/>
                </a:cxn>
                <a:cxn ang="0">
                  <a:pos x="833" y="834"/>
                </a:cxn>
                <a:cxn ang="0">
                  <a:pos x="1423" y="239"/>
                </a:cxn>
                <a:cxn ang="0">
                  <a:pos x="1263" y="0"/>
                </a:cxn>
                <a:cxn ang="0">
                  <a:pos x="1263" y="0"/>
                </a:cxn>
              </a:cxnLst>
              <a:rect l="0" t="0" r="r" b="b"/>
              <a:pathLst>
                <a:path w="1423" h="1703">
                  <a:moveTo>
                    <a:pt x="1263" y="0"/>
                  </a:moveTo>
                  <a:lnTo>
                    <a:pt x="0" y="1210"/>
                  </a:lnTo>
                  <a:lnTo>
                    <a:pt x="394" y="1505"/>
                  </a:lnTo>
                  <a:lnTo>
                    <a:pt x="394" y="1507"/>
                  </a:lnTo>
                  <a:lnTo>
                    <a:pt x="398" y="1515"/>
                  </a:lnTo>
                  <a:lnTo>
                    <a:pt x="401" y="1526"/>
                  </a:lnTo>
                  <a:lnTo>
                    <a:pt x="411" y="1541"/>
                  </a:lnTo>
                  <a:lnTo>
                    <a:pt x="422" y="1560"/>
                  </a:lnTo>
                  <a:lnTo>
                    <a:pt x="438" y="1579"/>
                  </a:lnTo>
                  <a:lnTo>
                    <a:pt x="457" y="1600"/>
                  </a:lnTo>
                  <a:lnTo>
                    <a:pt x="483" y="1621"/>
                  </a:lnTo>
                  <a:lnTo>
                    <a:pt x="510" y="1640"/>
                  </a:lnTo>
                  <a:lnTo>
                    <a:pt x="546" y="1661"/>
                  </a:lnTo>
                  <a:lnTo>
                    <a:pt x="588" y="1676"/>
                  </a:lnTo>
                  <a:lnTo>
                    <a:pt x="637" y="1690"/>
                  </a:lnTo>
                  <a:lnTo>
                    <a:pt x="690" y="1699"/>
                  </a:lnTo>
                  <a:lnTo>
                    <a:pt x="753" y="1703"/>
                  </a:lnTo>
                  <a:lnTo>
                    <a:pt x="824" y="1703"/>
                  </a:lnTo>
                  <a:lnTo>
                    <a:pt x="902" y="1697"/>
                  </a:lnTo>
                  <a:lnTo>
                    <a:pt x="1379" y="1133"/>
                  </a:lnTo>
                  <a:lnTo>
                    <a:pt x="1375" y="1129"/>
                  </a:lnTo>
                  <a:lnTo>
                    <a:pt x="1366" y="1123"/>
                  </a:lnTo>
                  <a:lnTo>
                    <a:pt x="1350" y="1114"/>
                  </a:lnTo>
                  <a:lnTo>
                    <a:pt x="1331" y="1100"/>
                  </a:lnTo>
                  <a:lnTo>
                    <a:pt x="1307" y="1085"/>
                  </a:lnTo>
                  <a:lnTo>
                    <a:pt x="1278" y="1066"/>
                  </a:lnTo>
                  <a:lnTo>
                    <a:pt x="1244" y="1045"/>
                  </a:lnTo>
                  <a:lnTo>
                    <a:pt x="1210" y="1024"/>
                  </a:lnTo>
                  <a:lnTo>
                    <a:pt x="1168" y="999"/>
                  </a:lnTo>
                  <a:lnTo>
                    <a:pt x="1126" y="975"/>
                  </a:lnTo>
                  <a:lnTo>
                    <a:pt x="1080" y="950"/>
                  </a:lnTo>
                  <a:lnTo>
                    <a:pt x="1035" y="927"/>
                  </a:lnTo>
                  <a:lnTo>
                    <a:pt x="985" y="901"/>
                  </a:lnTo>
                  <a:lnTo>
                    <a:pt x="934" y="878"/>
                  </a:lnTo>
                  <a:lnTo>
                    <a:pt x="883" y="855"/>
                  </a:lnTo>
                  <a:lnTo>
                    <a:pt x="833" y="834"/>
                  </a:lnTo>
                  <a:lnTo>
                    <a:pt x="1423" y="239"/>
                  </a:lnTo>
                  <a:lnTo>
                    <a:pt x="1263" y="0"/>
                  </a:lnTo>
                  <a:lnTo>
                    <a:pt x="1263" y="0"/>
                  </a:lnTo>
                  <a:close/>
                </a:path>
              </a:pathLst>
            </a:custGeom>
            <a:solidFill>
              <a:srgbClr val="FFFFC2"/>
            </a:solidFill>
            <a:ln w="9525">
              <a:noFill/>
              <a:round/>
              <a:headEnd/>
              <a:tailEnd/>
            </a:ln>
          </p:spPr>
          <p:txBody>
            <a:bodyPr>
              <a:prstTxWarp prst="textNoShape">
                <a:avLst/>
              </a:prstTxWarp>
            </a:bodyPr>
            <a:lstStyle/>
            <a:p>
              <a:endParaRPr lang="es-MX"/>
            </a:p>
          </p:txBody>
        </p:sp>
        <p:sp>
          <p:nvSpPr>
            <p:cNvPr id="111635" name="Freeform 19"/>
            <p:cNvSpPr>
              <a:spLocks/>
            </p:cNvSpPr>
            <p:nvPr/>
          </p:nvSpPr>
          <p:spPr bwMode="auto">
            <a:xfrm>
              <a:off x="2776" y="1567"/>
              <a:ext cx="744" cy="493"/>
            </a:xfrm>
            <a:custGeom>
              <a:avLst/>
              <a:gdLst/>
              <a:ahLst/>
              <a:cxnLst>
                <a:cxn ang="0">
                  <a:pos x="760" y="958"/>
                </a:cxn>
                <a:cxn ang="0">
                  <a:pos x="850" y="971"/>
                </a:cxn>
                <a:cxn ang="0">
                  <a:pos x="939" y="981"/>
                </a:cxn>
                <a:cxn ang="0">
                  <a:pos x="1025" y="986"/>
                </a:cxn>
                <a:cxn ang="0">
                  <a:pos x="1108" y="984"/>
                </a:cxn>
                <a:cxn ang="0">
                  <a:pos x="1188" y="975"/>
                </a:cxn>
                <a:cxn ang="0">
                  <a:pos x="1260" y="958"/>
                </a:cxn>
                <a:cxn ang="0">
                  <a:pos x="1325" y="933"/>
                </a:cxn>
                <a:cxn ang="0">
                  <a:pos x="1369" y="905"/>
                </a:cxn>
                <a:cxn ang="0">
                  <a:pos x="1395" y="876"/>
                </a:cxn>
                <a:cxn ang="0">
                  <a:pos x="1418" y="844"/>
                </a:cxn>
                <a:cxn ang="0">
                  <a:pos x="1437" y="808"/>
                </a:cxn>
                <a:cxn ang="0">
                  <a:pos x="1452" y="768"/>
                </a:cxn>
                <a:cxn ang="0">
                  <a:pos x="1464" y="728"/>
                </a:cxn>
                <a:cxn ang="0">
                  <a:pos x="1473" y="688"/>
                </a:cxn>
                <a:cxn ang="0">
                  <a:pos x="1481" y="650"/>
                </a:cxn>
                <a:cxn ang="0">
                  <a:pos x="1489" y="589"/>
                </a:cxn>
                <a:cxn ang="0">
                  <a:pos x="1468" y="494"/>
                </a:cxn>
                <a:cxn ang="0">
                  <a:pos x="1416" y="401"/>
                </a:cxn>
                <a:cxn ang="0">
                  <a:pos x="1336" y="308"/>
                </a:cxn>
                <a:cxn ang="0">
                  <a:pos x="1236" y="220"/>
                </a:cxn>
                <a:cxn ang="0">
                  <a:pos x="1116" y="146"/>
                </a:cxn>
                <a:cxn ang="0">
                  <a:pos x="987" y="83"/>
                </a:cxn>
                <a:cxn ang="0">
                  <a:pos x="848" y="38"/>
                </a:cxn>
                <a:cxn ang="0">
                  <a:pos x="707" y="13"/>
                </a:cxn>
                <a:cxn ang="0">
                  <a:pos x="568" y="0"/>
                </a:cxn>
                <a:cxn ang="0">
                  <a:pos x="439" y="0"/>
                </a:cxn>
                <a:cxn ang="0">
                  <a:pos x="319" y="17"/>
                </a:cxn>
                <a:cxn ang="0">
                  <a:pos x="213" y="45"/>
                </a:cxn>
                <a:cxn ang="0">
                  <a:pos x="125" y="93"/>
                </a:cxn>
                <a:cxn ang="0">
                  <a:pos x="57" y="158"/>
                </a:cxn>
                <a:cxn ang="0">
                  <a:pos x="15" y="241"/>
                </a:cxn>
                <a:cxn ang="0">
                  <a:pos x="0" y="342"/>
                </a:cxn>
                <a:cxn ang="0">
                  <a:pos x="21" y="448"/>
                </a:cxn>
                <a:cxn ang="0">
                  <a:pos x="74" y="551"/>
                </a:cxn>
                <a:cxn ang="0">
                  <a:pos x="152" y="652"/>
                </a:cxn>
                <a:cxn ang="0">
                  <a:pos x="255" y="743"/>
                </a:cxn>
                <a:cxn ang="0">
                  <a:pos x="374" y="823"/>
                </a:cxn>
                <a:cxn ang="0">
                  <a:pos x="506" y="889"/>
                </a:cxn>
                <a:cxn ang="0">
                  <a:pos x="646" y="937"/>
                </a:cxn>
                <a:cxn ang="0">
                  <a:pos x="717" y="952"/>
                </a:cxn>
              </a:cxnLst>
              <a:rect l="0" t="0" r="r" b="b"/>
              <a:pathLst>
                <a:path w="1489" h="986">
                  <a:moveTo>
                    <a:pt x="717" y="952"/>
                  </a:moveTo>
                  <a:lnTo>
                    <a:pt x="760" y="958"/>
                  </a:lnTo>
                  <a:lnTo>
                    <a:pt x="806" y="965"/>
                  </a:lnTo>
                  <a:lnTo>
                    <a:pt x="850" y="971"/>
                  </a:lnTo>
                  <a:lnTo>
                    <a:pt x="895" y="977"/>
                  </a:lnTo>
                  <a:lnTo>
                    <a:pt x="939" y="981"/>
                  </a:lnTo>
                  <a:lnTo>
                    <a:pt x="983" y="984"/>
                  </a:lnTo>
                  <a:lnTo>
                    <a:pt x="1025" y="986"/>
                  </a:lnTo>
                  <a:lnTo>
                    <a:pt x="1070" y="986"/>
                  </a:lnTo>
                  <a:lnTo>
                    <a:pt x="1108" y="984"/>
                  </a:lnTo>
                  <a:lnTo>
                    <a:pt x="1150" y="981"/>
                  </a:lnTo>
                  <a:lnTo>
                    <a:pt x="1188" y="975"/>
                  </a:lnTo>
                  <a:lnTo>
                    <a:pt x="1226" y="969"/>
                  </a:lnTo>
                  <a:lnTo>
                    <a:pt x="1260" y="958"/>
                  </a:lnTo>
                  <a:lnTo>
                    <a:pt x="1295" y="946"/>
                  </a:lnTo>
                  <a:lnTo>
                    <a:pt x="1325" y="933"/>
                  </a:lnTo>
                  <a:lnTo>
                    <a:pt x="1355" y="916"/>
                  </a:lnTo>
                  <a:lnTo>
                    <a:pt x="1369" y="905"/>
                  </a:lnTo>
                  <a:lnTo>
                    <a:pt x="1384" y="893"/>
                  </a:lnTo>
                  <a:lnTo>
                    <a:pt x="1395" y="876"/>
                  </a:lnTo>
                  <a:lnTo>
                    <a:pt x="1409" y="863"/>
                  </a:lnTo>
                  <a:lnTo>
                    <a:pt x="1418" y="844"/>
                  </a:lnTo>
                  <a:lnTo>
                    <a:pt x="1428" y="827"/>
                  </a:lnTo>
                  <a:lnTo>
                    <a:pt x="1437" y="808"/>
                  </a:lnTo>
                  <a:lnTo>
                    <a:pt x="1447" y="789"/>
                  </a:lnTo>
                  <a:lnTo>
                    <a:pt x="1452" y="768"/>
                  </a:lnTo>
                  <a:lnTo>
                    <a:pt x="1458" y="749"/>
                  </a:lnTo>
                  <a:lnTo>
                    <a:pt x="1464" y="728"/>
                  </a:lnTo>
                  <a:lnTo>
                    <a:pt x="1470" y="709"/>
                  </a:lnTo>
                  <a:lnTo>
                    <a:pt x="1473" y="688"/>
                  </a:lnTo>
                  <a:lnTo>
                    <a:pt x="1479" y="669"/>
                  </a:lnTo>
                  <a:lnTo>
                    <a:pt x="1481" y="650"/>
                  </a:lnTo>
                  <a:lnTo>
                    <a:pt x="1487" y="635"/>
                  </a:lnTo>
                  <a:lnTo>
                    <a:pt x="1489" y="589"/>
                  </a:lnTo>
                  <a:lnTo>
                    <a:pt x="1483" y="543"/>
                  </a:lnTo>
                  <a:lnTo>
                    <a:pt x="1468" y="494"/>
                  </a:lnTo>
                  <a:lnTo>
                    <a:pt x="1447" y="448"/>
                  </a:lnTo>
                  <a:lnTo>
                    <a:pt x="1416" y="401"/>
                  </a:lnTo>
                  <a:lnTo>
                    <a:pt x="1382" y="353"/>
                  </a:lnTo>
                  <a:lnTo>
                    <a:pt x="1336" y="308"/>
                  </a:lnTo>
                  <a:lnTo>
                    <a:pt x="1291" y="264"/>
                  </a:lnTo>
                  <a:lnTo>
                    <a:pt x="1236" y="220"/>
                  </a:lnTo>
                  <a:lnTo>
                    <a:pt x="1179" y="182"/>
                  </a:lnTo>
                  <a:lnTo>
                    <a:pt x="1116" y="146"/>
                  </a:lnTo>
                  <a:lnTo>
                    <a:pt x="1053" y="114"/>
                  </a:lnTo>
                  <a:lnTo>
                    <a:pt x="987" y="83"/>
                  </a:lnTo>
                  <a:lnTo>
                    <a:pt x="918" y="59"/>
                  </a:lnTo>
                  <a:lnTo>
                    <a:pt x="848" y="38"/>
                  </a:lnTo>
                  <a:lnTo>
                    <a:pt x="779" y="25"/>
                  </a:lnTo>
                  <a:lnTo>
                    <a:pt x="707" y="13"/>
                  </a:lnTo>
                  <a:lnTo>
                    <a:pt x="639" y="4"/>
                  </a:lnTo>
                  <a:lnTo>
                    <a:pt x="568" y="0"/>
                  </a:lnTo>
                  <a:lnTo>
                    <a:pt x="504" y="0"/>
                  </a:lnTo>
                  <a:lnTo>
                    <a:pt x="439" y="0"/>
                  </a:lnTo>
                  <a:lnTo>
                    <a:pt x="378" y="7"/>
                  </a:lnTo>
                  <a:lnTo>
                    <a:pt x="319" y="17"/>
                  </a:lnTo>
                  <a:lnTo>
                    <a:pt x="266" y="30"/>
                  </a:lnTo>
                  <a:lnTo>
                    <a:pt x="213" y="45"/>
                  </a:lnTo>
                  <a:lnTo>
                    <a:pt x="167" y="68"/>
                  </a:lnTo>
                  <a:lnTo>
                    <a:pt x="125" y="93"/>
                  </a:lnTo>
                  <a:lnTo>
                    <a:pt x="89" y="125"/>
                  </a:lnTo>
                  <a:lnTo>
                    <a:pt x="57" y="158"/>
                  </a:lnTo>
                  <a:lnTo>
                    <a:pt x="34" y="197"/>
                  </a:lnTo>
                  <a:lnTo>
                    <a:pt x="15" y="241"/>
                  </a:lnTo>
                  <a:lnTo>
                    <a:pt x="4" y="291"/>
                  </a:lnTo>
                  <a:lnTo>
                    <a:pt x="0" y="342"/>
                  </a:lnTo>
                  <a:lnTo>
                    <a:pt x="5" y="395"/>
                  </a:lnTo>
                  <a:lnTo>
                    <a:pt x="21" y="448"/>
                  </a:lnTo>
                  <a:lnTo>
                    <a:pt x="43" y="502"/>
                  </a:lnTo>
                  <a:lnTo>
                    <a:pt x="74" y="551"/>
                  </a:lnTo>
                  <a:lnTo>
                    <a:pt x="110" y="602"/>
                  </a:lnTo>
                  <a:lnTo>
                    <a:pt x="152" y="652"/>
                  </a:lnTo>
                  <a:lnTo>
                    <a:pt x="203" y="699"/>
                  </a:lnTo>
                  <a:lnTo>
                    <a:pt x="255" y="743"/>
                  </a:lnTo>
                  <a:lnTo>
                    <a:pt x="313" y="785"/>
                  </a:lnTo>
                  <a:lnTo>
                    <a:pt x="374" y="823"/>
                  </a:lnTo>
                  <a:lnTo>
                    <a:pt x="439" y="859"/>
                  </a:lnTo>
                  <a:lnTo>
                    <a:pt x="506" y="889"/>
                  </a:lnTo>
                  <a:lnTo>
                    <a:pt x="576" y="916"/>
                  </a:lnTo>
                  <a:lnTo>
                    <a:pt x="646" y="937"/>
                  </a:lnTo>
                  <a:lnTo>
                    <a:pt x="717" y="952"/>
                  </a:lnTo>
                  <a:lnTo>
                    <a:pt x="717" y="952"/>
                  </a:lnTo>
                  <a:close/>
                </a:path>
              </a:pathLst>
            </a:custGeom>
            <a:solidFill>
              <a:srgbClr val="999999"/>
            </a:solidFill>
            <a:ln w="9525">
              <a:noFill/>
              <a:round/>
              <a:headEnd/>
              <a:tailEnd/>
            </a:ln>
          </p:spPr>
          <p:txBody>
            <a:bodyPr>
              <a:prstTxWarp prst="textNoShape">
                <a:avLst/>
              </a:prstTxWarp>
            </a:bodyPr>
            <a:lstStyle/>
            <a:p>
              <a:endParaRPr lang="es-MX"/>
            </a:p>
          </p:txBody>
        </p:sp>
        <p:sp>
          <p:nvSpPr>
            <p:cNvPr id="111636" name="Freeform 20"/>
            <p:cNvSpPr>
              <a:spLocks/>
            </p:cNvSpPr>
            <p:nvPr/>
          </p:nvSpPr>
          <p:spPr bwMode="auto">
            <a:xfrm>
              <a:off x="2835" y="1611"/>
              <a:ext cx="643" cy="387"/>
            </a:xfrm>
            <a:custGeom>
              <a:avLst/>
              <a:gdLst/>
              <a:ahLst/>
              <a:cxnLst>
                <a:cxn ang="0">
                  <a:pos x="593" y="694"/>
                </a:cxn>
                <a:cxn ang="0">
                  <a:pos x="720" y="734"/>
                </a:cxn>
                <a:cxn ang="0">
                  <a:pos x="844" y="761"/>
                </a:cxn>
                <a:cxn ang="0">
                  <a:pos x="956" y="774"/>
                </a:cxn>
                <a:cxn ang="0">
                  <a:pos x="1059" y="772"/>
                </a:cxn>
                <a:cxn ang="0">
                  <a:pos x="1144" y="755"/>
                </a:cxn>
                <a:cxn ang="0">
                  <a:pos x="1215" y="724"/>
                </a:cxn>
                <a:cxn ang="0">
                  <a:pos x="1262" y="681"/>
                </a:cxn>
                <a:cxn ang="0">
                  <a:pos x="1285" y="624"/>
                </a:cxn>
                <a:cxn ang="0">
                  <a:pos x="1281" y="557"/>
                </a:cxn>
                <a:cxn ang="0">
                  <a:pos x="1255" y="489"/>
                </a:cxn>
                <a:cxn ang="0">
                  <a:pos x="1205" y="415"/>
                </a:cxn>
                <a:cxn ang="0">
                  <a:pos x="1135" y="340"/>
                </a:cxn>
                <a:cxn ang="0">
                  <a:pos x="1045" y="266"/>
                </a:cxn>
                <a:cxn ang="0">
                  <a:pos x="943" y="198"/>
                </a:cxn>
                <a:cxn ang="0">
                  <a:pos x="823" y="135"/>
                </a:cxn>
                <a:cxn ang="0">
                  <a:pos x="694" y="80"/>
                </a:cxn>
                <a:cxn ang="0">
                  <a:pos x="564" y="40"/>
                </a:cxn>
                <a:cxn ang="0">
                  <a:pos x="443" y="14"/>
                </a:cxn>
                <a:cxn ang="0">
                  <a:pos x="329" y="0"/>
                </a:cxn>
                <a:cxn ang="0">
                  <a:pos x="226" y="2"/>
                </a:cxn>
                <a:cxn ang="0">
                  <a:pos x="140" y="17"/>
                </a:cxn>
                <a:cxn ang="0">
                  <a:pos x="72" y="48"/>
                </a:cxn>
                <a:cxn ang="0">
                  <a:pos x="24" y="91"/>
                </a:cxn>
                <a:cxn ang="0">
                  <a:pos x="0" y="149"/>
                </a:cxn>
                <a:cxn ang="0">
                  <a:pos x="3" y="213"/>
                </a:cxn>
                <a:cxn ang="0">
                  <a:pos x="30" y="283"/>
                </a:cxn>
                <a:cxn ang="0">
                  <a:pos x="81" y="358"/>
                </a:cxn>
                <a:cxn ang="0">
                  <a:pos x="152" y="434"/>
                </a:cxn>
                <a:cxn ang="0">
                  <a:pos x="239" y="506"/>
                </a:cxn>
                <a:cxn ang="0">
                  <a:pos x="344" y="574"/>
                </a:cxn>
                <a:cxn ang="0">
                  <a:pos x="465" y="639"/>
                </a:cxn>
                <a:cxn ang="0">
                  <a:pos x="530" y="669"/>
                </a:cxn>
              </a:cxnLst>
              <a:rect l="0" t="0" r="r" b="b"/>
              <a:pathLst>
                <a:path w="1287" h="776">
                  <a:moveTo>
                    <a:pt x="530" y="669"/>
                  </a:moveTo>
                  <a:lnTo>
                    <a:pt x="593" y="694"/>
                  </a:lnTo>
                  <a:lnTo>
                    <a:pt x="659" y="717"/>
                  </a:lnTo>
                  <a:lnTo>
                    <a:pt x="720" y="734"/>
                  </a:lnTo>
                  <a:lnTo>
                    <a:pt x="785" y="749"/>
                  </a:lnTo>
                  <a:lnTo>
                    <a:pt x="844" y="761"/>
                  </a:lnTo>
                  <a:lnTo>
                    <a:pt x="901" y="768"/>
                  </a:lnTo>
                  <a:lnTo>
                    <a:pt x="956" y="774"/>
                  </a:lnTo>
                  <a:lnTo>
                    <a:pt x="1009" y="776"/>
                  </a:lnTo>
                  <a:lnTo>
                    <a:pt x="1059" y="772"/>
                  </a:lnTo>
                  <a:lnTo>
                    <a:pt x="1104" y="766"/>
                  </a:lnTo>
                  <a:lnTo>
                    <a:pt x="1144" y="755"/>
                  </a:lnTo>
                  <a:lnTo>
                    <a:pt x="1182" y="743"/>
                  </a:lnTo>
                  <a:lnTo>
                    <a:pt x="1215" y="724"/>
                  </a:lnTo>
                  <a:lnTo>
                    <a:pt x="1241" y="705"/>
                  </a:lnTo>
                  <a:lnTo>
                    <a:pt x="1262" y="681"/>
                  </a:lnTo>
                  <a:lnTo>
                    <a:pt x="1277" y="654"/>
                  </a:lnTo>
                  <a:lnTo>
                    <a:pt x="1285" y="624"/>
                  </a:lnTo>
                  <a:lnTo>
                    <a:pt x="1287" y="591"/>
                  </a:lnTo>
                  <a:lnTo>
                    <a:pt x="1281" y="557"/>
                  </a:lnTo>
                  <a:lnTo>
                    <a:pt x="1272" y="523"/>
                  </a:lnTo>
                  <a:lnTo>
                    <a:pt x="1255" y="489"/>
                  </a:lnTo>
                  <a:lnTo>
                    <a:pt x="1234" y="451"/>
                  </a:lnTo>
                  <a:lnTo>
                    <a:pt x="1205" y="415"/>
                  </a:lnTo>
                  <a:lnTo>
                    <a:pt x="1173" y="379"/>
                  </a:lnTo>
                  <a:lnTo>
                    <a:pt x="1135" y="340"/>
                  </a:lnTo>
                  <a:lnTo>
                    <a:pt x="1093" y="304"/>
                  </a:lnTo>
                  <a:lnTo>
                    <a:pt x="1045" y="266"/>
                  </a:lnTo>
                  <a:lnTo>
                    <a:pt x="996" y="232"/>
                  </a:lnTo>
                  <a:lnTo>
                    <a:pt x="943" y="198"/>
                  </a:lnTo>
                  <a:lnTo>
                    <a:pt x="884" y="168"/>
                  </a:lnTo>
                  <a:lnTo>
                    <a:pt x="823" y="135"/>
                  </a:lnTo>
                  <a:lnTo>
                    <a:pt x="760" y="109"/>
                  </a:lnTo>
                  <a:lnTo>
                    <a:pt x="694" y="80"/>
                  </a:lnTo>
                  <a:lnTo>
                    <a:pt x="629" y="59"/>
                  </a:lnTo>
                  <a:lnTo>
                    <a:pt x="564" y="40"/>
                  </a:lnTo>
                  <a:lnTo>
                    <a:pt x="502" y="25"/>
                  </a:lnTo>
                  <a:lnTo>
                    <a:pt x="443" y="14"/>
                  </a:lnTo>
                  <a:lnTo>
                    <a:pt x="384" y="6"/>
                  </a:lnTo>
                  <a:lnTo>
                    <a:pt x="329" y="0"/>
                  </a:lnTo>
                  <a:lnTo>
                    <a:pt x="277" y="0"/>
                  </a:lnTo>
                  <a:lnTo>
                    <a:pt x="226" y="2"/>
                  </a:lnTo>
                  <a:lnTo>
                    <a:pt x="180" y="8"/>
                  </a:lnTo>
                  <a:lnTo>
                    <a:pt x="140" y="17"/>
                  </a:lnTo>
                  <a:lnTo>
                    <a:pt x="104" y="31"/>
                  </a:lnTo>
                  <a:lnTo>
                    <a:pt x="72" y="48"/>
                  </a:lnTo>
                  <a:lnTo>
                    <a:pt x="45" y="69"/>
                  </a:lnTo>
                  <a:lnTo>
                    <a:pt x="24" y="91"/>
                  </a:lnTo>
                  <a:lnTo>
                    <a:pt x="9" y="120"/>
                  </a:lnTo>
                  <a:lnTo>
                    <a:pt x="0" y="149"/>
                  </a:lnTo>
                  <a:lnTo>
                    <a:pt x="0" y="181"/>
                  </a:lnTo>
                  <a:lnTo>
                    <a:pt x="3" y="213"/>
                  </a:lnTo>
                  <a:lnTo>
                    <a:pt x="15" y="249"/>
                  </a:lnTo>
                  <a:lnTo>
                    <a:pt x="30" y="283"/>
                  </a:lnTo>
                  <a:lnTo>
                    <a:pt x="53" y="321"/>
                  </a:lnTo>
                  <a:lnTo>
                    <a:pt x="81" y="358"/>
                  </a:lnTo>
                  <a:lnTo>
                    <a:pt x="114" y="396"/>
                  </a:lnTo>
                  <a:lnTo>
                    <a:pt x="152" y="434"/>
                  </a:lnTo>
                  <a:lnTo>
                    <a:pt x="194" y="470"/>
                  </a:lnTo>
                  <a:lnTo>
                    <a:pt x="239" y="506"/>
                  </a:lnTo>
                  <a:lnTo>
                    <a:pt x="291" y="542"/>
                  </a:lnTo>
                  <a:lnTo>
                    <a:pt x="344" y="574"/>
                  </a:lnTo>
                  <a:lnTo>
                    <a:pt x="403" y="609"/>
                  </a:lnTo>
                  <a:lnTo>
                    <a:pt x="465" y="639"/>
                  </a:lnTo>
                  <a:lnTo>
                    <a:pt x="530" y="669"/>
                  </a:lnTo>
                  <a:lnTo>
                    <a:pt x="530" y="669"/>
                  </a:lnTo>
                  <a:close/>
                </a:path>
              </a:pathLst>
            </a:custGeom>
            <a:solidFill>
              <a:srgbClr val="CCCCCC"/>
            </a:solidFill>
            <a:ln w="9525">
              <a:noFill/>
              <a:round/>
              <a:headEnd/>
              <a:tailEnd/>
            </a:ln>
          </p:spPr>
          <p:txBody>
            <a:bodyPr>
              <a:prstTxWarp prst="textNoShape">
                <a:avLst/>
              </a:prstTxWarp>
            </a:bodyPr>
            <a:lstStyle/>
            <a:p>
              <a:endParaRPr lang="es-MX"/>
            </a:p>
          </p:txBody>
        </p:sp>
        <p:sp>
          <p:nvSpPr>
            <p:cNvPr id="111637" name="Freeform 21"/>
            <p:cNvSpPr>
              <a:spLocks/>
            </p:cNvSpPr>
            <p:nvPr/>
          </p:nvSpPr>
          <p:spPr bwMode="auto">
            <a:xfrm>
              <a:off x="2783" y="1771"/>
              <a:ext cx="708" cy="303"/>
            </a:xfrm>
            <a:custGeom>
              <a:avLst/>
              <a:gdLst/>
              <a:ahLst/>
              <a:cxnLst>
                <a:cxn ang="0">
                  <a:pos x="34" y="4"/>
                </a:cxn>
                <a:cxn ang="0">
                  <a:pos x="38" y="37"/>
                </a:cxn>
                <a:cxn ang="0">
                  <a:pos x="55" y="94"/>
                </a:cxn>
                <a:cxn ang="0">
                  <a:pos x="93" y="166"/>
                </a:cxn>
                <a:cxn ang="0">
                  <a:pos x="156" y="248"/>
                </a:cxn>
                <a:cxn ang="0">
                  <a:pos x="251" y="333"/>
                </a:cxn>
                <a:cxn ang="0">
                  <a:pos x="384" y="413"/>
                </a:cxn>
                <a:cxn ang="0">
                  <a:pos x="563" y="483"/>
                </a:cxn>
                <a:cxn ang="0">
                  <a:pos x="778" y="537"/>
                </a:cxn>
                <a:cxn ang="0">
                  <a:pos x="964" y="557"/>
                </a:cxn>
                <a:cxn ang="0">
                  <a:pos x="1110" y="556"/>
                </a:cxn>
                <a:cxn ang="0">
                  <a:pos x="1223" y="538"/>
                </a:cxn>
                <a:cxn ang="0">
                  <a:pos x="1306" y="510"/>
                </a:cxn>
                <a:cxn ang="0">
                  <a:pos x="1363" y="478"/>
                </a:cxn>
                <a:cxn ang="0">
                  <a:pos x="1398" y="451"/>
                </a:cxn>
                <a:cxn ang="0">
                  <a:pos x="1411" y="434"/>
                </a:cxn>
                <a:cxn ang="0">
                  <a:pos x="1392" y="506"/>
                </a:cxn>
                <a:cxn ang="0">
                  <a:pos x="1384" y="514"/>
                </a:cxn>
                <a:cxn ang="0">
                  <a:pos x="1359" y="533"/>
                </a:cxn>
                <a:cxn ang="0">
                  <a:pos x="1314" y="557"/>
                </a:cxn>
                <a:cxn ang="0">
                  <a:pos x="1245" y="580"/>
                </a:cxn>
                <a:cxn ang="0">
                  <a:pos x="1148" y="599"/>
                </a:cxn>
                <a:cxn ang="0">
                  <a:pos x="1021" y="607"/>
                </a:cxn>
                <a:cxn ang="0">
                  <a:pos x="863" y="595"/>
                </a:cxn>
                <a:cxn ang="0">
                  <a:pos x="669" y="563"/>
                </a:cxn>
                <a:cxn ang="0">
                  <a:pos x="475" y="504"/>
                </a:cxn>
                <a:cxn ang="0">
                  <a:pos x="321" y="432"/>
                </a:cxn>
                <a:cxn ang="0">
                  <a:pos x="205" y="346"/>
                </a:cxn>
                <a:cxn ang="0">
                  <a:pos x="120" y="263"/>
                </a:cxn>
                <a:cxn ang="0">
                  <a:pos x="59" y="183"/>
                </a:cxn>
                <a:cxn ang="0">
                  <a:pos x="25" y="116"/>
                </a:cxn>
                <a:cxn ang="0">
                  <a:pos x="6" y="73"/>
                </a:cxn>
                <a:cxn ang="0">
                  <a:pos x="0" y="56"/>
                </a:cxn>
                <a:cxn ang="0">
                  <a:pos x="36" y="0"/>
                </a:cxn>
              </a:cxnLst>
              <a:rect l="0" t="0" r="r" b="b"/>
              <a:pathLst>
                <a:path w="1415" h="607">
                  <a:moveTo>
                    <a:pt x="36" y="0"/>
                  </a:moveTo>
                  <a:lnTo>
                    <a:pt x="34" y="4"/>
                  </a:lnTo>
                  <a:lnTo>
                    <a:pt x="36" y="18"/>
                  </a:lnTo>
                  <a:lnTo>
                    <a:pt x="38" y="37"/>
                  </a:lnTo>
                  <a:lnTo>
                    <a:pt x="46" y="63"/>
                  </a:lnTo>
                  <a:lnTo>
                    <a:pt x="55" y="94"/>
                  </a:lnTo>
                  <a:lnTo>
                    <a:pt x="72" y="128"/>
                  </a:lnTo>
                  <a:lnTo>
                    <a:pt x="93" y="166"/>
                  </a:lnTo>
                  <a:lnTo>
                    <a:pt x="122" y="208"/>
                  </a:lnTo>
                  <a:lnTo>
                    <a:pt x="156" y="248"/>
                  </a:lnTo>
                  <a:lnTo>
                    <a:pt x="200" y="291"/>
                  </a:lnTo>
                  <a:lnTo>
                    <a:pt x="251" y="333"/>
                  </a:lnTo>
                  <a:lnTo>
                    <a:pt x="314" y="375"/>
                  </a:lnTo>
                  <a:lnTo>
                    <a:pt x="384" y="413"/>
                  </a:lnTo>
                  <a:lnTo>
                    <a:pt x="468" y="451"/>
                  </a:lnTo>
                  <a:lnTo>
                    <a:pt x="563" y="483"/>
                  </a:lnTo>
                  <a:lnTo>
                    <a:pt x="671" y="514"/>
                  </a:lnTo>
                  <a:lnTo>
                    <a:pt x="778" y="537"/>
                  </a:lnTo>
                  <a:lnTo>
                    <a:pt x="875" y="550"/>
                  </a:lnTo>
                  <a:lnTo>
                    <a:pt x="964" y="557"/>
                  </a:lnTo>
                  <a:lnTo>
                    <a:pt x="1042" y="559"/>
                  </a:lnTo>
                  <a:lnTo>
                    <a:pt x="1110" y="556"/>
                  </a:lnTo>
                  <a:lnTo>
                    <a:pt x="1171" y="548"/>
                  </a:lnTo>
                  <a:lnTo>
                    <a:pt x="1223" y="538"/>
                  </a:lnTo>
                  <a:lnTo>
                    <a:pt x="1268" y="525"/>
                  </a:lnTo>
                  <a:lnTo>
                    <a:pt x="1306" y="510"/>
                  </a:lnTo>
                  <a:lnTo>
                    <a:pt x="1339" y="495"/>
                  </a:lnTo>
                  <a:lnTo>
                    <a:pt x="1363" y="478"/>
                  </a:lnTo>
                  <a:lnTo>
                    <a:pt x="1382" y="464"/>
                  </a:lnTo>
                  <a:lnTo>
                    <a:pt x="1398" y="451"/>
                  </a:lnTo>
                  <a:lnTo>
                    <a:pt x="1405" y="440"/>
                  </a:lnTo>
                  <a:lnTo>
                    <a:pt x="1411" y="434"/>
                  </a:lnTo>
                  <a:lnTo>
                    <a:pt x="1415" y="432"/>
                  </a:lnTo>
                  <a:lnTo>
                    <a:pt x="1392" y="506"/>
                  </a:lnTo>
                  <a:lnTo>
                    <a:pt x="1390" y="508"/>
                  </a:lnTo>
                  <a:lnTo>
                    <a:pt x="1384" y="514"/>
                  </a:lnTo>
                  <a:lnTo>
                    <a:pt x="1373" y="521"/>
                  </a:lnTo>
                  <a:lnTo>
                    <a:pt x="1359" y="533"/>
                  </a:lnTo>
                  <a:lnTo>
                    <a:pt x="1339" y="544"/>
                  </a:lnTo>
                  <a:lnTo>
                    <a:pt x="1314" y="557"/>
                  </a:lnTo>
                  <a:lnTo>
                    <a:pt x="1282" y="569"/>
                  </a:lnTo>
                  <a:lnTo>
                    <a:pt x="1245" y="580"/>
                  </a:lnTo>
                  <a:lnTo>
                    <a:pt x="1198" y="590"/>
                  </a:lnTo>
                  <a:lnTo>
                    <a:pt x="1148" y="599"/>
                  </a:lnTo>
                  <a:lnTo>
                    <a:pt x="1088" y="603"/>
                  </a:lnTo>
                  <a:lnTo>
                    <a:pt x="1021" y="607"/>
                  </a:lnTo>
                  <a:lnTo>
                    <a:pt x="947" y="601"/>
                  </a:lnTo>
                  <a:lnTo>
                    <a:pt x="863" y="595"/>
                  </a:lnTo>
                  <a:lnTo>
                    <a:pt x="770" y="582"/>
                  </a:lnTo>
                  <a:lnTo>
                    <a:pt x="669" y="563"/>
                  </a:lnTo>
                  <a:lnTo>
                    <a:pt x="567" y="537"/>
                  </a:lnTo>
                  <a:lnTo>
                    <a:pt x="475" y="504"/>
                  </a:lnTo>
                  <a:lnTo>
                    <a:pt x="394" y="468"/>
                  </a:lnTo>
                  <a:lnTo>
                    <a:pt x="321" y="432"/>
                  </a:lnTo>
                  <a:lnTo>
                    <a:pt x="259" y="390"/>
                  </a:lnTo>
                  <a:lnTo>
                    <a:pt x="205" y="346"/>
                  </a:lnTo>
                  <a:lnTo>
                    <a:pt x="158" y="305"/>
                  </a:lnTo>
                  <a:lnTo>
                    <a:pt x="120" y="263"/>
                  </a:lnTo>
                  <a:lnTo>
                    <a:pt x="86" y="221"/>
                  </a:lnTo>
                  <a:lnTo>
                    <a:pt x="59" y="183"/>
                  </a:lnTo>
                  <a:lnTo>
                    <a:pt x="38" y="147"/>
                  </a:lnTo>
                  <a:lnTo>
                    <a:pt x="25" y="116"/>
                  </a:lnTo>
                  <a:lnTo>
                    <a:pt x="11" y="92"/>
                  </a:lnTo>
                  <a:lnTo>
                    <a:pt x="6" y="73"/>
                  </a:lnTo>
                  <a:lnTo>
                    <a:pt x="0" y="59"/>
                  </a:lnTo>
                  <a:lnTo>
                    <a:pt x="0" y="56"/>
                  </a:lnTo>
                  <a:lnTo>
                    <a:pt x="36" y="0"/>
                  </a:lnTo>
                  <a:lnTo>
                    <a:pt x="36" y="0"/>
                  </a:lnTo>
                  <a:close/>
                </a:path>
              </a:pathLst>
            </a:custGeom>
            <a:solidFill>
              <a:srgbClr val="000000"/>
            </a:solidFill>
            <a:ln w="9525">
              <a:noFill/>
              <a:round/>
              <a:headEnd/>
              <a:tailEnd/>
            </a:ln>
          </p:spPr>
          <p:txBody>
            <a:bodyPr>
              <a:prstTxWarp prst="textNoShape">
                <a:avLst/>
              </a:prstTxWarp>
            </a:bodyPr>
            <a:lstStyle/>
            <a:p>
              <a:endParaRPr lang="es-MX"/>
            </a:p>
          </p:txBody>
        </p:sp>
        <p:sp>
          <p:nvSpPr>
            <p:cNvPr id="111638" name="Freeform 22"/>
            <p:cNvSpPr>
              <a:spLocks/>
            </p:cNvSpPr>
            <p:nvPr/>
          </p:nvSpPr>
          <p:spPr bwMode="auto">
            <a:xfrm>
              <a:off x="3140" y="1754"/>
              <a:ext cx="260" cy="212"/>
            </a:xfrm>
            <a:custGeom>
              <a:avLst/>
              <a:gdLst/>
              <a:ahLst/>
              <a:cxnLst>
                <a:cxn ang="0">
                  <a:pos x="0" y="356"/>
                </a:cxn>
                <a:cxn ang="0">
                  <a:pos x="337" y="0"/>
                </a:cxn>
                <a:cxn ang="0">
                  <a:pos x="494" y="149"/>
                </a:cxn>
                <a:cxn ang="0">
                  <a:pos x="519" y="316"/>
                </a:cxn>
                <a:cxn ang="0">
                  <a:pos x="416" y="365"/>
                </a:cxn>
                <a:cxn ang="0">
                  <a:pos x="245" y="342"/>
                </a:cxn>
                <a:cxn ang="0">
                  <a:pos x="209" y="424"/>
                </a:cxn>
                <a:cxn ang="0">
                  <a:pos x="0" y="356"/>
                </a:cxn>
                <a:cxn ang="0">
                  <a:pos x="0" y="356"/>
                </a:cxn>
              </a:cxnLst>
              <a:rect l="0" t="0" r="r" b="b"/>
              <a:pathLst>
                <a:path w="519" h="424">
                  <a:moveTo>
                    <a:pt x="0" y="356"/>
                  </a:moveTo>
                  <a:lnTo>
                    <a:pt x="337" y="0"/>
                  </a:lnTo>
                  <a:lnTo>
                    <a:pt x="494" y="149"/>
                  </a:lnTo>
                  <a:lnTo>
                    <a:pt x="519" y="316"/>
                  </a:lnTo>
                  <a:lnTo>
                    <a:pt x="416" y="365"/>
                  </a:lnTo>
                  <a:lnTo>
                    <a:pt x="245" y="342"/>
                  </a:lnTo>
                  <a:lnTo>
                    <a:pt x="209" y="424"/>
                  </a:lnTo>
                  <a:lnTo>
                    <a:pt x="0" y="356"/>
                  </a:lnTo>
                  <a:lnTo>
                    <a:pt x="0" y="356"/>
                  </a:lnTo>
                  <a:close/>
                </a:path>
              </a:pathLst>
            </a:custGeom>
            <a:solidFill>
              <a:srgbClr val="FFFFFF"/>
            </a:solidFill>
            <a:ln w="9525">
              <a:noFill/>
              <a:round/>
              <a:headEnd/>
              <a:tailEnd/>
            </a:ln>
          </p:spPr>
          <p:txBody>
            <a:bodyPr>
              <a:prstTxWarp prst="textNoShape">
                <a:avLst/>
              </a:prstTxWarp>
            </a:bodyPr>
            <a:lstStyle/>
            <a:p>
              <a:endParaRPr lang="es-MX"/>
            </a:p>
          </p:txBody>
        </p:sp>
        <p:sp>
          <p:nvSpPr>
            <p:cNvPr id="111639" name="Freeform 23"/>
            <p:cNvSpPr>
              <a:spLocks/>
            </p:cNvSpPr>
            <p:nvPr/>
          </p:nvSpPr>
          <p:spPr bwMode="auto">
            <a:xfrm>
              <a:off x="2594" y="2279"/>
              <a:ext cx="470" cy="462"/>
            </a:xfrm>
            <a:custGeom>
              <a:avLst/>
              <a:gdLst/>
              <a:ahLst/>
              <a:cxnLst>
                <a:cxn ang="0">
                  <a:pos x="484" y="0"/>
                </a:cxn>
                <a:cxn ang="0">
                  <a:pos x="481" y="87"/>
                </a:cxn>
                <a:cxn ang="0">
                  <a:pos x="557" y="131"/>
                </a:cxn>
                <a:cxn ang="0">
                  <a:pos x="684" y="89"/>
                </a:cxn>
                <a:cxn ang="0">
                  <a:pos x="907" y="201"/>
                </a:cxn>
                <a:cxn ang="0">
                  <a:pos x="939" y="302"/>
                </a:cxn>
                <a:cxn ang="0">
                  <a:pos x="737" y="503"/>
                </a:cxn>
                <a:cxn ang="0">
                  <a:pos x="722" y="387"/>
                </a:cxn>
                <a:cxn ang="0">
                  <a:pos x="587" y="313"/>
                </a:cxn>
                <a:cxn ang="0">
                  <a:pos x="410" y="551"/>
                </a:cxn>
                <a:cxn ang="0">
                  <a:pos x="521" y="610"/>
                </a:cxn>
                <a:cxn ang="0">
                  <a:pos x="574" y="610"/>
                </a:cxn>
                <a:cxn ang="0">
                  <a:pos x="597" y="714"/>
                </a:cxn>
                <a:cxn ang="0">
                  <a:pos x="450" y="920"/>
                </a:cxn>
                <a:cxn ang="0">
                  <a:pos x="446" y="920"/>
                </a:cxn>
                <a:cxn ang="0">
                  <a:pos x="435" y="920"/>
                </a:cxn>
                <a:cxn ang="0">
                  <a:pos x="420" y="921"/>
                </a:cxn>
                <a:cxn ang="0">
                  <a:pos x="399" y="923"/>
                </a:cxn>
                <a:cxn ang="0">
                  <a:pos x="374" y="921"/>
                </a:cxn>
                <a:cxn ang="0">
                  <a:pos x="346" y="921"/>
                </a:cxn>
                <a:cxn ang="0">
                  <a:pos x="313" y="918"/>
                </a:cxn>
                <a:cxn ang="0">
                  <a:pos x="281" y="912"/>
                </a:cxn>
                <a:cxn ang="0">
                  <a:pos x="245" y="902"/>
                </a:cxn>
                <a:cxn ang="0">
                  <a:pos x="209" y="889"/>
                </a:cxn>
                <a:cxn ang="0">
                  <a:pos x="174" y="870"/>
                </a:cxn>
                <a:cxn ang="0">
                  <a:pos x="138" y="847"/>
                </a:cxn>
                <a:cxn ang="0">
                  <a:pos x="106" y="819"/>
                </a:cxn>
                <a:cxn ang="0">
                  <a:pos x="76" y="785"/>
                </a:cxn>
                <a:cxn ang="0">
                  <a:pos x="47" y="743"/>
                </a:cxn>
                <a:cxn ang="0">
                  <a:pos x="24" y="693"/>
                </a:cxn>
                <a:cxn ang="0">
                  <a:pos x="5" y="640"/>
                </a:cxn>
                <a:cxn ang="0">
                  <a:pos x="0" y="591"/>
                </a:cxn>
                <a:cxn ang="0">
                  <a:pos x="1" y="541"/>
                </a:cxn>
                <a:cxn ang="0">
                  <a:pos x="13" y="498"/>
                </a:cxn>
                <a:cxn ang="0">
                  <a:pos x="30" y="456"/>
                </a:cxn>
                <a:cxn ang="0">
                  <a:pos x="51" y="416"/>
                </a:cxn>
                <a:cxn ang="0">
                  <a:pos x="78" y="380"/>
                </a:cxn>
                <a:cxn ang="0">
                  <a:pos x="106" y="347"/>
                </a:cxn>
                <a:cxn ang="0">
                  <a:pos x="136" y="317"/>
                </a:cxn>
                <a:cxn ang="0">
                  <a:pos x="165" y="290"/>
                </a:cxn>
                <a:cxn ang="0">
                  <a:pos x="194" y="269"/>
                </a:cxn>
                <a:cxn ang="0">
                  <a:pos x="222" y="250"/>
                </a:cxn>
                <a:cxn ang="0">
                  <a:pos x="243" y="235"/>
                </a:cxn>
                <a:cxn ang="0">
                  <a:pos x="262" y="226"/>
                </a:cxn>
                <a:cxn ang="0">
                  <a:pos x="273" y="218"/>
                </a:cxn>
                <a:cxn ang="0">
                  <a:pos x="279" y="218"/>
                </a:cxn>
                <a:cxn ang="0">
                  <a:pos x="484" y="0"/>
                </a:cxn>
                <a:cxn ang="0">
                  <a:pos x="484" y="0"/>
                </a:cxn>
              </a:cxnLst>
              <a:rect l="0" t="0" r="r" b="b"/>
              <a:pathLst>
                <a:path w="939" h="923">
                  <a:moveTo>
                    <a:pt x="484" y="0"/>
                  </a:moveTo>
                  <a:lnTo>
                    <a:pt x="481" y="87"/>
                  </a:lnTo>
                  <a:lnTo>
                    <a:pt x="557" y="131"/>
                  </a:lnTo>
                  <a:lnTo>
                    <a:pt x="684" y="89"/>
                  </a:lnTo>
                  <a:lnTo>
                    <a:pt x="907" y="201"/>
                  </a:lnTo>
                  <a:lnTo>
                    <a:pt x="939" y="302"/>
                  </a:lnTo>
                  <a:lnTo>
                    <a:pt x="737" y="503"/>
                  </a:lnTo>
                  <a:lnTo>
                    <a:pt x="722" y="387"/>
                  </a:lnTo>
                  <a:lnTo>
                    <a:pt x="587" y="313"/>
                  </a:lnTo>
                  <a:lnTo>
                    <a:pt x="410" y="551"/>
                  </a:lnTo>
                  <a:lnTo>
                    <a:pt x="521" y="610"/>
                  </a:lnTo>
                  <a:lnTo>
                    <a:pt x="574" y="610"/>
                  </a:lnTo>
                  <a:lnTo>
                    <a:pt x="597" y="714"/>
                  </a:lnTo>
                  <a:lnTo>
                    <a:pt x="450" y="920"/>
                  </a:lnTo>
                  <a:lnTo>
                    <a:pt x="446" y="920"/>
                  </a:lnTo>
                  <a:lnTo>
                    <a:pt x="435" y="920"/>
                  </a:lnTo>
                  <a:lnTo>
                    <a:pt x="420" y="921"/>
                  </a:lnTo>
                  <a:lnTo>
                    <a:pt x="399" y="923"/>
                  </a:lnTo>
                  <a:lnTo>
                    <a:pt x="374" y="921"/>
                  </a:lnTo>
                  <a:lnTo>
                    <a:pt x="346" y="921"/>
                  </a:lnTo>
                  <a:lnTo>
                    <a:pt x="313" y="918"/>
                  </a:lnTo>
                  <a:lnTo>
                    <a:pt x="281" y="912"/>
                  </a:lnTo>
                  <a:lnTo>
                    <a:pt x="245" y="902"/>
                  </a:lnTo>
                  <a:lnTo>
                    <a:pt x="209" y="889"/>
                  </a:lnTo>
                  <a:lnTo>
                    <a:pt x="174" y="870"/>
                  </a:lnTo>
                  <a:lnTo>
                    <a:pt x="138" y="847"/>
                  </a:lnTo>
                  <a:lnTo>
                    <a:pt x="106" y="819"/>
                  </a:lnTo>
                  <a:lnTo>
                    <a:pt x="76" y="785"/>
                  </a:lnTo>
                  <a:lnTo>
                    <a:pt x="47" y="743"/>
                  </a:lnTo>
                  <a:lnTo>
                    <a:pt x="24" y="693"/>
                  </a:lnTo>
                  <a:lnTo>
                    <a:pt x="5" y="640"/>
                  </a:lnTo>
                  <a:lnTo>
                    <a:pt x="0" y="591"/>
                  </a:lnTo>
                  <a:lnTo>
                    <a:pt x="1" y="541"/>
                  </a:lnTo>
                  <a:lnTo>
                    <a:pt x="13" y="498"/>
                  </a:lnTo>
                  <a:lnTo>
                    <a:pt x="30" y="456"/>
                  </a:lnTo>
                  <a:lnTo>
                    <a:pt x="51" y="416"/>
                  </a:lnTo>
                  <a:lnTo>
                    <a:pt x="78" y="380"/>
                  </a:lnTo>
                  <a:lnTo>
                    <a:pt x="106" y="347"/>
                  </a:lnTo>
                  <a:lnTo>
                    <a:pt x="136" y="317"/>
                  </a:lnTo>
                  <a:lnTo>
                    <a:pt x="165" y="290"/>
                  </a:lnTo>
                  <a:lnTo>
                    <a:pt x="194" y="269"/>
                  </a:lnTo>
                  <a:lnTo>
                    <a:pt x="222" y="250"/>
                  </a:lnTo>
                  <a:lnTo>
                    <a:pt x="243" y="235"/>
                  </a:lnTo>
                  <a:lnTo>
                    <a:pt x="262" y="226"/>
                  </a:lnTo>
                  <a:lnTo>
                    <a:pt x="273" y="218"/>
                  </a:lnTo>
                  <a:lnTo>
                    <a:pt x="279" y="218"/>
                  </a:lnTo>
                  <a:lnTo>
                    <a:pt x="484" y="0"/>
                  </a:lnTo>
                  <a:lnTo>
                    <a:pt x="484" y="0"/>
                  </a:lnTo>
                  <a:close/>
                </a:path>
              </a:pathLst>
            </a:custGeom>
            <a:solidFill>
              <a:srgbClr val="CCCCCC"/>
            </a:solidFill>
            <a:ln w="9525">
              <a:noFill/>
              <a:round/>
              <a:headEnd/>
              <a:tailEnd/>
            </a:ln>
          </p:spPr>
          <p:txBody>
            <a:bodyPr>
              <a:prstTxWarp prst="textNoShape">
                <a:avLst/>
              </a:prstTxWarp>
            </a:bodyPr>
            <a:lstStyle/>
            <a:p>
              <a:endParaRPr lang="es-MX"/>
            </a:p>
          </p:txBody>
        </p:sp>
        <p:sp>
          <p:nvSpPr>
            <p:cNvPr id="111640" name="Freeform 24"/>
            <p:cNvSpPr>
              <a:spLocks/>
            </p:cNvSpPr>
            <p:nvPr/>
          </p:nvSpPr>
          <p:spPr bwMode="auto">
            <a:xfrm>
              <a:off x="2269" y="1902"/>
              <a:ext cx="784" cy="790"/>
            </a:xfrm>
            <a:custGeom>
              <a:avLst/>
              <a:gdLst/>
              <a:ahLst/>
              <a:cxnLst>
                <a:cxn ang="0">
                  <a:pos x="331" y="907"/>
                </a:cxn>
                <a:cxn ang="0">
                  <a:pos x="1424" y="0"/>
                </a:cxn>
                <a:cxn ang="0">
                  <a:pos x="1569" y="68"/>
                </a:cxn>
                <a:cxn ang="0">
                  <a:pos x="786" y="777"/>
                </a:cxn>
                <a:cxn ang="0">
                  <a:pos x="789" y="777"/>
                </a:cxn>
                <a:cxn ang="0">
                  <a:pos x="799" y="785"/>
                </a:cxn>
                <a:cxn ang="0">
                  <a:pos x="816" y="794"/>
                </a:cxn>
                <a:cxn ang="0">
                  <a:pos x="837" y="808"/>
                </a:cxn>
                <a:cxn ang="0">
                  <a:pos x="860" y="825"/>
                </a:cxn>
                <a:cxn ang="0">
                  <a:pos x="888" y="848"/>
                </a:cxn>
                <a:cxn ang="0">
                  <a:pos x="913" y="870"/>
                </a:cxn>
                <a:cxn ang="0">
                  <a:pos x="941" y="899"/>
                </a:cxn>
                <a:cxn ang="0">
                  <a:pos x="964" y="929"/>
                </a:cxn>
                <a:cxn ang="0">
                  <a:pos x="987" y="964"/>
                </a:cxn>
                <a:cxn ang="0">
                  <a:pos x="1006" y="1000"/>
                </a:cxn>
                <a:cxn ang="0">
                  <a:pos x="1019" y="1041"/>
                </a:cxn>
                <a:cxn ang="0">
                  <a:pos x="1027" y="1083"/>
                </a:cxn>
                <a:cxn ang="0">
                  <a:pos x="1027" y="1127"/>
                </a:cxn>
                <a:cxn ang="0">
                  <a:pos x="1018" y="1173"/>
                </a:cxn>
                <a:cxn ang="0">
                  <a:pos x="999" y="1224"/>
                </a:cxn>
                <a:cxn ang="0">
                  <a:pos x="890" y="1344"/>
                </a:cxn>
                <a:cxn ang="0">
                  <a:pos x="1149" y="1462"/>
                </a:cxn>
                <a:cxn ang="0">
                  <a:pos x="1075" y="1579"/>
                </a:cxn>
                <a:cxn ang="0">
                  <a:pos x="884" y="1536"/>
                </a:cxn>
                <a:cxn ang="0">
                  <a:pos x="753" y="1372"/>
                </a:cxn>
                <a:cxn ang="0">
                  <a:pos x="767" y="1252"/>
                </a:cxn>
                <a:cxn ang="0">
                  <a:pos x="668" y="1169"/>
                </a:cxn>
                <a:cxn ang="0">
                  <a:pos x="341" y="1456"/>
                </a:cxn>
                <a:cxn ang="0">
                  <a:pos x="0" y="1144"/>
                </a:cxn>
                <a:cxn ang="0">
                  <a:pos x="331" y="907"/>
                </a:cxn>
                <a:cxn ang="0">
                  <a:pos x="331" y="907"/>
                </a:cxn>
              </a:cxnLst>
              <a:rect l="0" t="0" r="r" b="b"/>
              <a:pathLst>
                <a:path w="1569" h="1579">
                  <a:moveTo>
                    <a:pt x="331" y="907"/>
                  </a:moveTo>
                  <a:lnTo>
                    <a:pt x="1424" y="0"/>
                  </a:lnTo>
                  <a:lnTo>
                    <a:pt x="1569" y="68"/>
                  </a:lnTo>
                  <a:lnTo>
                    <a:pt x="786" y="777"/>
                  </a:lnTo>
                  <a:lnTo>
                    <a:pt x="789" y="777"/>
                  </a:lnTo>
                  <a:lnTo>
                    <a:pt x="799" y="785"/>
                  </a:lnTo>
                  <a:lnTo>
                    <a:pt x="816" y="794"/>
                  </a:lnTo>
                  <a:lnTo>
                    <a:pt x="837" y="808"/>
                  </a:lnTo>
                  <a:lnTo>
                    <a:pt x="860" y="825"/>
                  </a:lnTo>
                  <a:lnTo>
                    <a:pt x="888" y="848"/>
                  </a:lnTo>
                  <a:lnTo>
                    <a:pt x="913" y="870"/>
                  </a:lnTo>
                  <a:lnTo>
                    <a:pt x="941" y="899"/>
                  </a:lnTo>
                  <a:lnTo>
                    <a:pt x="964" y="929"/>
                  </a:lnTo>
                  <a:lnTo>
                    <a:pt x="987" y="964"/>
                  </a:lnTo>
                  <a:lnTo>
                    <a:pt x="1006" y="1000"/>
                  </a:lnTo>
                  <a:lnTo>
                    <a:pt x="1019" y="1041"/>
                  </a:lnTo>
                  <a:lnTo>
                    <a:pt x="1027" y="1083"/>
                  </a:lnTo>
                  <a:lnTo>
                    <a:pt x="1027" y="1127"/>
                  </a:lnTo>
                  <a:lnTo>
                    <a:pt x="1018" y="1173"/>
                  </a:lnTo>
                  <a:lnTo>
                    <a:pt x="999" y="1224"/>
                  </a:lnTo>
                  <a:lnTo>
                    <a:pt x="890" y="1344"/>
                  </a:lnTo>
                  <a:lnTo>
                    <a:pt x="1149" y="1462"/>
                  </a:lnTo>
                  <a:lnTo>
                    <a:pt x="1075" y="1579"/>
                  </a:lnTo>
                  <a:lnTo>
                    <a:pt x="884" y="1536"/>
                  </a:lnTo>
                  <a:lnTo>
                    <a:pt x="753" y="1372"/>
                  </a:lnTo>
                  <a:lnTo>
                    <a:pt x="767" y="1252"/>
                  </a:lnTo>
                  <a:lnTo>
                    <a:pt x="668" y="1169"/>
                  </a:lnTo>
                  <a:lnTo>
                    <a:pt x="341" y="1456"/>
                  </a:lnTo>
                  <a:lnTo>
                    <a:pt x="0" y="1144"/>
                  </a:lnTo>
                  <a:lnTo>
                    <a:pt x="331" y="907"/>
                  </a:lnTo>
                  <a:lnTo>
                    <a:pt x="331" y="907"/>
                  </a:lnTo>
                  <a:close/>
                </a:path>
              </a:pathLst>
            </a:custGeom>
            <a:solidFill>
              <a:srgbClr val="E6E6E6"/>
            </a:solidFill>
            <a:ln w="9525">
              <a:noFill/>
              <a:round/>
              <a:headEnd/>
              <a:tailEnd/>
            </a:ln>
          </p:spPr>
          <p:txBody>
            <a:bodyPr>
              <a:prstTxWarp prst="textNoShape">
                <a:avLst/>
              </a:prstTxWarp>
            </a:bodyPr>
            <a:lstStyle/>
            <a:p>
              <a:endParaRPr lang="es-MX"/>
            </a:p>
          </p:txBody>
        </p:sp>
        <p:sp>
          <p:nvSpPr>
            <p:cNvPr id="111641" name="Freeform 25"/>
            <p:cNvSpPr>
              <a:spLocks/>
            </p:cNvSpPr>
            <p:nvPr/>
          </p:nvSpPr>
          <p:spPr bwMode="auto">
            <a:xfrm>
              <a:off x="2412" y="2413"/>
              <a:ext cx="126" cy="126"/>
            </a:xfrm>
            <a:custGeom>
              <a:avLst/>
              <a:gdLst/>
              <a:ahLst/>
              <a:cxnLst>
                <a:cxn ang="0">
                  <a:pos x="137" y="252"/>
                </a:cxn>
                <a:cxn ang="0">
                  <a:pos x="162" y="247"/>
                </a:cxn>
                <a:cxn ang="0">
                  <a:pos x="185" y="237"/>
                </a:cxn>
                <a:cxn ang="0">
                  <a:pos x="206" y="222"/>
                </a:cxn>
                <a:cxn ang="0">
                  <a:pos x="223" y="207"/>
                </a:cxn>
                <a:cxn ang="0">
                  <a:pos x="236" y="186"/>
                </a:cxn>
                <a:cxn ang="0">
                  <a:pos x="246" y="163"/>
                </a:cxn>
                <a:cxn ang="0">
                  <a:pos x="251" y="138"/>
                </a:cxn>
                <a:cxn ang="0">
                  <a:pos x="251" y="114"/>
                </a:cxn>
                <a:cxn ang="0">
                  <a:pos x="246" y="87"/>
                </a:cxn>
                <a:cxn ang="0">
                  <a:pos x="236" y="64"/>
                </a:cxn>
                <a:cxn ang="0">
                  <a:pos x="223" y="45"/>
                </a:cxn>
                <a:cxn ang="0">
                  <a:pos x="206" y="26"/>
                </a:cxn>
                <a:cxn ang="0">
                  <a:pos x="185" y="13"/>
                </a:cxn>
                <a:cxn ang="0">
                  <a:pos x="162" y="3"/>
                </a:cxn>
                <a:cxn ang="0">
                  <a:pos x="137" y="0"/>
                </a:cxn>
                <a:cxn ang="0">
                  <a:pos x="111" y="0"/>
                </a:cxn>
                <a:cxn ang="0">
                  <a:pos x="86" y="3"/>
                </a:cxn>
                <a:cxn ang="0">
                  <a:pos x="65" y="13"/>
                </a:cxn>
                <a:cxn ang="0">
                  <a:pos x="44" y="26"/>
                </a:cxn>
                <a:cxn ang="0">
                  <a:pos x="27" y="45"/>
                </a:cxn>
                <a:cxn ang="0">
                  <a:pos x="14" y="64"/>
                </a:cxn>
                <a:cxn ang="0">
                  <a:pos x="4" y="87"/>
                </a:cxn>
                <a:cxn ang="0">
                  <a:pos x="0" y="114"/>
                </a:cxn>
                <a:cxn ang="0">
                  <a:pos x="0" y="138"/>
                </a:cxn>
                <a:cxn ang="0">
                  <a:pos x="4" y="163"/>
                </a:cxn>
                <a:cxn ang="0">
                  <a:pos x="14" y="186"/>
                </a:cxn>
                <a:cxn ang="0">
                  <a:pos x="27" y="207"/>
                </a:cxn>
                <a:cxn ang="0">
                  <a:pos x="44" y="222"/>
                </a:cxn>
                <a:cxn ang="0">
                  <a:pos x="65" y="237"/>
                </a:cxn>
                <a:cxn ang="0">
                  <a:pos x="86" y="247"/>
                </a:cxn>
                <a:cxn ang="0">
                  <a:pos x="111" y="252"/>
                </a:cxn>
                <a:cxn ang="0">
                  <a:pos x="126" y="252"/>
                </a:cxn>
              </a:cxnLst>
              <a:rect l="0" t="0" r="r" b="b"/>
              <a:pathLst>
                <a:path w="253" h="252">
                  <a:moveTo>
                    <a:pt x="126" y="252"/>
                  </a:moveTo>
                  <a:lnTo>
                    <a:pt x="137" y="252"/>
                  </a:lnTo>
                  <a:lnTo>
                    <a:pt x="151" y="251"/>
                  </a:lnTo>
                  <a:lnTo>
                    <a:pt x="162" y="247"/>
                  </a:lnTo>
                  <a:lnTo>
                    <a:pt x="174" y="243"/>
                  </a:lnTo>
                  <a:lnTo>
                    <a:pt x="185" y="237"/>
                  </a:lnTo>
                  <a:lnTo>
                    <a:pt x="196" y="230"/>
                  </a:lnTo>
                  <a:lnTo>
                    <a:pt x="206" y="222"/>
                  </a:lnTo>
                  <a:lnTo>
                    <a:pt x="215" y="216"/>
                  </a:lnTo>
                  <a:lnTo>
                    <a:pt x="223" y="207"/>
                  </a:lnTo>
                  <a:lnTo>
                    <a:pt x="231" y="197"/>
                  </a:lnTo>
                  <a:lnTo>
                    <a:pt x="236" y="186"/>
                  </a:lnTo>
                  <a:lnTo>
                    <a:pt x="242" y="176"/>
                  </a:lnTo>
                  <a:lnTo>
                    <a:pt x="246" y="163"/>
                  </a:lnTo>
                  <a:lnTo>
                    <a:pt x="250" y="152"/>
                  </a:lnTo>
                  <a:lnTo>
                    <a:pt x="251" y="138"/>
                  </a:lnTo>
                  <a:lnTo>
                    <a:pt x="253" y="127"/>
                  </a:lnTo>
                  <a:lnTo>
                    <a:pt x="251" y="114"/>
                  </a:lnTo>
                  <a:lnTo>
                    <a:pt x="250" y="100"/>
                  </a:lnTo>
                  <a:lnTo>
                    <a:pt x="246" y="87"/>
                  </a:lnTo>
                  <a:lnTo>
                    <a:pt x="242" y="78"/>
                  </a:lnTo>
                  <a:lnTo>
                    <a:pt x="236" y="64"/>
                  </a:lnTo>
                  <a:lnTo>
                    <a:pt x="231" y="55"/>
                  </a:lnTo>
                  <a:lnTo>
                    <a:pt x="223" y="45"/>
                  </a:lnTo>
                  <a:lnTo>
                    <a:pt x="215" y="36"/>
                  </a:lnTo>
                  <a:lnTo>
                    <a:pt x="206" y="26"/>
                  </a:lnTo>
                  <a:lnTo>
                    <a:pt x="196" y="20"/>
                  </a:lnTo>
                  <a:lnTo>
                    <a:pt x="185" y="13"/>
                  </a:lnTo>
                  <a:lnTo>
                    <a:pt x="174" y="9"/>
                  </a:lnTo>
                  <a:lnTo>
                    <a:pt x="162" y="3"/>
                  </a:lnTo>
                  <a:lnTo>
                    <a:pt x="151" y="1"/>
                  </a:lnTo>
                  <a:lnTo>
                    <a:pt x="137" y="0"/>
                  </a:lnTo>
                  <a:lnTo>
                    <a:pt x="126" y="0"/>
                  </a:lnTo>
                  <a:lnTo>
                    <a:pt x="111" y="0"/>
                  </a:lnTo>
                  <a:lnTo>
                    <a:pt x="99" y="1"/>
                  </a:lnTo>
                  <a:lnTo>
                    <a:pt x="86" y="3"/>
                  </a:lnTo>
                  <a:lnTo>
                    <a:pt x="77" y="9"/>
                  </a:lnTo>
                  <a:lnTo>
                    <a:pt x="65" y="13"/>
                  </a:lnTo>
                  <a:lnTo>
                    <a:pt x="54" y="20"/>
                  </a:lnTo>
                  <a:lnTo>
                    <a:pt x="44" y="26"/>
                  </a:lnTo>
                  <a:lnTo>
                    <a:pt x="37" y="36"/>
                  </a:lnTo>
                  <a:lnTo>
                    <a:pt x="27" y="45"/>
                  </a:lnTo>
                  <a:lnTo>
                    <a:pt x="21" y="55"/>
                  </a:lnTo>
                  <a:lnTo>
                    <a:pt x="14" y="64"/>
                  </a:lnTo>
                  <a:lnTo>
                    <a:pt x="8" y="78"/>
                  </a:lnTo>
                  <a:lnTo>
                    <a:pt x="4" y="87"/>
                  </a:lnTo>
                  <a:lnTo>
                    <a:pt x="2" y="100"/>
                  </a:lnTo>
                  <a:lnTo>
                    <a:pt x="0" y="114"/>
                  </a:lnTo>
                  <a:lnTo>
                    <a:pt x="0" y="127"/>
                  </a:lnTo>
                  <a:lnTo>
                    <a:pt x="0" y="138"/>
                  </a:lnTo>
                  <a:lnTo>
                    <a:pt x="2" y="152"/>
                  </a:lnTo>
                  <a:lnTo>
                    <a:pt x="4" y="163"/>
                  </a:lnTo>
                  <a:lnTo>
                    <a:pt x="8" y="176"/>
                  </a:lnTo>
                  <a:lnTo>
                    <a:pt x="14" y="186"/>
                  </a:lnTo>
                  <a:lnTo>
                    <a:pt x="21" y="197"/>
                  </a:lnTo>
                  <a:lnTo>
                    <a:pt x="27" y="207"/>
                  </a:lnTo>
                  <a:lnTo>
                    <a:pt x="37" y="216"/>
                  </a:lnTo>
                  <a:lnTo>
                    <a:pt x="44" y="222"/>
                  </a:lnTo>
                  <a:lnTo>
                    <a:pt x="54" y="230"/>
                  </a:lnTo>
                  <a:lnTo>
                    <a:pt x="65" y="237"/>
                  </a:lnTo>
                  <a:lnTo>
                    <a:pt x="77" y="243"/>
                  </a:lnTo>
                  <a:lnTo>
                    <a:pt x="86" y="247"/>
                  </a:lnTo>
                  <a:lnTo>
                    <a:pt x="99" y="251"/>
                  </a:lnTo>
                  <a:lnTo>
                    <a:pt x="111" y="252"/>
                  </a:lnTo>
                  <a:lnTo>
                    <a:pt x="126" y="252"/>
                  </a:lnTo>
                  <a:lnTo>
                    <a:pt x="126" y="252"/>
                  </a:lnTo>
                  <a:close/>
                </a:path>
              </a:pathLst>
            </a:custGeom>
            <a:solidFill>
              <a:srgbClr val="CCCCCC"/>
            </a:solidFill>
            <a:ln w="9525">
              <a:noFill/>
              <a:round/>
              <a:headEnd/>
              <a:tailEnd/>
            </a:ln>
          </p:spPr>
          <p:txBody>
            <a:bodyPr>
              <a:prstTxWarp prst="textNoShape">
                <a:avLst/>
              </a:prstTxWarp>
            </a:bodyPr>
            <a:lstStyle/>
            <a:p>
              <a:endParaRPr lang="es-MX"/>
            </a:p>
          </p:txBody>
        </p:sp>
        <p:sp>
          <p:nvSpPr>
            <p:cNvPr id="111642" name="Freeform 26"/>
            <p:cNvSpPr>
              <a:spLocks/>
            </p:cNvSpPr>
            <p:nvPr/>
          </p:nvSpPr>
          <p:spPr bwMode="auto">
            <a:xfrm>
              <a:off x="2463" y="1911"/>
              <a:ext cx="622" cy="575"/>
            </a:xfrm>
            <a:custGeom>
              <a:avLst/>
              <a:gdLst/>
              <a:ahLst/>
              <a:cxnLst>
                <a:cxn ang="0">
                  <a:pos x="1082" y="0"/>
                </a:cxn>
                <a:cxn ang="0">
                  <a:pos x="1107" y="0"/>
                </a:cxn>
                <a:cxn ang="0">
                  <a:pos x="1151" y="4"/>
                </a:cxn>
                <a:cxn ang="0">
                  <a:pos x="1198" y="21"/>
                </a:cxn>
                <a:cxn ang="0">
                  <a:pos x="1234" y="59"/>
                </a:cxn>
                <a:cxn ang="0">
                  <a:pos x="1244" y="125"/>
                </a:cxn>
                <a:cxn ang="0">
                  <a:pos x="641" y="667"/>
                </a:cxn>
                <a:cxn ang="0">
                  <a:pos x="675" y="660"/>
                </a:cxn>
                <a:cxn ang="0">
                  <a:pos x="715" y="663"/>
                </a:cxn>
                <a:cxn ang="0">
                  <a:pos x="751" y="686"/>
                </a:cxn>
                <a:cxn ang="0">
                  <a:pos x="766" y="739"/>
                </a:cxn>
                <a:cxn ang="0">
                  <a:pos x="766" y="810"/>
                </a:cxn>
                <a:cxn ang="0">
                  <a:pos x="791" y="840"/>
                </a:cxn>
                <a:cxn ang="0">
                  <a:pos x="835" y="840"/>
                </a:cxn>
                <a:cxn ang="0">
                  <a:pos x="884" y="825"/>
                </a:cxn>
                <a:cxn ang="0">
                  <a:pos x="934" y="813"/>
                </a:cxn>
                <a:cxn ang="0">
                  <a:pos x="974" y="819"/>
                </a:cxn>
                <a:cxn ang="0">
                  <a:pos x="1023" y="844"/>
                </a:cxn>
                <a:cxn ang="0">
                  <a:pos x="1082" y="874"/>
                </a:cxn>
                <a:cxn ang="0">
                  <a:pos x="1139" y="907"/>
                </a:cxn>
                <a:cxn ang="0">
                  <a:pos x="1181" y="929"/>
                </a:cxn>
                <a:cxn ang="0">
                  <a:pos x="1198" y="943"/>
                </a:cxn>
                <a:cxn ang="0">
                  <a:pos x="979" y="1142"/>
                </a:cxn>
                <a:cxn ang="0">
                  <a:pos x="943" y="1118"/>
                </a:cxn>
                <a:cxn ang="0">
                  <a:pos x="896" y="1087"/>
                </a:cxn>
                <a:cxn ang="0">
                  <a:pos x="839" y="1066"/>
                </a:cxn>
                <a:cxn ang="0">
                  <a:pos x="795" y="1076"/>
                </a:cxn>
                <a:cxn ang="0">
                  <a:pos x="770" y="1102"/>
                </a:cxn>
                <a:cxn ang="0">
                  <a:pos x="747" y="1097"/>
                </a:cxn>
                <a:cxn ang="0">
                  <a:pos x="787" y="1042"/>
                </a:cxn>
                <a:cxn ang="0">
                  <a:pos x="835" y="1024"/>
                </a:cxn>
                <a:cxn ang="0">
                  <a:pos x="888" y="1028"/>
                </a:cxn>
                <a:cxn ang="0">
                  <a:pos x="938" y="1051"/>
                </a:cxn>
                <a:cxn ang="0">
                  <a:pos x="978" y="1080"/>
                </a:cxn>
                <a:cxn ang="0">
                  <a:pos x="997" y="1083"/>
                </a:cxn>
                <a:cxn ang="0">
                  <a:pos x="1021" y="1057"/>
                </a:cxn>
                <a:cxn ang="0">
                  <a:pos x="1057" y="1017"/>
                </a:cxn>
                <a:cxn ang="0">
                  <a:pos x="1090" y="977"/>
                </a:cxn>
                <a:cxn ang="0">
                  <a:pos x="1116" y="948"/>
                </a:cxn>
                <a:cxn ang="0">
                  <a:pos x="943" y="857"/>
                </a:cxn>
                <a:cxn ang="0">
                  <a:pos x="932" y="861"/>
                </a:cxn>
                <a:cxn ang="0">
                  <a:pos x="903" y="869"/>
                </a:cxn>
                <a:cxn ang="0">
                  <a:pos x="865" y="878"/>
                </a:cxn>
                <a:cxn ang="0">
                  <a:pos x="822" y="882"/>
                </a:cxn>
                <a:cxn ang="0">
                  <a:pos x="778" y="871"/>
                </a:cxn>
                <a:cxn ang="0">
                  <a:pos x="744" y="844"/>
                </a:cxn>
                <a:cxn ang="0">
                  <a:pos x="727" y="812"/>
                </a:cxn>
                <a:cxn ang="0">
                  <a:pos x="723" y="781"/>
                </a:cxn>
                <a:cxn ang="0">
                  <a:pos x="727" y="751"/>
                </a:cxn>
                <a:cxn ang="0">
                  <a:pos x="732" y="734"/>
                </a:cxn>
                <a:cxn ang="0">
                  <a:pos x="734" y="728"/>
                </a:cxn>
                <a:cxn ang="0">
                  <a:pos x="715" y="701"/>
                </a:cxn>
                <a:cxn ang="0">
                  <a:pos x="690" y="690"/>
                </a:cxn>
                <a:cxn ang="0">
                  <a:pos x="654" y="692"/>
                </a:cxn>
                <a:cxn ang="0">
                  <a:pos x="574" y="667"/>
                </a:cxn>
                <a:cxn ang="0">
                  <a:pos x="631" y="616"/>
                </a:cxn>
                <a:cxn ang="0">
                  <a:pos x="772" y="492"/>
                </a:cxn>
                <a:cxn ang="0">
                  <a:pos x="947" y="336"/>
                </a:cxn>
                <a:cxn ang="0">
                  <a:pos x="1105" y="198"/>
                </a:cxn>
                <a:cxn ang="0">
                  <a:pos x="1194" y="116"/>
                </a:cxn>
                <a:cxn ang="0">
                  <a:pos x="38" y="948"/>
                </a:cxn>
              </a:cxnLst>
              <a:rect l="0" t="0" r="r" b="b"/>
              <a:pathLst>
                <a:path w="1244" h="1150">
                  <a:moveTo>
                    <a:pt x="0" y="912"/>
                  </a:moveTo>
                  <a:lnTo>
                    <a:pt x="1080" y="2"/>
                  </a:lnTo>
                  <a:lnTo>
                    <a:pt x="1082" y="0"/>
                  </a:lnTo>
                  <a:lnTo>
                    <a:pt x="1088" y="0"/>
                  </a:lnTo>
                  <a:lnTo>
                    <a:pt x="1095" y="0"/>
                  </a:lnTo>
                  <a:lnTo>
                    <a:pt x="1107" y="0"/>
                  </a:lnTo>
                  <a:lnTo>
                    <a:pt x="1120" y="0"/>
                  </a:lnTo>
                  <a:lnTo>
                    <a:pt x="1135" y="2"/>
                  </a:lnTo>
                  <a:lnTo>
                    <a:pt x="1151" y="4"/>
                  </a:lnTo>
                  <a:lnTo>
                    <a:pt x="1168" y="9"/>
                  </a:lnTo>
                  <a:lnTo>
                    <a:pt x="1183" y="13"/>
                  </a:lnTo>
                  <a:lnTo>
                    <a:pt x="1198" y="21"/>
                  </a:lnTo>
                  <a:lnTo>
                    <a:pt x="1211" y="30"/>
                  </a:lnTo>
                  <a:lnTo>
                    <a:pt x="1225" y="44"/>
                  </a:lnTo>
                  <a:lnTo>
                    <a:pt x="1234" y="59"/>
                  </a:lnTo>
                  <a:lnTo>
                    <a:pt x="1240" y="76"/>
                  </a:lnTo>
                  <a:lnTo>
                    <a:pt x="1244" y="99"/>
                  </a:lnTo>
                  <a:lnTo>
                    <a:pt x="1244" y="125"/>
                  </a:lnTo>
                  <a:lnTo>
                    <a:pt x="630" y="671"/>
                  </a:lnTo>
                  <a:lnTo>
                    <a:pt x="635" y="669"/>
                  </a:lnTo>
                  <a:lnTo>
                    <a:pt x="641" y="667"/>
                  </a:lnTo>
                  <a:lnTo>
                    <a:pt x="650" y="665"/>
                  </a:lnTo>
                  <a:lnTo>
                    <a:pt x="662" y="661"/>
                  </a:lnTo>
                  <a:lnTo>
                    <a:pt x="675" y="660"/>
                  </a:lnTo>
                  <a:lnTo>
                    <a:pt x="688" y="660"/>
                  </a:lnTo>
                  <a:lnTo>
                    <a:pt x="704" y="661"/>
                  </a:lnTo>
                  <a:lnTo>
                    <a:pt x="715" y="663"/>
                  </a:lnTo>
                  <a:lnTo>
                    <a:pt x="728" y="669"/>
                  </a:lnTo>
                  <a:lnTo>
                    <a:pt x="740" y="677"/>
                  </a:lnTo>
                  <a:lnTo>
                    <a:pt x="751" y="686"/>
                  </a:lnTo>
                  <a:lnTo>
                    <a:pt x="759" y="699"/>
                  </a:lnTo>
                  <a:lnTo>
                    <a:pt x="765" y="717"/>
                  </a:lnTo>
                  <a:lnTo>
                    <a:pt x="766" y="739"/>
                  </a:lnTo>
                  <a:lnTo>
                    <a:pt x="766" y="764"/>
                  </a:lnTo>
                  <a:lnTo>
                    <a:pt x="765" y="791"/>
                  </a:lnTo>
                  <a:lnTo>
                    <a:pt x="766" y="810"/>
                  </a:lnTo>
                  <a:lnTo>
                    <a:pt x="772" y="823"/>
                  </a:lnTo>
                  <a:lnTo>
                    <a:pt x="782" y="834"/>
                  </a:lnTo>
                  <a:lnTo>
                    <a:pt x="791" y="840"/>
                  </a:lnTo>
                  <a:lnTo>
                    <a:pt x="804" y="842"/>
                  </a:lnTo>
                  <a:lnTo>
                    <a:pt x="818" y="842"/>
                  </a:lnTo>
                  <a:lnTo>
                    <a:pt x="835" y="840"/>
                  </a:lnTo>
                  <a:lnTo>
                    <a:pt x="850" y="836"/>
                  </a:lnTo>
                  <a:lnTo>
                    <a:pt x="867" y="831"/>
                  </a:lnTo>
                  <a:lnTo>
                    <a:pt x="884" y="825"/>
                  </a:lnTo>
                  <a:lnTo>
                    <a:pt x="901" y="821"/>
                  </a:lnTo>
                  <a:lnTo>
                    <a:pt x="917" y="815"/>
                  </a:lnTo>
                  <a:lnTo>
                    <a:pt x="934" y="813"/>
                  </a:lnTo>
                  <a:lnTo>
                    <a:pt x="949" y="813"/>
                  </a:lnTo>
                  <a:lnTo>
                    <a:pt x="962" y="815"/>
                  </a:lnTo>
                  <a:lnTo>
                    <a:pt x="974" y="819"/>
                  </a:lnTo>
                  <a:lnTo>
                    <a:pt x="989" y="827"/>
                  </a:lnTo>
                  <a:lnTo>
                    <a:pt x="1004" y="834"/>
                  </a:lnTo>
                  <a:lnTo>
                    <a:pt x="1023" y="844"/>
                  </a:lnTo>
                  <a:lnTo>
                    <a:pt x="1042" y="853"/>
                  </a:lnTo>
                  <a:lnTo>
                    <a:pt x="1063" y="863"/>
                  </a:lnTo>
                  <a:lnTo>
                    <a:pt x="1082" y="874"/>
                  </a:lnTo>
                  <a:lnTo>
                    <a:pt x="1101" y="886"/>
                  </a:lnTo>
                  <a:lnTo>
                    <a:pt x="1120" y="895"/>
                  </a:lnTo>
                  <a:lnTo>
                    <a:pt x="1139" y="907"/>
                  </a:lnTo>
                  <a:lnTo>
                    <a:pt x="1154" y="914"/>
                  </a:lnTo>
                  <a:lnTo>
                    <a:pt x="1170" y="924"/>
                  </a:lnTo>
                  <a:lnTo>
                    <a:pt x="1181" y="929"/>
                  </a:lnTo>
                  <a:lnTo>
                    <a:pt x="1190" y="937"/>
                  </a:lnTo>
                  <a:lnTo>
                    <a:pt x="1194" y="941"/>
                  </a:lnTo>
                  <a:lnTo>
                    <a:pt x="1198" y="943"/>
                  </a:lnTo>
                  <a:lnTo>
                    <a:pt x="989" y="1150"/>
                  </a:lnTo>
                  <a:lnTo>
                    <a:pt x="985" y="1148"/>
                  </a:lnTo>
                  <a:lnTo>
                    <a:pt x="979" y="1142"/>
                  </a:lnTo>
                  <a:lnTo>
                    <a:pt x="970" y="1137"/>
                  </a:lnTo>
                  <a:lnTo>
                    <a:pt x="960" y="1127"/>
                  </a:lnTo>
                  <a:lnTo>
                    <a:pt x="943" y="1118"/>
                  </a:lnTo>
                  <a:lnTo>
                    <a:pt x="930" y="1106"/>
                  </a:lnTo>
                  <a:lnTo>
                    <a:pt x="911" y="1097"/>
                  </a:lnTo>
                  <a:lnTo>
                    <a:pt x="896" y="1087"/>
                  </a:lnTo>
                  <a:lnTo>
                    <a:pt x="877" y="1078"/>
                  </a:lnTo>
                  <a:lnTo>
                    <a:pt x="858" y="1070"/>
                  </a:lnTo>
                  <a:lnTo>
                    <a:pt x="839" y="1066"/>
                  </a:lnTo>
                  <a:lnTo>
                    <a:pt x="823" y="1066"/>
                  </a:lnTo>
                  <a:lnTo>
                    <a:pt x="806" y="1068"/>
                  </a:lnTo>
                  <a:lnTo>
                    <a:pt x="795" y="1076"/>
                  </a:lnTo>
                  <a:lnTo>
                    <a:pt x="784" y="1089"/>
                  </a:lnTo>
                  <a:lnTo>
                    <a:pt x="774" y="1108"/>
                  </a:lnTo>
                  <a:lnTo>
                    <a:pt x="770" y="1102"/>
                  </a:lnTo>
                  <a:lnTo>
                    <a:pt x="761" y="1099"/>
                  </a:lnTo>
                  <a:lnTo>
                    <a:pt x="751" y="1095"/>
                  </a:lnTo>
                  <a:lnTo>
                    <a:pt x="747" y="1097"/>
                  </a:lnTo>
                  <a:lnTo>
                    <a:pt x="761" y="1072"/>
                  </a:lnTo>
                  <a:lnTo>
                    <a:pt x="772" y="1057"/>
                  </a:lnTo>
                  <a:lnTo>
                    <a:pt x="787" y="1042"/>
                  </a:lnTo>
                  <a:lnTo>
                    <a:pt x="803" y="1032"/>
                  </a:lnTo>
                  <a:lnTo>
                    <a:pt x="818" y="1026"/>
                  </a:lnTo>
                  <a:lnTo>
                    <a:pt x="835" y="1024"/>
                  </a:lnTo>
                  <a:lnTo>
                    <a:pt x="854" y="1023"/>
                  </a:lnTo>
                  <a:lnTo>
                    <a:pt x="871" y="1026"/>
                  </a:lnTo>
                  <a:lnTo>
                    <a:pt x="888" y="1028"/>
                  </a:lnTo>
                  <a:lnTo>
                    <a:pt x="903" y="1036"/>
                  </a:lnTo>
                  <a:lnTo>
                    <a:pt x="920" y="1042"/>
                  </a:lnTo>
                  <a:lnTo>
                    <a:pt x="938" y="1051"/>
                  </a:lnTo>
                  <a:lnTo>
                    <a:pt x="951" y="1061"/>
                  </a:lnTo>
                  <a:lnTo>
                    <a:pt x="966" y="1070"/>
                  </a:lnTo>
                  <a:lnTo>
                    <a:pt x="978" y="1080"/>
                  </a:lnTo>
                  <a:lnTo>
                    <a:pt x="991" y="1089"/>
                  </a:lnTo>
                  <a:lnTo>
                    <a:pt x="991" y="1087"/>
                  </a:lnTo>
                  <a:lnTo>
                    <a:pt x="997" y="1083"/>
                  </a:lnTo>
                  <a:lnTo>
                    <a:pt x="1002" y="1076"/>
                  </a:lnTo>
                  <a:lnTo>
                    <a:pt x="1012" y="1068"/>
                  </a:lnTo>
                  <a:lnTo>
                    <a:pt x="1021" y="1057"/>
                  </a:lnTo>
                  <a:lnTo>
                    <a:pt x="1033" y="1044"/>
                  </a:lnTo>
                  <a:lnTo>
                    <a:pt x="1044" y="1030"/>
                  </a:lnTo>
                  <a:lnTo>
                    <a:pt x="1057" y="1017"/>
                  </a:lnTo>
                  <a:lnTo>
                    <a:pt x="1069" y="1004"/>
                  </a:lnTo>
                  <a:lnTo>
                    <a:pt x="1080" y="990"/>
                  </a:lnTo>
                  <a:lnTo>
                    <a:pt x="1090" y="977"/>
                  </a:lnTo>
                  <a:lnTo>
                    <a:pt x="1101" y="966"/>
                  </a:lnTo>
                  <a:lnTo>
                    <a:pt x="1109" y="956"/>
                  </a:lnTo>
                  <a:lnTo>
                    <a:pt x="1116" y="948"/>
                  </a:lnTo>
                  <a:lnTo>
                    <a:pt x="1120" y="945"/>
                  </a:lnTo>
                  <a:lnTo>
                    <a:pt x="1122" y="945"/>
                  </a:lnTo>
                  <a:lnTo>
                    <a:pt x="943" y="857"/>
                  </a:lnTo>
                  <a:lnTo>
                    <a:pt x="941" y="857"/>
                  </a:lnTo>
                  <a:lnTo>
                    <a:pt x="938" y="857"/>
                  </a:lnTo>
                  <a:lnTo>
                    <a:pt x="932" y="861"/>
                  </a:lnTo>
                  <a:lnTo>
                    <a:pt x="924" y="863"/>
                  </a:lnTo>
                  <a:lnTo>
                    <a:pt x="913" y="867"/>
                  </a:lnTo>
                  <a:lnTo>
                    <a:pt x="903" y="869"/>
                  </a:lnTo>
                  <a:lnTo>
                    <a:pt x="890" y="872"/>
                  </a:lnTo>
                  <a:lnTo>
                    <a:pt x="879" y="876"/>
                  </a:lnTo>
                  <a:lnTo>
                    <a:pt x="865" y="878"/>
                  </a:lnTo>
                  <a:lnTo>
                    <a:pt x="850" y="880"/>
                  </a:lnTo>
                  <a:lnTo>
                    <a:pt x="837" y="880"/>
                  </a:lnTo>
                  <a:lnTo>
                    <a:pt x="822" y="882"/>
                  </a:lnTo>
                  <a:lnTo>
                    <a:pt x="806" y="880"/>
                  </a:lnTo>
                  <a:lnTo>
                    <a:pt x="791" y="876"/>
                  </a:lnTo>
                  <a:lnTo>
                    <a:pt x="778" y="871"/>
                  </a:lnTo>
                  <a:lnTo>
                    <a:pt x="765" y="865"/>
                  </a:lnTo>
                  <a:lnTo>
                    <a:pt x="753" y="853"/>
                  </a:lnTo>
                  <a:lnTo>
                    <a:pt x="744" y="844"/>
                  </a:lnTo>
                  <a:lnTo>
                    <a:pt x="736" y="834"/>
                  </a:lnTo>
                  <a:lnTo>
                    <a:pt x="730" y="823"/>
                  </a:lnTo>
                  <a:lnTo>
                    <a:pt x="727" y="812"/>
                  </a:lnTo>
                  <a:lnTo>
                    <a:pt x="723" y="802"/>
                  </a:lnTo>
                  <a:lnTo>
                    <a:pt x="723" y="791"/>
                  </a:lnTo>
                  <a:lnTo>
                    <a:pt x="723" y="781"/>
                  </a:lnTo>
                  <a:lnTo>
                    <a:pt x="723" y="770"/>
                  </a:lnTo>
                  <a:lnTo>
                    <a:pt x="725" y="760"/>
                  </a:lnTo>
                  <a:lnTo>
                    <a:pt x="727" y="751"/>
                  </a:lnTo>
                  <a:lnTo>
                    <a:pt x="728" y="745"/>
                  </a:lnTo>
                  <a:lnTo>
                    <a:pt x="730" y="739"/>
                  </a:lnTo>
                  <a:lnTo>
                    <a:pt x="732" y="734"/>
                  </a:lnTo>
                  <a:lnTo>
                    <a:pt x="734" y="732"/>
                  </a:lnTo>
                  <a:lnTo>
                    <a:pt x="734" y="732"/>
                  </a:lnTo>
                  <a:lnTo>
                    <a:pt x="734" y="728"/>
                  </a:lnTo>
                  <a:lnTo>
                    <a:pt x="730" y="720"/>
                  </a:lnTo>
                  <a:lnTo>
                    <a:pt x="725" y="711"/>
                  </a:lnTo>
                  <a:lnTo>
                    <a:pt x="715" y="701"/>
                  </a:lnTo>
                  <a:lnTo>
                    <a:pt x="708" y="698"/>
                  </a:lnTo>
                  <a:lnTo>
                    <a:pt x="700" y="694"/>
                  </a:lnTo>
                  <a:lnTo>
                    <a:pt x="690" y="690"/>
                  </a:lnTo>
                  <a:lnTo>
                    <a:pt x="681" y="690"/>
                  </a:lnTo>
                  <a:lnTo>
                    <a:pt x="668" y="690"/>
                  </a:lnTo>
                  <a:lnTo>
                    <a:pt x="654" y="692"/>
                  </a:lnTo>
                  <a:lnTo>
                    <a:pt x="639" y="698"/>
                  </a:lnTo>
                  <a:lnTo>
                    <a:pt x="622" y="705"/>
                  </a:lnTo>
                  <a:lnTo>
                    <a:pt x="574" y="667"/>
                  </a:lnTo>
                  <a:lnTo>
                    <a:pt x="580" y="660"/>
                  </a:lnTo>
                  <a:lnTo>
                    <a:pt x="599" y="642"/>
                  </a:lnTo>
                  <a:lnTo>
                    <a:pt x="631" y="616"/>
                  </a:lnTo>
                  <a:lnTo>
                    <a:pt x="671" y="582"/>
                  </a:lnTo>
                  <a:lnTo>
                    <a:pt x="719" y="538"/>
                  </a:lnTo>
                  <a:lnTo>
                    <a:pt x="772" y="492"/>
                  </a:lnTo>
                  <a:lnTo>
                    <a:pt x="829" y="441"/>
                  </a:lnTo>
                  <a:lnTo>
                    <a:pt x="888" y="390"/>
                  </a:lnTo>
                  <a:lnTo>
                    <a:pt x="947" y="336"/>
                  </a:lnTo>
                  <a:lnTo>
                    <a:pt x="1004" y="287"/>
                  </a:lnTo>
                  <a:lnTo>
                    <a:pt x="1055" y="239"/>
                  </a:lnTo>
                  <a:lnTo>
                    <a:pt x="1105" y="198"/>
                  </a:lnTo>
                  <a:lnTo>
                    <a:pt x="1145" y="161"/>
                  </a:lnTo>
                  <a:lnTo>
                    <a:pt x="1175" y="135"/>
                  </a:lnTo>
                  <a:lnTo>
                    <a:pt x="1194" y="116"/>
                  </a:lnTo>
                  <a:lnTo>
                    <a:pt x="1202" y="110"/>
                  </a:lnTo>
                  <a:lnTo>
                    <a:pt x="1071" y="55"/>
                  </a:lnTo>
                  <a:lnTo>
                    <a:pt x="38" y="948"/>
                  </a:lnTo>
                  <a:lnTo>
                    <a:pt x="0" y="912"/>
                  </a:lnTo>
                  <a:lnTo>
                    <a:pt x="0" y="912"/>
                  </a:lnTo>
                  <a:close/>
                </a:path>
              </a:pathLst>
            </a:custGeom>
            <a:solidFill>
              <a:srgbClr val="000000"/>
            </a:solidFill>
            <a:ln w="9525">
              <a:noFill/>
              <a:round/>
              <a:headEnd/>
              <a:tailEnd/>
            </a:ln>
          </p:spPr>
          <p:txBody>
            <a:bodyPr>
              <a:prstTxWarp prst="textNoShape">
                <a:avLst/>
              </a:prstTxWarp>
            </a:bodyPr>
            <a:lstStyle/>
            <a:p>
              <a:endParaRPr lang="es-MX"/>
            </a:p>
          </p:txBody>
        </p:sp>
        <p:sp>
          <p:nvSpPr>
            <p:cNvPr id="111643" name="Freeform 27"/>
            <p:cNvSpPr>
              <a:spLocks/>
            </p:cNvSpPr>
            <p:nvPr/>
          </p:nvSpPr>
          <p:spPr bwMode="auto">
            <a:xfrm>
              <a:off x="2375" y="2385"/>
              <a:ext cx="507" cy="317"/>
            </a:xfrm>
            <a:custGeom>
              <a:avLst/>
              <a:gdLst/>
              <a:ahLst/>
              <a:cxnLst>
                <a:cxn ang="0">
                  <a:pos x="168" y="31"/>
                </a:cxn>
                <a:cxn ang="0">
                  <a:pos x="143" y="40"/>
                </a:cxn>
                <a:cxn ang="0">
                  <a:pos x="116" y="57"/>
                </a:cxn>
                <a:cxn ang="0">
                  <a:pos x="312" y="287"/>
                </a:cxn>
                <a:cxn ang="0">
                  <a:pos x="348" y="267"/>
                </a:cxn>
                <a:cxn ang="0">
                  <a:pos x="384" y="242"/>
                </a:cxn>
                <a:cxn ang="0">
                  <a:pos x="417" y="210"/>
                </a:cxn>
                <a:cxn ang="0">
                  <a:pos x="447" y="172"/>
                </a:cxn>
                <a:cxn ang="0">
                  <a:pos x="580" y="297"/>
                </a:cxn>
                <a:cxn ang="0">
                  <a:pos x="565" y="329"/>
                </a:cxn>
                <a:cxn ang="0">
                  <a:pos x="563" y="384"/>
                </a:cxn>
                <a:cxn ang="0">
                  <a:pos x="599" y="459"/>
                </a:cxn>
                <a:cxn ang="0">
                  <a:pos x="677" y="535"/>
                </a:cxn>
                <a:cxn ang="0">
                  <a:pos x="753" y="578"/>
                </a:cxn>
                <a:cxn ang="0">
                  <a:pos x="814" y="595"/>
                </a:cxn>
                <a:cxn ang="0">
                  <a:pos x="845" y="601"/>
                </a:cxn>
                <a:cxn ang="0">
                  <a:pos x="957" y="422"/>
                </a:cxn>
                <a:cxn ang="0">
                  <a:pos x="907" y="400"/>
                </a:cxn>
                <a:cxn ang="0">
                  <a:pos x="843" y="356"/>
                </a:cxn>
                <a:cxn ang="0">
                  <a:pos x="803" y="282"/>
                </a:cxn>
                <a:cxn ang="0">
                  <a:pos x="814" y="189"/>
                </a:cxn>
                <a:cxn ang="0">
                  <a:pos x="848" y="128"/>
                </a:cxn>
                <a:cxn ang="0">
                  <a:pos x="885" y="97"/>
                </a:cxn>
                <a:cxn ang="0">
                  <a:pos x="909" y="86"/>
                </a:cxn>
                <a:cxn ang="0">
                  <a:pos x="938" y="103"/>
                </a:cxn>
                <a:cxn ang="0">
                  <a:pos x="915" y="118"/>
                </a:cxn>
                <a:cxn ang="0">
                  <a:pos x="879" y="154"/>
                </a:cxn>
                <a:cxn ang="0">
                  <a:pos x="846" y="210"/>
                </a:cxn>
                <a:cxn ang="0">
                  <a:pos x="839" y="282"/>
                </a:cxn>
                <a:cxn ang="0">
                  <a:pos x="877" y="339"/>
                </a:cxn>
                <a:cxn ang="0">
                  <a:pos x="942" y="375"/>
                </a:cxn>
                <a:cxn ang="0">
                  <a:pos x="997" y="392"/>
                </a:cxn>
                <a:cxn ang="0">
                  <a:pos x="867" y="633"/>
                </a:cxn>
                <a:cxn ang="0">
                  <a:pos x="839" y="633"/>
                </a:cxn>
                <a:cxn ang="0">
                  <a:pos x="772" y="624"/>
                </a:cxn>
                <a:cxn ang="0">
                  <a:pos x="683" y="586"/>
                </a:cxn>
                <a:cxn ang="0">
                  <a:pos x="594" y="506"/>
                </a:cxn>
                <a:cxn ang="0">
                  <a:pos x="537" y="411"/>
                </a:cxn>
                <a:cxn ang="0">
                  <a:pos x="525" y="346"/>
                </a:cxn>
                <a:cxn ang="0">
                  <a:pos x="533" y="308"/>
                </a:cxn>
                <a:cxn ang="0">
                  <a:pos x="542" y="297"/>
                </a:cxn>
                <a:cxn ang="0">
                  <a:pos x="430" y="253"/>
                </a:cxn>
                <a:cxn ang="0">
                  <a:pos x="320" y="324"/>
                </a:cxn>
                <a:cxn ang="0">
                  <a:pos x="175" y="364"/>
                </a:cxn>
                <a:cxn ang="0">
                  <a:pos x="38" y="287"/>
                </a:cxn>
                <a:cxn ang="0">
                  <a:pos x="0" y="200"/>
                </a:cxn>
                <a:cxn ang="0">
                  <a:pos x="12" y="134"/>
                </a:cxn>
                <a:cxn ang="0">
                  <a:pos x="50" y="69"/>
                </a:cxn>
                <a:cxn ang="0">
                  <a:pos x="114" y="12"/>
                </a:cxn>
              </a:cxnLst>
              <a:rect l="0" t="0" r="r" b="b"/>
              <a:pathLst>
                <a:path w="1016" h="633">
                  <a:moveTo>
                    <a:pt x="181" y="31"/>
                  </a:moveTo>
                  <a:lnTo>
                    <a:pt x="177" y="31"/>
                  </a:lnTo>
                  <a:lnTo>
                    <a:pt x="171" y="31"/>
                  </a:lnTo>
                  <a:lnTo>
                    <a:pt x="168" y="31"/>
                  </a:lnTo>
                  <a:lnTo>
                    <a:pt x="162" y="33"/>
                  </a:lnTo>
                  <a:lnTo>
                    <a:pt x="156" y="35"/>
                  </a:lnTo>
                  <a:lnTo>
                    <a:pt x="151" y="38"/>
                  </a:lnTo>
                  <a:lnTo>
                    <a:pt x="143" y="40"/>
                  </a:lnTo>
                  <a:lnTo>
                    <a:pt x="137" y="42"/>
                  </a:lnTo>
                  <a:lnTo>
                    <a:pt x="130" y="46"/>
                  </a:lnTo>
                  <a:lnTo>
                    <a:pt x="124" y="52"/>
                  </a:lnTo>
                  <a:lnTo>
                    <a:pt x="116" y="57"/>
                  </a:lnTo>
                  <a:lnTo>
                    <a:pt x="111" y="65"/>
                  </a:lnTo>
                  <a:lnTo>
                    <a:pt x="105" y="73"/>
                  </a:lnTo>
                  <a:lnTo>
                    <a:pt x="97" y="82"/>
                  </a:lnTo>
                  <a:lnTo>
                    <a:pt x="312" y="287"/>
                  </a:lnTo>
                  <a:lnTo>
                    <a:pt x="320" y="284"/>
                  </a:lnTo>
                  <a:lnTo>
                    <a:pt x="329" y="278"/>
                  </a:lnTo>
                  <a:lnTo>
                    <a:pt x="339" y="272"/>
                  </a:lnTo>
                  <a:lnTo>
                    <a:pt x="348" y="267"/>
                  </a:lnTo>
                  <a:lnTo>
                    <a:pt x="358" y="261"/>
                  </a:lnTo>
                  <a:lnTo>
                    <a:pt x="367" y="253"/>
                  </a:lnTo>
                  <a:lnTo>
                    <a:pt x="375" y="248"/>
                  </a:lnTo>
                  <a:lnTo>
                    <a:pt x="384" y="242"/>
                  </a:lnTo>
                  <a:lnTo>
                    <a:pt x="392" y="232"/>
                  </a:lnTo>
                  <a:lnTo>
                    <a:pt x="400" y="225"/>
                  </a:lnTo>
                  <a:lnTo>
                    <a:pt x="409" y="217"/>
                  </a:lnTo>
                  <a:lnTo>
                    <a:pt x="417" y="210"/>
                  </a:lnTo>
                  <a:lnTo>
                    <a:pt x="424" y="200"/>
                  </a:lnTo>
                  <a:lnTo>
                    <a:pt x="432" y="191"/>
                  </a:lnTo>
                  <a:lnTo>
                    <a:pt x="440" y="181"/>
                  </a:lnTo>
                  <a:lnTo>
                    <a:pt x="447" y="172"/>
                  </a:lnTo>
                  <a:lnTo>
                    <a:pt x="588" y="291"/>
                  </a:lnTo>
                  <a:lnTo>
                    <a:pt x="586" y="291"/>
                  </a:lnTo>
                  <a:lnTo>
                    <a:pt x="584" y="293"/>
                  </a:lnTo>
                  <a:lnTo>
                    <a:pt x="580" y="297"/>
                  </a:lnTo>
                  <a:lnTo>
                    <a:pt x="576" y="303"/>
                  </a:lnTo>
                  <a:lnTo>
                    <a:pt x="573" y="308"/>
                  </a:lnTo>
                  <a:lnTo>
                    <a:pt x="569" y="318"/>
                  </a:lnTo>
                  <a:lnTo>
                    <a:pt x="565" y="329"/>
                  </a:lnTo>
                  <a:lnTo>
                    <a:pt x="563" y="341"/>
                  </a:lnTo>
                  <a:lnTo>
                    <a:pt x="561" y="354"/>
                  </a:lnTo>
                  <a:lnTo>
                    <a:pt x="561" y="367"/>
                  </a:lnTo>
                  <a:lnTo>
                    <a:pt x="563" y="384"/>
                  </a:lnTo>
                  <a:lnTo>
                    <a:pt x="569" y="402"/>
                  </a:lnTo>
                  <a:lnTo>
                    <a:pt x="575" y="419"/>
                  </a:lnTo>
                  <a:lnTo>
                    <a:pt x="586" y="438"/>
                  </a:lnTo>
                  <a:lnTo>
                    <a:pt x="599" y="459"/>
                  </a:lnTo>
                  <a:lnTo>
                    <a:pt x="618" y="481"/>
                  </a:lnTo>
                  <a:lnTo>
                    <a:pt x="637" y="502"/>
                  </a:lnTo>
                  <a:lnTo>
                    <a:pt x="658" y="521"/>
                  </a:lnTo>
                  <a:lnTo>
                    <a:pt x="677" y="535"/>
                  </a:lnTo>
                  <a:lnTo>
                    <a:pt x="698" y="550"/>
                  </a:lnTo>
                  <a:lnTo>
                    <a:pt x="715" y="561"/>
                  </a:lnTo>
                  <a:lnTo>
                    <a:pt x="734" y="571"/>
                  </a:lnTo>
                  <a:lnTo>
                    <a:pt x="753" y="578"/>
                  </a:lnTo>
                  <a:lnTo>
                    <a:pt x="772" y="586"/>
                  </a:lnTo>
                  <a:lnTo>
                    <a:pt x="786" y="590"/>
                  </a:lnTo>
                  <a:lnTo>
                    <a:pt x="801" y="594"/>
                  </a:lnTo>
                  <a:lnTo>
                    <a:pt x="814" y="595"/>
                  </a:lnTo>
                  <a:lnTo>
                    <a:pt x="826" y="599"/>
                  </a:lnTo>
                  <a:lnTo>
                    <a:pt x="833" y="601"/>
                  </a:lnTo>
                  <a:lnTo>
                    <a:pt x="841" y="601"/>
                  </a:lnTo>
                  <a:lnTo>
                    <a:pt x="845" y="601"/>
                  </a:lnTo>
                  <a:lnTo>
                    <a:pt x="846" y="603"/>
                  </a:lnTo>
                  <a:lnTo>
                    <a:pt x="966" y="426"/>
                  </a:lnTo>
                  <a:lnTo>
                    <a:pt x="962" y="424"/>
                  </a:lnTo>
                  <a:lnTo>
                    <a:pt x="957" y="422"/>
                  </a:lnTo>
                  <a:lnTo>
                    <a:pt x="947" y="419"/>
                  </a:lnTo>
                  <a:lnTo>
                    <a:pt x="936" y="415"/>
                  </a:lnTo>
                  <a:lnTo>
                    <a:pt x="921" y="407"/>
                  </a:lnTo>
                  <a:lnTo>
                    <a:pt x="907" y="400"/>
                  </a:lnTo>
                  <a:lnTo>
                    <a:pt x="890" y="390"/>
                  </a:lnTo>
                  <a:lnTo>
                    <a:pt x="875" y="381"/>
                  </a:lnTo>
                  <a:lnTo>
                    <a:pt x="858" y="367"/>
                  </a:lnTo>
                  <a:lnTo>
                    <a:pt x="843" y="356"/>
                  </a:lnTo>
                  <a:lnTo>
                    <a:pt x="827" y="339"/>
                  </a:lnTo>
                  <a:lnTo>
                    <a:pt x="816" y="324"/>
                  </a:lnTo>
                  <a:lnTo>
                    <a:pt x="807" y="303"/>
                  </a:lnTo>
                  <a:lnTo>
                    <a:pt x="803" y="282"/>
                  </a:lnTo>
                  <a:lnTo>
                    <a:pt x="799" y="261"/>
                  </a:lnTo>
                  <a:lnTo>
                    <a:pt x="803" y="236"/>
                  </a:lnTo>
                  <a:lnTo>
                    <a:pt x="807" y="211"/>
                  </a:lnTo>
                  <a:lnTo>
                    <a:pt x="814" y="189"/>
                  </a:lnTo>
                  <a:lnTo>
                    <a:pt x="820" y="170"/>
                  </a:lnTo>
                  <a:lnTo>
                    <a:pt x="829" y="153"/>
                  </a:lnTo>
                  <a:lnTo>
                    <a:pt x="839" y="139"/>
                  </a:lnTo>
                  <a:lnTo>
                    <a:pt x="848" y="128"/>
                  </a:lnTo>
                  <a:lnTo>
                    <a:pt x="858" y="116"/>
                  </a:lnTo>
                  <a:lnTo>
                    <a:pt x="867" y="109"/>
                  </a:lnTo>
                  <a:lnTo>
                    <a:pt x="877" y="101"/>
                  </a:lnTo>
                  <a:lnTo>
                    <a:pt x="885" y="97"/>
                  </a:lnTo>
                  <a:lnTo>
                    <a:pt x="892" y="92"/>
                  </a:lnTo>
                  <a:lnTo>
                    <a:pt x="900" y="90"/>
                  </a:lnTo>
                  <a:lnTo>
                    <a:pt x="904" y="86"/>
                  </a:lnTo>
                  <a:lnTo>
                    <a:pt x="909" y="86"/>
                  </a:lnTo>
                  <a:lnTo>
                    <a:pt x="911" y="86"/>
                  </a:lnTo>
                  <a:lnTo>
                    <a:pt x="913" y="86"/>
                  </a:lnTo>
                  <a:lnTo>
                    <a:pt x="940" y="103"/>
                  </a:lnTo>
                  <a:lnTo>
                    <a:pt x="938" y="103"/>
                  </a:lnTo>
                  <a:lnTo>
                    <a:pt x="936" y="105"/>
                  </a:lnTo>
                  <a:lnTo>
                    <a:pt x="928" y="109"/>
                  </a:lnTo>
                  <a:lnTo>
                    <a:pt x="923" y="113"/>
                  </a:lnTo>
                  <a:lnTo>
                    <a:pt x="915" y="118"/>
                  </a:lnTo>
                  <a:lnTo>
                    <a:pt x="907" y="126"/>
                  </a:lnTo>
                  <a:lnTo>
                    <a:pt x="898" y="134"/>
                  </a:lnTo>
                  <a:lnTo>
                    <a:pt x="888" y="145"/>
                  </a:lnTo>
                  <a:lnTo>
                    <a:pt x="879" y="154"/>
                  </a:lnTo>
                  <a:lnTo>
                    <a:pt x="869" y="166"/>
                  </a:lnTo>
                  <a:lnTo>
                    <a:pt x="860" y="179"/>
                  </a:lnTo>
                  <a:lnTo>
                    <a:pt x="854" y="194"/>
                  </a:lnTo>
                  <a:lnTo>
                    <a:pt x="846" y="210"/>
                  </a:lnTo>
                  <a:lnTo>
                    <a:pt x="843" y="227"/>
                  </a:lnTo>
                  <a:lnTo>
                    <a:pt x="837" y="244"/>
                  </a:lnTo>
                  <a:lnTo>
                    <a:pt x="837" y="265"/>
                  </a:lnTo>
                  <a:lnTo>
                    <a:pt x="839" y="282"/>
                  </a:lnTo>
                  <a:lnTo>
                    <a:pt x="845" y="299"/>
                  </a:lnTo>
                  <a:lnTo>
                    <a:pt x="854" y="314"/>
                  </a:lnTo>
                  <a:lnTo>
                    <a:pt x="865" y="327"/>
                  </a:lnTo>
                  <a:lnTo>
                    <a:pt x="877" y="339"/>
                  </a:lnTo>
                  <a:lnTo>
                    <a:pt x="892" y="348"/>
                  </a:lnTo>
                  <a:lnTo>
                    <a:pt x="909" y="358"/>
                  </a:lnTo>
                  <a:lnTo>
                    <a:pt x="926" y="367"/>
                  </a:lnTo>
                  <a:lnTo>
                    <a:pt x="942" y="375"/>
                  </a:lnTo>
                  <a:lnTo>
                    <a:pt x="959" y="381"/>
                  </a:lnTo>
                  <a:lnTo>
                    <a:pt x="972" y="386"/>
                  </a:lnTo>
                  <a:lnTo>
                    <a:pt x="987" y="390"/>
                  </a:lnTo>
                  <a:lnTo>
                    <a:pt x="997" y="392"/>
                  </a:lnTo>
                  <a:lnTo>
                    <a:pt x="1006" y="396"/>
                  </a:lnTo>
                  <a:lnTo>
                    <a:pt x="1012" y="396"/>
                  </a:lnTo>
                  <a:lnTo>
                    <a:pt x="1016" y="398"/>
                  </a:lnTo>
                  <a:lnTo>
                    <a:pt x="867" y="633"/>
                  </a:lnTo>
                  <a:lnTo>
                    <a:pt x="865" y="633"/>
                  </a:lnTo>
                  <a:lnTo>
                    <a:pt x="860" y="633"/>
                  </a:lnTo>
                  <a:lnTo>
                    <a:pt x="850" y="633"/>
                  </a:lnTo>
                  <a:lnTo>
                    <a:pt x="839" y="633"/>
                  </a:lnTo>
                  <a:lnTo>
                    <a:pt x="826" y="632"/>
                  </a:lnTo>
                  <a:lnTo>
                    <a:pt x="808" y="632"/>
                  </a:lnTo>
                  <a:lnTo>
                    <a:pt x="791" y="628"/>
                  </a:lnTo>
                  <a:lnTo>
                    <a:pt x="772" y="624"/>
                  </a:lnTo>
                  <a:lnTo>
                    <a:pt x="751" y="616"/>
                  </a:lnTo>
                  <a:lnTo>
                    <a:pt x="729" y="611"/>
                  </a:lnTo>
                  <a:lnTo>
                    <a:pt x="706" y="599"/>
                  </a:lnTo>
                  <a:lnTo>
                    <a:pt x="683" y="586"/>
                  </a:lnTo>
                  <a:lnTo>
                    <a:pt x="660" y="571"/>
                  </a:lnTo>
                  <a:lnTo>
                    <a:pt x="637" y="554"/>
                  </a:lnTo>
                  <a:lnTo>
                    <a:pt x="614" y="531"/>
                  </a:lnTo>
                  <a:lnTo>
                    <a:pt x="594" y="506"/>
                  </a:lnTo>
                  <a:lnTo>
                    <a:pt x="573" y="479"/>
                  </a:lnTo>
                  <a:lnTo>
                    <a:pt x="557" y="455"/>
                  </a:lnTo>
                  <a:lnTo>
                    <a:pt x="544" y="432"/>
                  </a:lnTo>
                  <a:lnTo>
                    <a:pt x="537" y="411"/>
                  </a:lnTo>
                  <a:lnTo>
                    <a:pt x="529" y="392"/>
                  </a:lnTo>
                  <a:lnTo>
                    <a:pt x="525" y="375"/>
                  </a:lnTo>
                  <a:lnTo>
                    <a:pt x="523" y="360"/>
                  </a:lnTo>
                  <a:lnTo>
                    <a:pt x="525" y="346"/>
                  </a:lnTo>
                  <a:lnTo>
                    <a:pt x="525" y="335"/>
                  </a:lnTo>
                  <a:lnTo>
                    <a:pt x="527" y="326"/>
                  </a:lnTo>
                  <a:lnTo>
                    <a:pt x="529" y="316"/>
                  </a:lnTo>
                  <a:lnTo>
                    <a:pt x="533" y="308"/>
                  </a:lnTo>
                  <a:lnTo>
                    <a:pt x="537" y="303"/>
                  </a:lnTo>
                  <a:lnTo>
                    <a:pt x="538" y="299"/>
                  </a:lnTo>
                  <a:lnTo>
                    <a:pt x="542" y="297"/>
                  </a:lnTo>
                  <a:lnTo>
                    <a:pt x="542" y="297"/>
                  </a:lnTo>
                  <a:lnTo>
                    <a:pt x="462" y="229"/>
                  </a:lnTo>
                  <a:lnTo>
                    <a:pt x="457" y="230"/>
                  </a:lnTo>
                  <a:lnTo>
                    <a:pt x="447" y="240"/>
                  </a:lnTo>
                  <a:lnTo>
                    <a:pt x="430" y="253"/>
                  </a:lnTo>
                  <a:lnTo>
                    <a:pt x="409" y="268"/>
                  </a:lnTo>
                  <a:lnTo>
                    <a:pt x="383" y="287"/>
                  </a:lnTo>
                  <a:lnTo>
                    <a:pt x="354" y="307"/>
                  </a:lnTo>
                  <a:lnTo>
                    <a:pt x="320" y="324"/>
                  </a:lnTo>
                  <a:lnTo>
                    <a:pt x="287" y="341"/>
                  </a:lnTo>
                  <a:lnTo>
                    <a:pt x="249" y="352"/>
                  </a:lnTo>
                  <a:lnTo>
                    <a:pt x="213" y="362"/>
                  </a:lnTo>
                  <a:lnTo>
                    <a:pt x="175" y="364"/>
                  </a:lnTo>
                  <a:lnTo>
                    <a:pt x="139" y="360"/>
                  </a:lnTo>
                  <a:lnTo>
                    <a:pt x="101" y="346"/>
                  </a:lnTo>
                  <a:lnTo>
                    <a:pt x="69" y="324"/>
                  </a:lnTo>
                  <a:lnTo>
                    <a:pt x="38" y="287"/>
                  </a:lnTo>
                  <a:lnTo>
                    <a:pt x="12" y="244"/>
                  </a:lnTo>
                  <a:lnTo>
                    <a:pt x="6" y="230"/>
                  </a:lnTo>
                  <a:lnTo>
                    <a:pt x="2" y="215"/>
                  </a:lnTo>
                  <a:lnTo>
                    <a:pt x="0" y="200"/>
                  </a:lnTo>
                  <a:lnTo>
                    <a:pt x="2" y="185"/>
                  </a:lnTo>
                  <a:lnTo>
                    <a:pt x="2" y="168"/>
                  </a:lnTo>
                  <a:lnTo>
                    <a:pt x="6" y="151"/>
                  </a:lnTo>
                  <a:lnTo>
                    <a:pt x="12" y="134"/>
                  </a:lnTo>
                  <a:lnTo>
                    <a:pt x="21" y="118"/>
                  </a:lnTo>
                  <a:lnTo>
                    <a:pt x="29" y="101"/>
                  </a:lnTo>
                  <a:lnTo>
                    <a:pt x="38" y="84"/>
                  </a:lnTo>
                  <a:lnTo>
                    <a:pt x="50" y="69"/>
                  </a:lnTo>
                  <a:lnTo>
                    <a:pt x="65" y="54"/>
                  </a:lnTo>
                  <a:lnTo>
                    <a:pt x="80" y="38"/>
                  </a:lnTo>
                  <a:lnTo>
                    <a:pt x="97" y="25"/>
                  </a:lnTo>
                  <a:lnTo>
                    <a:pt x="114" y="12"/>
                  </a:lnTo>
                  <a:lnTo>
                    <a:pt x="135" y="0"/>
                  </a:lnTo>
                  <a:lnTo>
                    <a:pt x="181" y="31"/>
                  </a:lnTo>
                  <a:lnTo>
                    <a:pt x="181" y="31"/>
                  </a:lnTo>
                  <a:close/>
                </a:path>
              </a:pathLst>
            </a:custGeom>
            <a:solidFill>
              <a:srgbClr val="000000"/>
            </a:solidFill>
            <a:ln w="9525">
              <a:noFill/>
              <a:round/>
              <a:headEnd/>
              <a:tailEnd/>
            </a:ln>
          </p:spPr>
          <p:txBody>
            <a:bodyPr>
              <a:prstTxWarp prst="textNoShape">
                <a:avLst/>
              </a:prstTxWarp>
            </a:bodyPr>
            <a:lstStyle/>
            <a:p>
              <a:endParaRPr lang="es-MX"/>
            </a:p>
          </p:txBody>
        </p:sp>
        <p:sp>
          <p:nvSpPr>
            <p:cNvPr id="111644" name="Freeform 28"/>
            <p:cNvSpPr>
              <a:spLocks/>
            </p:cNvSpPr>
            <p:nvPr/>
          </p:nvSpPr>
          <p:spPr bwMode="auto">
            <a:xfrm>
              <a:off x="2596" y="2284"/>
              <a:ext cx="190" cy="192"/>
            </a:xfrm>
            <a:custGeom>
              <a:avLst/>
              <a:gdLst/>
              <a:ahLst/>
              <a:cxnLst>
                <a:cxn ang="0">
                  <a:pos x="0" y="260"/>
                </a:cxn>
                <a:cxn ang="0">
                  <a:pos x="276" y="0"/>
                </a:cxn>
                <a:cxn ang="0">
                  <a:pos x="278" y="0"/>
                </a:cxn>
                <a:cxn ang="0">
                  <a:pos x="284" y="6"/>
                </a:cxn>
                <a:cxn ang="0">
                  <a:pos x="293" y="15"/>
                </a:cxn>
                <a:cxn ang="0">
                  <a:pos x="307" y="27"/>
                </a:cxn>
                <a:cxn ang="0">
                  <a:pos x="318" y="42"/>
                </a:cxn>
                <a:cxn ang="0">
                  <a:pos x="331" y="59"/>
                </a:cxn>
                <a:cxn ang="0">
                  <a:pos x="345" y="80"/>
                </a:cxn>
                <a:cxn ang="0">
                  <a:pos x="360" y="103"/>
                </a:cxn>
                <a:cxn ang="0">
                  <a:pos x="369" y="126"/>
                </a:cxn>
                <a:cxn ang="0">
                  <a:pos x="377" y="152"/>
                </a:cxn>
                <a:cxn ang="0">
                  <a:pos x="381" y="179"/>
                </a:cxn>
                <a:cxn ang="0">
                  <a:pos x="381" y="207"/>
                </a:cxn>
                <a:cxn ang="0">
                  <a:pos x="375" y="236"/>
                </a:cxn>
                <a:cxn ang="0">
                  <a:pos x="364" y="266"/>
                </a:cxn>
                <a:cxn ang="0">
                  <a:pos x="345" y="297"/>
                </a:cxn>
                <a:cxn ang="0">
                  <a:pos x="320" y="327"/>
                </a:cxn>
                <a:cxn ang="0">
                  <a:pos x="287" y="354"/>
                </a:cxn>
                <a:cxn ang="0">
                  <a:pos x="257" y="369"/>
                </a:cxn>
                <a:cxn ang="0">
                  <a:pos x="227" y="380"/>
                </a:cxn>
                <a:cxn ang="0">
                  <a:pos x="198" y="384"/>
                </a:cxn>
                <a:cxn ang="0">
                  <a:pos x="171" y="382"/>
                </a:cxn>
                <a:cxn ang="0">
                  <a:pos x="145" y="376"/>
                </a:cxn>
                <a:cxn ang="0">
                  <a:pos x="120" y="365"/>
                </a:cxn>
                <a:cxn ang="0">
                  <a:pos x="97" y="354"/>
                </a:cxn>
                <a:cxn ang="0">
                  <a:pos x="75" y="338"/>
                </a:cxn>
                <a:cxn ang="0">
                  <a:pos x="57" y="323"/>
                </a:cxn>
                <a:cxn ang="0">
                  <a:pos x="40" y="308"/>
                </a:cxn>
                <a:cxn ang="0">
                  <a:pos x="27" y="293"/>
                </a:cxn>
                <a:cxn ang="0">
                  <a:pos x="14" y="279"/>
                </a:cxn>
                <a:cxn ang="0">
                  <a:pos x="6" y="270"/>
                </a:cxn>
                <a:cxn ang="0">
                  <a:pos x="0" y="262"/>
                </a:cxn>
                <a:cxn ang="0">
                  <a:pos x="0" y="260"/>
                </a:cxn>
                <a:cxn ang="0">
                  <a:pos x="0" y="260"/>
                </a:cxn>
              </a:cxnLst>
              <a:rect l="0" t="0" r="r" b="b"/>
              <a:pathLst>
                <a:path w="381" h="384">
                  <a:moveTo>
                    <a:pt x="0" y="260"/>
                  </a:moveTo>
                  <a:lnTo>
                    <a:pt x="276" y="0"/>
                  </a:lnTo>
                  <a:lnTo>
                    <a:pt x="278" y="0"/>
                  </a:lnTo>
                  <a:lnTo>
                    <a:pt x="284" y="6"/>
                  </a:lnTo>
                  <a:lnTo>
                    <a:pt x="293" y="15"/>
                  </a:lnTo>
                  <a:lnTo>
                    <a:pt x="307" y="27"/>
                  </a:lnTo>
                  <a:lnTo>
                    <a:pt x="318" y="42"/>
                  </a:lnTo>
                  <a:lnTo>
                    <a:pt x="331" y="59"/>
                  </a:lnTo>
                  <a:lnTo>
                    <a:pt x="345" y="80"/>
                  </a:lnTo>
                  <a:lnTo>
                    <a:pt x="360" y="103"/>
                  </a:lnTo>
                  <a:lnTo>
                    <a:pt x="369" y="126"/>
                  </a:lnTo>
                  <a:lnTo>
                    <a:pt x="377" y="152"/>
                  </a:lnTo>
                  <a:lnTo>
                    <a:pt x="381" y="179"/>
                  </a:lnTo>
                  <a:lnTo>
                    <a:pt x="381" y="207"/>
                  </a:lnTo>
                  <a:lnTo>
                    <a:pt x="375" y="236"/>
                  </a:lnTo>
                  <a:lnTo>
                    <a:pt x="364" y="266"/>
                  </a:lnTo>
                  <a:lnTo>
                    <a:pt x="345" y="297"/>
                  </a:lnTo>
                  <a:lnTo>
                    <a:pt x="320" y="327"/>
                  </a:lnTo>
                  <a:lnTo>
                    <a:pt x="287" y="354"/>
                  </a:lnTo>
                  <a:lnTo>
                    <a:pt x="257" y="369"/>
                  </a:lnTo>
                  <a:lnTo>
                    <a:pt x="227" y="380"/>
                  </a:lnTo>
                  <a:lnTo>
                    <a:pt x="198" y="384"/>
                  </a:lnTo>
                  <a:lnTo>
                    <a:pt x="171" y="382"/>
                  </a:lnTo>
                  <a:lnTo>
                    <a:pt x="145" y="376"/>
                  </a:lnTo>
                  <a:lnTo>
                    <a:pt x="120" y="365"/>
                  </a:lnTo>
                  <a:lnTo>
                    <a:pt x="97" y="354"/>
                  </a:lnTo>
                  <a:lnTo>
                    <a:pt x="75" y="338"/>
                  </a:lnTo>
                  <a:lnTo>
                    <a:pt x="57" y="323"/>
                  </a:lnTo>
                  <a:lnTo>
                    <a:pt x="40" y="308"/>
                  </a:lnTo>
                  <a:lnTo>
                    <a:pt x="27" y="293"/>
                  </a:lnTo>
                  <a:lnTo>
                    <a:pt x="14" y="279"/>
                  </a:lnTo>
                  <a:lnTo>
                    <a:pt x="6" y="270"/>
                  </a:lnTo>
                  <a:lnTo>
                    <a:pt x="0" y="262"/>
                  </a:lnTo>
                  <a:lnTo>
                    <a:pt x="0" y="260"/>
                  </a:lnTo>
                  <a:lnTo>
                    <a:pt x="0" y="260"/>
                  </a:lnTo>
                  <a:close/>
                </a:path>
              </a:pathLst>
            </a:custGeom>
            <a:solidFill>
              <a:srgbClr val="000000"/>
            </a:solidFill>
            <a:ln w="9525">
              <a:noFill/>
              <a:round/>
              <a:headEnd/>
              <a:tailEnd/>
            </a:ln>
          </p:spPr>
          <p:txBody>
            <a:bodyPr>
              <a:prstTxWarp prst="textNoShape">
                <a:avLst/>
              </a:prstTxWarp>
            </a:bodyPr>
            <a:lstStyle/>
            <a:p>
              <a:endParaRPr lang="es-MX"/>
            </a:p>
          </p:txBody>
        </p:sp>
        <p:sp>
          <p:nvSpPr>
            <p:cNvPr id="111645" name="Freeform 29"/>
            <p:cNvSpPr>
              <a:spLocks/>
            </p:cNvSpPr>
            <p:nvPr/>
          </p:nvSpPr>
          <p:spPr bwMode="auto">
            <a:xfrm>
              <a:off x="2693" y="2533"/>
              <a:ext cx="109" cy="125"/>
            </a:xfrm>
            <a:custGeom>
              <a:avLst/>
              <a:gdLst/>
              <a:ahLst/>
              <a:cxnLst>
                <a:cxn ang="0">
                  <a:pos x="14" y="29"/>
                </a:cxn>
                <a:cxn ang="0">
                  <a:pos x="12" y="31"/>
                </a:cxn>
                <a:cxn ang="0">
                  <a:pos x="12" y="34"/>
                </a:cxn>
                <a:cxn ang="0">
                  <a:pos x="8" y="40"/>
                </a:cxn>
                <a:cxn ang="0">
                  <a:pos x="6" y="51"/>
                </a:cxn>
                <a:cxn ang="0">
                  <a:pos x="2" y="61"/>
                </a:cxn>
                <a:cxn ang="0">
                  <a:pos x="0" y="74"/>
                </a:cxn>
                <a:cxn ang="0">
                  <a:pos x="0" y="89"/>
                </a:cxn>
                <a:cxn ang="0">
                  <a:pos x="0" y="107"/>
                </a:cxn>
                <a:cxn ang="0">
                  <a:pos x="2" y="124"/>
                </a:cxn>
                <a:cxn ang="0">
                  <a:pos x="8" y="143"/>
                </a:cxn>
                <a:cxn ang="0">
                  <a:pos x="16" y="162"/>
                </a:cxn>
                <a:cxn ang="0">
                  <a:pos x="27" y="181"/>
                </a:cxn>
                <a:cxn ang="0">
                  <a:pos x="42" y="198"/>
                </a:cxn>
                <a:cxn ang="0">
                  <a:pos x="61" y="217"/>
                </a:cxn>
                <a:cxn ang="0">
                  <a:pos x="86" y="234"/>
                </a:cxn>
                <a:cxn ang="0">
                  <a:pos x="116" y="251"/>
                </a:cxn>
                <a:cxn ang="0">
                  <a:pos x="217" y="141"/>
                </a:cxn>
                <a:cxn ang="0">
                  <a:pos x="215" y="141"/>
                </a:cxn>
                <a:cxn ang="0">
                  <a:pos x="211" y="141"/>
                </a:cxn>
                <a:cxn ang="0">
                  <a:pos x="206" y="141"/>
                </a:cxn>
                <a:cxn ang="0">
                  <a:pos x="198" y="141"/>
                </a:cxn>
                <a:cxn ang="0">
                  <a:pos x="187" y="137"/>
                </a:cxn>
                <a:cxn ang="0">
                  <a:pos x="177" y="135"/>
                </a:cxn>
                <a:cxn ang="0">
                  <a:pos x="166" y="133"/>
                </a:cxn>
                <a:cxn ang="0">
                  <a:pos x="154" y="127"/>
                </a:cxn>
                <a:cxn ang="0">
                  <a:pos x="141" y="122"/>
                </a:cxn>
                <a:cxn ang="0">
                  <a:pos x="132" y="112"/>
                </a:cxn>
                <a:cxn ang="0">
                  <a:pos x="122" y="101"/>
                </a:cxn>
                <a:cxn ang="0">
                  <a:pos x="114" y="88"/>
                </a:cxn>
                <a:cxn ang="0">
                  <a:pos x="107" y="70"/>
                </a:cxn>
                <a:cxn ang="0">
                  <a:pos x="101" y="50"/>
                </a:cxn>
                <a:cxn ang="0">
                  <a:pos x="97" y="25"/>
                </a:cxn>
                <a:cxn ang="0">
                  <a:pos x="99" y="0"/>
                </a:cxn>
                <a:cxn ang="0">
                  <a:pos x="14" y="29"/>
                </a:cxn>
                <a:cxn ang="0">
                  <a:pos x="14" y="29"/>
                </a:cxn>
              </a:cxnLst>
              <a:rect l="0" t="0" r="r" b="b"/>
              <a:pathLst>
                <a:path w="217" h="251">
                  <a:moveTo>
                    <a:pt x="14" y="29"/>
                  </a:moveTo>
                  <a:lnTo>
                    <a:pt x="12" y="31"/>
                  </a:lnTo>
                  <a:lnTo>
                    <a:pt x="12" y="34"/>
                  </a:lnTo>
                  <a:lnTo>
                    <a:pt x="8" y="40"/>
                  </a:lnTo>
                  <a:lnTo>
                    <a:pt x="6" y="51"/>
                  </a:lnTo>
                  <a:lnTo>
                    <a:pt x="2" y="61"/>
                  </a:lnTo>
                  <a:lnTo>
                    <a:pt x="0" y="74"/>
                  </a:lnTo>
                  <a:lnTo>
                    <a:pt x="0" y="89"/>
                  </a:lnTo>
                  <a:lnTo>
                    <a:pt x="0" y="107"/>
                  </a:lnTo>
                  <a:lnTo>
                    <a:pt x="2" y="124"/>
                  </a:lnTo>
                  <a:lnTo>
                    <a:pt x="8" y="143"/>
                  </a:lnTo>
                  <a:lnTo>
                    <a:pt x="16" y="162"/>
                  </a:lnTo>
                  <a:lnTo>
                    <a:pt x="27" y="181"/>
                  </a:lnTo>
                  <a:lnTo>
                    <a:pt x="42" y="198"/>
                  </a:lnTo>
                  <a:lnTo>
                    <a:pt x="61" y="217"/>
                  </a:lnTo>
                  <a:lnTo>
                    <a:pt x="86" y="234"/>
                  </a:lnTo>
                  <a:lnTo>
                    <a:pt x="116" y="251"/>
                  </a:lnTo>
                  <a:lnTo>
                    <a:pt x="217" y="141"/>
                  </a:lnTo>
                  <a:lnTo>
                    <a:pt x="215" y="141"/>
                  </a:lnTo>
                  <a:lnTo>
                    <a:pt x="211" y="141"/>
                  </a:lnTo>
                  <a:lnTo>
                    <a:pt x="206" y="141"/>
                  </a:lnTo>
                  <a:lnTo>
                    <a:pt x="198" y="141"/>
                  </a:lnTo>
                  <a:lnTo>
                    <a:pt x="187" y="137"/>
                  </a:lnTo>
                  <a:lnTo>
                    <a:pt x="177" y="135"/>
                  </a:lnTo>
                  <a:lnTo>
                    <a:pt x="166" y="133"/>
                  </a:lnTo>
                  <a:lnTo>
                    <a:pt x="154" y="127"/>
                  </a:lnTo>
                  <a:lnTo>
                    <a:pt x="141" y="122"/>
                  </a:lnTo>
                  <a:lnTo>
                    <a:pt x="132" y="112"/>
                  </a:lnTo>
                  <a:lnTo>
                    <a:pt x="122" y="101"/>
                  </a:lnTo>
                  <a:lnTo>
                    <a:pt x="114" y="88"/>
                  </a:lnTo>
                  <a:lnTo>
                    <a:pt x="107" y="70"/>
                  </a:lnTo>
                  <a:lnTo>
                    <a:pt x="101" y="50"/>
                  </a:lnTo>
                  <a:lnTo>
                    <a:pt x="97" y="25"/>
                  </a:lnTo>
                  <a:lnTo>
                    <a:pt x="99" y="0"/>
                  </a:lnTo>
                  <a:lnTo>
                    <a:pt x="14" y="29"/>
                  </a:lnTo>
                  <a:lnTo>
                    <a:pt x="14" y="29"/>
                  </a:lnTo>
                  <a:close/>
                </a:path>
              </a:pathLst>
            </a:custGeom>
            <a:solidFill>
              <a:srgbClr val="000000"/>
            </a:solidFill>
            <a:ln w="9525">
              <a:noFill/>
              <a:round/>
              <a:headEnd/>
              <a:tailEnd/>
            </a:ln>
          </p:spPr>
          <p:txBody>
            <a:bodyPr>
              <a:prstTxWarp prst="textNoShape">
                <a:avLst/>
              </a:prstTxWarp>
            </a:bodyPr>
            <a:lstStyle/>
            <a:p>
              <a:endParaRPr lang="es-MX"/>
            </a:p>
          </p:txBody>
        </p:sp>
        <p:sp>
          <p:nvSpPr>
            <p:cNvPr id="111646" name="Freeform 30"/>
            <p:cNvSpPr>
              <a:spLocks/>
            </p:cNvSpPr>
            <p:nvPr/>
          </p:nvSpPr>
          <p:spPr bwMode="auto">
            <a:xfrm>
              <a:off x="2862" y="1629"/>
              <a:ext cx="565" cy="361"/>
            </a:xfrm>
            <a:custGeom>
              <a:avLst/>
              <a:gdLst/>
              <a:ahLst/>
              <a:cxnLst>
                <a:cxn ang="0">
                  <a:pos x="715" y="301"/>
                </a:cxn>
                <a:cxn ang="0">
                  <a:pos x="604" y="208"/>
                </a:cxn>
                <a:cxn ang="0">
                  <a:pos x="422" y="173"/>
                </a:cxn>
                <a:cxn ang="0">
                  <a:pos x="314" y="206"/>
                </a:cxn>
                <a:cxn ang="0">
                  <a:pos x="268" y="265"/>
                </a:cxn>
                <a:cxn ang="0">
                  <a:pos x="294" y="354"/>
                </a:cxn>
                <a:cxn ang="0">
                  <a:pos x="397" y="428"/>
                </a:cxn>
                <a:cxn ang="0">
                  <a:pos x="456" y="453"/>
                </a:cxn>
                <a:cxn ang="0">
                  <a:pos x="551" y="477"/>
                </a:cxn>
                <a:cxn ang="0">
                  <a:pos x="623" y="485"/>
                </a:cxn>
                <a:cxn ang="0">
                  <a:pos x="648" y="533"/>
                </a:cxn>
                <a:cxn ang="0">
                  <a:pos x="768" y="597"/>
                </a:cxn>
                <a:cxn ang="0">
                  <a:pos x="935" y="635"/>
                </a:cxn>
                <a:cxn ang="0">
                  <a:pos x="1038" y="630"/>
                </a:cxn>
                <a:cxn ang="0">
                  <a:pos x="1127" y="559"/>
                </a:cxn>
                <a:cxn ang="0">
                  <a:pos x="1070" y="384"/>
                </a:cxn>
                <a:cxn ang="0">
                  <a:pos x="960" y="272"/>
                </a:cxn>
                <a:cxn ang="0">
                  <a:pos x="814" y="177"/>
                </a:cxn>
                <a:cxn ang="0">
                  <a:pos x="652" y="105"/>
                </a:cxn>
                <a:cxn ang="0">
                  <a:pos x="487" y="50"/>
                </a:cxn>
                <a:cxn ang="0">
                  <a:pos x="355" y="17"/>
                </a:cxn>
                <a:cxn ang="0">
                  <a:pos x="279" y="4"/>
                </a:cxn>
                <a:cxn ang="0">
                  <a:pos x="207" y="0"/>
                </a:cxn>
                <a:cxn ang="0">
                  <a:pos x="85" y="19"/>
                </a:cxn>
                <a:cxn ang="0">
                  <a:pos x="4" y="116"/>
                </a:cxn>
                <a:cxn ang="0">
                  <a:pos x="61" y="318"/>
                </a:cxn>
                <a:cxn ang="0">
                  <a:pos x="296" y="502"/>
                </a:cxn>
                <a:cxn ang="0">
                  <a:pos x="523" y="614"/>
                </a:cxn>
                <a:cxn ang="0">
                  <a:pos x="584" y="641"/>
                </a:cxn>
                <a:cxn ang="0">
                  <a:pos x="673" y="669"/>
                </a:cxn>
                <a:cxn ang="0">
                  <a:pos x="806" y="707"/>
                </a:cxn>
                <a:cxn ang="0">
                  <a:pos x="874" y="685"/>
                </a:cxn>
                <a:cxn ang="0">
                  <a:pos x="776" y="660"/>
                </a:cxn>
                <a:cxn ang="0">
                  <a:pos x="545" y="586"/>
                </a:cxn>
                <a:cxn ang="0">
                  <a:pos x="277" y="449"/>
                </a:cxn>
                <a:cxn ang="0">
                  <a:pos x="102" y="278"/>
                </a:cxn>
                <a:cxn ang="0">
                  <a:pos x="82" y="156"/>
                </a:cxn>
                <a:cxn ang="0">
                  <a:pos x="116" y="97"/>
                </a:cxn>
                <a:cxn ang="0">
                  <a:pos x="135" y="84"/>
                </a:cxn>
                <a:cxn ang="0">
                  <a:pos x="228" y="57"/>
                </a:cxn>
                <a:cxn ang="0">
                  <a:pos x="412" y="65"/>
                </a:cxn>
                <a:cxn ang="0">
                  <a:pos x="682" y="158"/>
                </a:cxn>
                <a:cxn ang="0">
                  <a:pos x="871" y="265"/>
                </a:cxn>
                <a:cxn ang="0">
                  <a:pos x="964" y="343"/>
                </a:cxn>
                <a:cxn ang="0">
                  <a:pos x="985" y="369"/>
                </a:cxn>
                <a:cxn ang="0">
                  <a:pos x="1013" y="411"/>
                </a:cxn>
                <a:cxn ang="0">
                  <a:pos x="1042" y="477"/>
                </a:cxn>
                <a:cxn ang="0">
                  <a:pos x="1040" y="542"/>
                </a:cxn>
                <a:cxn ang="0">
                  <a:pos x="1006" y="574"/>
                </a:cxn>
                <a:cxn ang="0">
                  <a:pos x="926" y="586"/>
                </a:cxn>
                <a:cxn ang="0">
                  <a:pos x="795" y="567"/>
                </a:cxn>
                <a:cxn ang="0">
                  <a:pos x="764" y="555"/>
                </a:cxn>
                <a:cxn ang="0">
                  <a:pos x="730" y="536"/>
                </a:cxn>
                <a:cxn ang="0">
                  <a:pos x="861" y="365"/>
                </a:cxn>
              </a:cxnLst>
              <a:rect l="0" t="0" r="r" b="b"/>
              <a:pathLst>
                <a:path w="1129" h="723">
                  <a:moveTo>
                    <a:pt x="745" y="348"/>
                  </a:moveTo>
                  <a:lnTo>
                    <a:pt x="741" y="341"/>
                  </a:lnTo>
                  <a:lnTo>
                    <a:pt x="736" y="331"/>
                  </a:lnTo>
                  <a:lnTo>
                    <a:pt x="726" y="316"/>
                  </a:lnTo>
                  <a:lnTo>
                    <a:pt x="715" y="301"/>
                  </a:lnTo>
                  <a:lnTo>
                    <a:pt x="698" y="282"/>
                  </a:lnTo>
                  <a:lnTo>
                    <a:pt x="679" y="263"/>
                  </a:lnTo>
                  <a:lnTo>
                    <a:pt x="658" y="244"/>
                  </a:lnTo>
                  <a:lnTo>
                    <a:pt x="631" y="225"/>
                  </a:lnTo>
                  <a:lnTo>
                    <a:pt x="604" y="208"/>
                  </a:lnTo>
                  <a:lnTo>
                    <a:pt x="572" y="192"/>
                  </a:lnTo>
                  <a:lnTo>
                    <a:pt x="538" y="181"/>
                  </a:lnTo>
                  <a:lnTo>
                    <a:pt x="502" y="173"/>
                  </a:lnTo>
                  <a:lnTo>
                    <a:pt x="462" y="170"/>
                  </a:lnTo>
                  <a:lnTo>
                    <a:pt x="422" y="173"/>
                  </a:lnTo>
                  <a:lnTo>
                    <a:pt x="378" y="179"/>
                  </a:lnTo>
                  <a:lnTo>
                    <a:pt x="334" y="196"/>
                  </a:lnTo>
                  <a:lnTo>
                    <a:pt x="329" y="196"/>
                  </a:lnTo>
                  <a:lnTo>
                    <a:pt x="323" y="202"/>
                  </a:lnTo>
                  <a:lnTo>
                    <a:pt x="314" y="206"/>
                  </a:lnTo>
                  <a:lnTo>
                    <a:pt x="304" y="215"/>
                  </a:lnTo>
                  <a:lnTo>
                    <a:pt x="293" y="223"/>
                  </a:lnTo>
                  <a:lnTo>
                    <a:pt x="283" y="236"/>
                  </a:lnTo>
                  <a:lnTo>
                    <a:pt x="274" y="247"/>
                  </a:lnTo>
                  <a:lnTo>
                    <a:pt x="268" y="265"/>
                  </a:lnTo>
                  <a:lnTo>
                    <a:pt x="264" y="278"/>
                  </a:lnTo>
                  <a:lnTo>
                    <a:pt x="264" y="297"/>
                  </a:lnTo>
                  <a:lnTo>
                    <a:pt x="268" y="314"/>
                  </a:lnTo>
                  <a:lnTo>
                    <a:pt x="279" y="335"/>
                  </a:lnTo>
                  <a:lnTo>
                    <a:pt x="294" y="354"/>
                  </a:lnTo>
                  <a:lnTo>
                    <a:pt x="319" y="379"/>
                  </a:lnTo>
                  <a:lnTo>
                    <a:pt x="350" y="400"/>
                  </a:lnTo>
                  <a:lnTo>
                    <a:pt x="391" y="424"/>
                  </a:lnTo>
                  <a:lnTo>
                    <a:pt x="393" y="424"/>
                  </a:lnTo>
                  <a:lnTo>
                    <a:pt x="397" y="428"/>
                  </a:lnTo>
                  <a:lnTo>
                    <a:pt x="405" y="430"/>
                  </a:lnTo>
                  <a:lnTo>
                    <a:pt x="414" y="436"/>
                  </a:lnTo>
                  <a:lnTo>
                    <a:pt x="426" y="441"/>
                  </a:lnTo>
                  <a:lnTo>
                    <a:pt x="441" y="447"/>
                  </a:lnTo>
                  <a:lnTo>
                    <a:pt x="456" y="453"/>
                  </a:lnTo>
                  <a:lnTo>
                    <a:pt x="475" y="460"/>
                  </a:lnTo>
                  <a:lnTo>
                    <a:pt x="492" y="464"/>
                  </a:lnTo>
                  <a:lnTo>
                    <a:pt x="511" y="470"/>
                  </a:lnTo>
                  <a:lnTo>
                    <a:pt x="532" y="474"/>
                  </a:lnTo>
                  <a:lnTo>
                    <a:pt x="551" y="477"/>
                  </a:lnTo>
                  <a:lnTo>
                    <a:pt x="570" y="481"/>
                  </a:lnTo>
                  <a:lnTo>
                    <a:pt x="589" y="481"/>
                  </a:lnTo>
                  <a:lnTo>
                    <a:pt x="608" y="479"/>
                  </a:lnTo>
                  <a:lnTo>
                    <a:pt x="625" y="476"/>
                  </a:lnTo>
                  <a:lnTo>
                    <a:pt x="623" y="485"/>
                  </a:lnTo>
                  <a:lnTo>
                    <a:pt x="623" y="493"/>
                  </a:lnTo>
                  <a:lnTo>
                    <a:pt x="625" y="500"/>
                  </a:lnTo>
                  <a:lnTo>
                    <a:pt x="629" y="510"/>
                  </a:lnTo>
                  <a:lnTo>
                    <a:pt x="637" y="521"/>
                  </a:lnTo>
                  <a:lnTo>
                    <a:pt x="648" y="533"/>
                  </a:lnTo>
                  <a:lnTo>
                    <a:pt x="660" y="544"/>
                  </a:lnTo>
                  <a:lnTo>
                    <a:pt x="679" y="557"/>
                  </a:lnTo>
                  <a:lnTo>
                    <a:pt x="703" y="571"/>
                  </a:lnTo>
                  <a:lnTo>
                    <a:pt x="734" y="584"/>
                  </a:lnTo>
                  <a:lnTo>
                    <a:pt x="768" y="597"/>
                  </a:lnTo>
                  <a:lnTo>
                    <a:pt x="812" y="609"/>
                  </a:lnTo>
                  <a:lnTo>
                    <a:pt x="861" y="620"/>
                  </a:lnTo>
                  <a:lnTo>
                    <a:pt x="922" y="633"/>
                  </a:lnTo>
                  <a:lnTo>
                    <a:pt x="926" y="633"/>
                  </a:lnTo>
                  <a:lnTo>
                    <a:pt x="935" y="635"/>
                  </a:lnTo>
                  <a:lnTo>
                    <a:pt x="950" y="635"/>
                  </a:lnTo>
                  <a:lnTo>
                    <a:pt x="970" y="635"/>
                  </a:lnTo>
                  <a:lnTo>
                    <a:pt x="990" y="635"/>
                  </a:lnTo>
                  <a:lnTo>
                    <a:pt x="1015" y="633"/>
                  </a:lnTo>
                  <a:lnTo>
                    <a:pt x="1038" y="630"/>
                  </a:lnTo>
                  <a:lnTo>
                    <a:pt x="1063" y="624"/>
                  </a:lnTo>
                  <a:lnTo>
                    <a:pt x="1084" y="612"/>
                  </a:lnTo>
                  <a:lnTo>
                    <a:pt x="1103" y="599"/>
                  </a:lnTo>
                  <a:lnTo>
                    <a:pt x="1118" y="580"/>
                  </a:lnTo>
                  <a:lnTo>
                    <a:pt x="1127" y="559"/>
                  </a:lnTo>
                  <a:lnTo>
                    <a:pt x="1129" y="531"/>
                  </a:lnTo>
                  <a:lnTo>
                    <a:pt x="1124" y="496"/>
                  </a:lnTo>
                  <a:lnTo>
                    <a:pt x="1110" y="457"/>
                  </a:lnTo>
                  <a:lnTo>
                    <a:pt x="1087" y="411"/>
                  </a:lnTo>
                  <a:lnTo>
                    <a:pt x="1070" y="384"/>
                  </a:lnTo>
                  <a:lnTo>
                    <a:pt x="1053" y="362"/>
                  </a:lnTo>
                  <a:lnTo>
                    <a:pt x="1032" y="337"/>
                  </a:lnTo>
                  <a:lnTo>
                    <a:pt x="1011" y="316"/>
                  </a:lnTo>
                  <a:lnTo>
                    <a:pt x="985" y="293"/>
                  </a:lnTo>
                  <a:lnTo>
                    <a:pt x="960" y="272"/>
                  </a:lnTo>
                  <a:lnTo>
                    <a:pt x="931" y="253"/>
                  </a:lnTo>
                  <a:lnTo>
                    <a:pt x="905" y="234"/>
                  </a:lnTo>
                  <a:lnTo>
                    <a:pt x="874" y="213"/>
                  </a:lnTo>
                  <a:lnTo>
                    <a:pt x="844" y="196"/>
                  </a:lnTo>
                  <a:lnTo>
                    <a:pt x="814" y="177"/>
                  </a:lnTo>
                  <a:lnTo>
                    <a:pt x="781" y="162"/>
                  </a:lnTo>
                  <a:lnTo>
                    <a:pt x="749" y="147"/>
                  </a:lnTo>
                  <a:lnTo>
                    <a:pt x="717" y="132"/>
                  </a:lnTo>
                  <a:lnTo>
                    <a:pt x="684" y="116"/>
                  </a:lnTo>
                  <a:lnTo>
                    <a:pt x="652" y="105"/>
                  </a:lnTo>
                  <a:lnTo>
                    <a:pt x="618" y="92"/>
                  </a:lnTo>
                  <a:lnTo>
                    <a:pt x="585" y="80"/>
                  </a:lnTo>
                  <a:lnTo>
                    <a:pt x="551" y="69"/>
                  </a:lnTo>
                  <a:lnTo>
                    <a:pt x="519" y="59"/>
                  </a:lnTo>
                  <a:lnTo>
                    <a:pt x="487" y="50"/>
                  </a:lnTo>
                  <a:lnTo>
                    <a:pt x="458" y="42"/>
                  </a:lnTo>
                  <a:lnTo>
                    <a:pt x="430" y="35"/>
                  </a:lnTo>
                  <a:lnTo>
                    <a:pt x="403" y="29"/>
                  </a:lnTo>
                  <a:lnTo>
                    <a:pt x="378" y="23"/>
                  </a:lnTo>
                  <a:lnTo>
                    <a:pt x="355" y="17"/>
                  </a:lnTo>
                  <a:lnTo>
                    <a:pt x="334" y="14"/>
                  </a:lnTo>
                  <a:lnTo>
                    <a:pt x="317" y="10"/>
                  </a:lnTo>
                  <a:lnTo>
                    <a:pt x="300" y="8"/>
                  </a:lnTo>
                  <a:lnTo>
                    <a:pt x="289" y="6"/>
                  </a:lnTo>
                  <a:lnTo>
                    <a:pt x="279" y="4"/>
                  </a:lnTo>
                  <a:lnTo>
                    <a:pt x="274" y="4"/>
                  </a:lnTo>
                  <a:lnTo>
                    <a:pt x="262" y="4"/>
                  </a:lnTo>
                  <a:lnTo>
                    <a:pt x="247" y="2"/>
                  </a:lnTo>
                  <a:lnTo>
                    <a:pt x="228" y="0"/>
                  </a:lnTo>
                  <a:lnTo>
                    <a:pt x="207" y="0"/>
                  </a:lnTo>
                  <a:lnTo>
                    <a:pt x="182" y="0"/>
                  </a:lnTo>
                  <a:lnTo>
                    <a:pt x="159" y="2"/>
                  </a:lnTo>
                  <a:lnTo>
                    <a:pt x="135" y="4"/>
                  </a:lnTo>
                  <a:lnTo>
                    <a:pt x="110" y="12"/>
                  </a:lnTo>
                  <a:lnTo>
                    <a:pt x="85" y="19"/>
                  </a:lnTo>
                  <a:lnTo>
                    <a:pt x="64" y="31"/>
                  </a:lnTo>
                  <a:lnTo>
                    <a:pt x="44" y="44"/>
                  </a:lnTo>
                  <a:lnTo>
                    <a:pt x="26" y="65"/>
                  </a:lnTo>
                  <a:lnTo>
                    <a:pt x="13" y="88"/>
                  </a:lnTo>
                  <a:lnTo>
                    <a:pt x="4" y="116"/>
                  </a:lnTo>
                  <a:lnTo>
                    <a:pt x="0" y="152"/>
                  </a:lnTo>
                  <a:lnTo>
                    <a:pt x="2" y="192"/>
                  </a:lnTo>
                  <a:lnTo>
                    <a:pt x="11" y="234"/>
                  </a:lnTo>
                  <a:lnTo>
                    <a:pt x="32" y="278"/>
                  </a:lnTo>
                  <a:lnTo>
                    <a:pt x="61" y="318"/>
                  </a:lnTo>
                  <a:lnTo>
                    <a:pt x="101" y="360"/>
                  </a:lnTo>
                  <a:lnTo>
                    <a:pt x="142" y="398"/>
                  </a:lnTo>
                  <a:lnTo>
                    <a:pt x="192" y="434"/>
                  </a:lnTo>
                  <a:lnTo>
                    <a:pt x="243" y="470"/>
                  </a:lnTo>
                  <a:lnTo>
                    <a:pt x="296" y="502"/>
                  </a:lnTo>
                  <a:lnTo>
                    <a:pt x="348" y="529"/>
                  </a:lnTo>
                  <a:lnTo>
                    <a:pt x="397" y="557"/>
                  </a:lnTo>
                  <a:lnTo>
                    <a:pt x="445" y="580"/>
                  </a:lnTo>
                  <a:lnTo>
                    <a:pt x="487" y="599"/>
                  </a:lnTo>
                  <a:lnTo>
                    <a:pt x="523" y="614"/>
                  </a:lnTo>
                  <a:lnTo>
                    <a:pt x="549" y="628"/>
                  </a:lnTo>
                  <a:lnTo>
                    <a:pt x="566" y="635"/>
                  </a:lnTo>
                  <a:lnTo>
                    <a:pt x="574" y="637"/>
                  </a:lnTo>
                  <a:lnTo>
                    <a:pt x="576" y="637"/>
                  </a:lnTo>
                  <a:lnTo>
                    <a:pt x="584" y="641"/>
                  </a:lnTo>
                  <a:lnTo>
                    <a:pt x="595" y="645"/>
                  </a:lnTo>
                  <a:lnTo>
                    <a:pt x="610" y="650"/>
                  </a:lnTo>
                  <a:lnTo>
                    <a:pt x="627" y="656"/>
                  </a:lnTo>
                  <a:lnTo>
                    <a:pt x="650" y="662"/>
                  </a:lnTo>
                  <a:lnTo>
                    <a:pt x="673" y="669"/>
                  </a:lnTo>
                  <a:lnTo>
                    <a:pt x="700" y="679"/>
                  </a:lnTo>
                  <a:lnTo>
                    <a:pt x="724" y="687"/>
                  </a:lnTo>
                  <a:lnTo>
                    <a:pt x="753" y="692"/>
                  </a:lnTo>
                  <a:lnTo>
                    <a:pt x="777" y="700"/>
                  </a:lnTo>
                  <a:lnTo>
                    <a:pt x="806" y="707"/>
                  </a:lnTo>
                  <a:lnTo>
                    <a:pt x="831" y="713"/>
                  </a:lnTo>
                  <a:lnTo>
                    <a:pt x="855" y="719"/>
                  </a:lnTo>
                  <a:lnTo>
                    <a:pt x="878" y="721"/>
                  </a:lnTo>
                  <a:lnTo>
                    <a:pt x="901" y="723"/>
                  </a:lnTo>
                  <a:lnTo>
                    <a:pt x="874" y="685"/>
                  </a:lnTo>
                  <a:lnTo>
                    <a:pt x="869" y="683"/>
                  </a:lnTo>
                  <a:lnTo>
                    <a:pt x="857" y="681"/>
                  </a:lnTo>
                  <a:lnTo>
                    <a:pt x="836" y="675"/>
                  </a:lnTo>
                  <a:lnTo>
                    <a:pt x="810" y="669"/>
                  </a:lnTo>
                  <a:lnTo>
                    <a:pt x="776" y="660"/>
                  </a:lnTo>
                  <a:lnTo>
                    <a:pt x="738" y="650"/>
                  </a:lnTo>
                  <a:lnTo>
                    <a:pt x="694" y="637"/>
                  </a:lnTo>
                  <a:lnTo>
                    <a:pt x="648" y="624"/>
                  </a:lnTo>
                  <a:lnTo>
                    <a:pt x="599" y="605"/>
                  </a:lnTo>
                  <a:lnTo>
                    <a:pt x="545" y="586"/>
                  </a:lnTo>
                  <a:lnTo>
                    <a:pt x="492" y="565"/>
                  </a:lnTo>
                  <a:lnTo>
                    <a:pt x="439" y="538"/>
                  </a:lnTo>
                  <a:lnTo>
                    <a:pt x="382" y="512"/>
                  </a:lnTo>
                  <a:lnTo>
                    <a:pt x="329" y="481"/>
                  </a:lnTo>
                  <a:lnTo>
                    <a:pt x="277" y="449"/>
                  </a:lnTo>
                  <a:lnTo>
                    <a:pt x="228" y="413"/>
                  </a:lnTo>
                  <a:lnTo>
                    <a:pt x="184" y="375"/>
                  </a:lnTo>
                  <a:lnTo>
                    <a:pt x="150" y="341"/>
                  </a:lnTo>
                  <a:lnTo>
                    <a:pt x="123" y="306"/>
                  </a:lnTo>
                  <a:lnTo>
                    <a:pt x="102" y="278"/>
                  </a:lnTo>
                  <a:lnTo>
                    <a:pt x="89" y="247"/>
                  </a:lnTo>
                  <a:lnTo>
                    <a:pt x="82" y="221"/>
                  </a:lnTo>
                  <a:lnTo>
                    <a:pt x="78" y="198"/>
                  </a:lnTo>
                  <a:lnTo>
                    <a:pt x="80" y="177"/>
                  </a:lnTo>
                  <a:lnTo>
                    <a:pt x="82" y="156"/>
                  </a:lnTo>
                  <a:lnTo>
                    <a:pt x="87" y="141"/>
                  </a:lnTo>
                  <a:lnTo>
                    <a:pt x="93" y="126"/>
                  </a:lnTo>
                  <a:lnTo>
                    <a:pt x="102" y="114"/>
                  </a:lnTo>
                  <a:lnTo>
                    <a:pt x="108" y="105"/>
                  </a:lnTo>
                  <a:lnTo>
                    <a:pt x="116" y="97"/>
                  </a:lnTo>
                  <a:lnTo>
                    <a:pt x="120" y="93"/>
                  </a:lnTo>
                  <a:lnTo>
                    <a:pt x="121" y="93"/>
                  </a:lnTo>
                  <a:lnTo>
                    <a:pt x="123" y="92"/>
                  </a:lnTo>
                  <a:lnTo>
                    <a:pt x="129" y="90"/>
                  </a:lnTo>
                  <a:lnTo>
                    <a:pt x="135" y="84"/>
                  </a:lnTo>
                  <a:lnTo>
                    <a:pt x="148" y="78"/>
                  </a:lnTo>
                  <a:lnTo>
                    <a:pt x="161" y="73"/>
                  </a:lnTo>
                  <a:lnTo>
                    <a:pt x="180" y="67"/>
                  </a:lnTo>
                  <a:lnTo>
                    <a:pt x="203" y="61"/>
                  </a:lnTo>
                  <a:lnTo>
                    <a:pt x="228" y="57"/>
                  </a:lnTo>
                  <a:lnTo>
                    <a:pt x="256" y="54"/>
                  </a:lnTo>
                  <a:lnTo>
                    <a:pt x="291" y="54"/>
                  </a:lnTo>
                  <a:lnTo>
                    <a:pt x="327" y="54"/>
                  </a:lnTo>
                  <a:lnTo>
                    <a:pt x="369" y="59"/>
                  </a:lnTo>
                  <a:lnTo>
                    <a:pt x="412" y="65"/>
                  </a:lnTo>
                  <a:lnTo>
                    <a:pt x="464" y="76"/>
                  </a:lnTo>
                  <a:lnTo>
                    <a:pt x="515" y="93"/>
                  </a:lnTo>
                  <a:lnTo>
                    <a:pt x="574" y="114"/>
                  </a:lnTo>
                  <a:lnTo>
                    <a:pt x="629" y="135"/>
                  </a:lnTo>
                  <a:lnTo>
                    <a:pt x="682" y="158"/>
                  </a:lnTo>
                  <a:lnTo>
                    <a:pt x="728" y="179"/>
                  </a:lnTo>
                  <a:lnTo>
                    <a:pt x="770" y="202"/>
                  </a:lnTo>
                  <a:lnTo>
                    <a:pt x="808" y="223"/>
                  </a:lnTo>
                  <a:lnTo>
                    <a:pt x="842" y="244"/>
                  </a:lnTo>
                  <a:lnTo>
                    <a:pt x="871" y="265"/>
                  </a:lnTo>
                  <a:lnTo>
                    <a:pt x="897" y="284"/>
                  </a:lnTo>
                  <a:lnTo>
                    <a:pt x="918" y="301"/>
                  </a:lnTo>
                  <a:lnTo>
                    <a:pt x="935" y="316"/>
                  </a:lnTo>
                  <a:lnTo>
                    <a:pt x="950" y="329"/>
                  </a:lnTo>
                  <a:lnTo>
                    <a:pt x="964" y="343"/>
                  </a:lnTo>
                  <a:lnTo>
                    <a:pt x="971" y="352"/>
                  </a:lnTo>
                  <a:lnTo>
                    <a:pt x="979" y="360"/>
                  </a:lnTo>
                  <a:lnTo>
                    <a:pt x="981" y="363"/>
                  </a:lnTo>
                  <a:lnTo>
                    <a:pt x="983" y="365"/>
                  </a:lnTo>
                  <a:lnTo>
                    <a:pt x="985" y="369"/>
                  </a:lnTo>
                  <a:lnTo>
                    <a:pt x="989" y="375"/>
                  </a:lnTo>
                  <a:lnTo>
                    <a:pt x="994" y="382"/>
                  </a:lnTo>
                  <a:lnTo>
                    <a:pt x="998" y="390"/>
                  </a:lnTo>
                  <a:lnTo>
                    <a:pt x="1006" y="400"/>
                  </a:lnTo>
                  <a:lnTo>
                    <a:pt x="1013" y="411"/>
                  </a:lnTo>
                  <a:lnTo>
                    <a:pt x="1019" y="424"/>
                  </a:lnTo>
                  <a:lnTo>
                    <a:pt x="1025" y="436"/>
                  </a:lnTo>
                  <a:lnTo>
                    <a:pt x="1032" y="451"/>
                  </a:lnTo>
                  <a:lnTo>
                    <a:pt x="1036" y="464"/>
                  </a:lnTo>
                  <a:lnTo>
                    <a:pt x="1042" y="477"/>
                  </a:lnTo>
                  <a:lnTo>
                    <a:pt x="1044" y="493"/>
                  </a:lnTo>
                  <a:lnTo>
                    <a:pt x="1046" y="506"/>
                  </a:lnTo>
                  <a:lnTo>
                    <a:pt x="1046" y="521"/>
                  </a:lnTo>
                  <a:lnTo>
                    <a:pt x="1046" y="535"/>
                  </a:lnTo>
                  <a:lnTo>
                    <a:pt x="1040" y="542"/>
                  </a:lnTo>
                  <a:lnTo>
                    <a:pt x="1036" y="550"/>
                  </a:lnTo>
                  <a:lnTo>
                    <a:pt x="1030" y="557"/>
                  </a:lnTo>
                  <a:lnTo>
                    <a:pt x="1025" y="565"/>
                  </a:lnTo>
                  <a:lnTo>
                    <a:pt x="1015" y="569"/>
                  </a:lnTo>
                  <a:lnTo>
                    <a:pt x="1006" y="574"/>
                  </a:lnTo>
                  <a:lnTo>
                    <a:pt x="992" y="578"/>
                  </a:lnTo>
                  <a:lnTo>
                    <a:pt x="981" y="584"/>
                  </a:lnTo>
                  <a:lnTo>
                    <a:pt x="964" y="586"/>
                  </a:lnTo>
                  <a:lnTo>
                    <a:pt x="947" y="586"/>
                  </a:lnTo>
                  <a:lnTo>
                    <a:pt x="926" y="586"/>
                  </a:lnTo>
                  <a:lnTo>
                    <a:pt x="905" y="586"/>
                  </a:lnTo>
                  <a:lnTo>
                    <a:pt x="880" y="582"/>
                  </a:lnTo>
                  <a:lnTo>
                    <a:pt x="854" y="578"/>
                  </a:lnTo>
                  <a:lnTo>
                    <a:pt x="825" y="573"/>
                  </a:lnTo>
                  <a:lnTo>
                    <a:pt x="795" y="567"/>
                  </a:lnTo>
                  <a:lnTo>
                    <a:pt x="793" y="565"/>
                  </a:lnTo>
                  <a:lnTo>
                    <a:pt x="783" y="563"/>
                  </a:lnTo>
                  <a:lnTo>
                    <a:pt x="777" y="561"/>
                  </a:lnTo>
                  <a:lnTo>
                    <a:pt x="772" y="559"/>
                  </a:lnTo>
                  <a:lnTo>
                    <a:pt x="764" y="555"/>
                  </a:lnTo>
                  <a:lnTo>
                    <a:pt x="758" y="554"/>
                  </a:lnTo>
                  <a:lnTo>
                    <a:pt x="749" y="550"/>
                  </a:lnTo>
                  <a:lnTo>
                    <a:pt x="743" y="546"/>
                  </a:lnTo>
                  <a:lnTo>
                    <a:pt x="736" y="540"/>
                  </a:lnTo>
                  <a:lnTo>
                    <a:pt x="730" y="536"/>
                  </a:lnTo>
                  <a:lnTo>
                    <a:pt x="722" y="529"/>
                  </a:lnTo>
                  <a:lnTo>
                    <a:pt x="717" y="523"/>
                  </a:lnTo>
                  <a:lnTo>
                    <a:pt x="713" y="515"/>
                  </a:lnTo>
                  <a:lnTo>
                    <a:pt x="709" y="510"/>
                  </a:lnTo>
                  <a:lnTo>
                    <a:pt x="861" y="365"/>
                  </a:lnTo>
                  <a:lnTo>
                    <a:pt x="783" y="325"/>
                  </a:lnTo>
                  <a:lnTo>
                    <a:pt x="745" y="348"/>
                  </a:lnTo>
                  <a:lnTo>
                    <a:pt x="745" y="348"/>
                  </a:lnTo>
                  <a:close/>
                </a:path>
              </a:pathLst>
            </a:custGeom>
            <a:solidFill>
              <a:srgbClr val="000000"/>
            </a:solidFill>
            <a:ln w="9525">
              <a:noFill/>
              <a:round/>
              <a:headEnd/>
              <a:tailEnd/>
            </a:ln>
          </p:spPr>
          <p:txBody>
            <a:bodyPr>
              <a:prstTxWarp prst="textNoShape">
                <a:avLst/>
              </a:prstTxWarp>
            </a:bodyPr>
            <a:lstStyle/>
            <a:p>
              <a:endParaRPr lang="es-MX"/>
            </a:p>
          </p:txBody>
        </p:sp>
        <p:sp>
          <p:nvSpPr>
            <p:cNvPr id="111647" name="Freeform 31"/>
            <p:cNvSpPr>
              <a:spLocks/>
            </p:cNvSpPr>
            <p:nvPr/>
          </p:nvSpPr>
          <p:spPr bwMode="auto">
            <a:xfrm>
              <a:off x="3038" y="1739"/>
              <a:ext cx="171" cy="106"/>
            </a:xfrm>
            <a:custGeom>
              <a:avLst/>
              <a:gdLst/>
              <a:ahLst/>
              <a:cxnLst>
                <a:cxn ang="0">
                  <a:pos x="340" y="141"/>
                </a:cxn>
                <a:cxn ang="0">
                  <a:pos x="342" y="131"/>
                </a:cxn>
                <a:cxn ang="0">
                  <a:pos x="338" y="120"/>
                </a:cxn>
                <a:cxn ang="0">
                  <a:pos x="332" y="108"/>
                </a:cxn>
                <a:cxn ang="0">
                  <a:pos x="321" y="93"/>
                </a:cxn>
                <a:cxn ang="0">
                  <a:pos x="306" y="78"/>
                </a:cxn>
                <a:cxn ang="0">
                  <a:pos x="281" y="59"/>
                </a:cxn>
                <a:cxn ang="0">
                  <a:pos x="254" y="40"/>
                </a:cxn>
                <a:cxn ang="0">
                  <a:pos x="228" y="26"/>
                </a:cxn>
                <a:cxn ang="0">
                  <a:pos x="199" y="15"/>
                </a:cxn>
                <a:cxn ang="0">
                  <a:pos x="171" y="6"/>
                </a:cxn>
                <a:cxn ang="0">
                  <a:pos x="142" y="0"/>
                </a:cxn>
                <a:cxn ang="0">
                  <a:pos x="117" y="0"/>
                </a:cxn>
                <a:cxn ang="0">
                  <a:pos x="93" y="2"/>
                </a:cxn>
                <a:cxn ang="0">
                  <a:pos x="72" y="7"/>
                </a:cxn>
                <a:cxn ang="0">
                  <a:pos x="51" y="15"/>
                </a:cxn>
                <a:cxn ang="0">
                  <a:pos x="32" y="25"/>
                </a:cxn>
                <a:cxn ang="0">
                  <a:pos x="17" y="38"/>
                </a:cxn>
                <a:cxn ang="0">
                  <a:pos x="5" y="55"/>
                </a:cxn>
                <a:cxn ang="0">
                  <a:pos x="0" y="72"/>
                </a:cxn>
                <a:cxn ang="0">
                  <a:pos x="1" y="91"/>
                </a:cxn>
                <a:cxn ang="0">
                  <a:pos x="11" y="116"/>
                </a:cxn>
                <a:cxn ang="0">
                  <a:pos x="30" y="141"/>
                </a:cxn>
                <a:cxn ang="0">
                  <a:pos x="57" y="163"/>
                </a:cxn>
                <a:cxn ang="0">
                  <a:pos x="89" y="182"/>
                </a:cxn>
                <a:cxn ang="0">
                  <a:pos x="121" y="196"/>
                </a:cxn>
                <a:cxn ang="0">
                  <a:pos x="159" y="207"/>
                </a:cxn>
                <a:cxn ang="0">
                  <a:pos x="193" y="211"/>
                </a:cxn>
                <a:cxn ang="0">
                  <a:pos x="228" y="213"/>
                </a:cxn>
                <a:cxn ang="0">
                  <a:pos x="258" y="209"/>
                </a:cxn>
                <a:cxn ang="0">
                  <a:pos x="275" y="201"/>
                </a:cxn>
                <a:cxn ang="0">
                  <a:pos x="289" y="188"/>
                </a:cxn>
                <a:cxn ang="0">
                  <a:pos x="302" y="179"/>
                </a:cxn>
                <a:cxn ang="0">
                  <a:pos x="313" y="167"/>
                </a:cxn>
                <a:cxn ang="0">
                  <a:pos x="323" y="156"/>
                </a:cxn>
                <a:cxn ang="0">
                  <a:pos x="338" y="144"/>
                </a:cxn>
                <a:cxn ang="0">
                  <a:pos x="340" y="142"/>
                </a:cxn>
              </a:cxnLst>
              <a:rect l="0" t="0" r="r" b="b"/>
              <a:pathLst>
                <a:path w="342" h="213">
                  <a:moveTo>
                    <a:pt x="340" y="142"/>
                  </a:moveTo>
                  <a:lnTo>
                    <a:pt x="340" y="141"/>
                  </a:lnTo>
                  <a:lnTo>
                    <a:pt x="342" y="137"/>
                  </a:lnTo>
                  <a:lnTo>
                    <a:pt x="342" y="131"/>
                  </a:lnTo>
                  <a:lnTo>
                    <a:pt x="342" y="123"/>
                  </a:lnTo>
                  <a:lnTo>
                    <a:pt x="338" y="120"/>
                  </a:lnTo>
                  <a:lnTo>
                    <a:pt x="336" y="114"/>
                  </a:lnTo>
                  <a:lnTo>
                    <a:pt x="332" y="108"/>
                  </a:lnTo>
                  <a:lnTo>
                    <a:pt x="328" y="101"/>
                  </a:lnTo>
                  <a:lnTo>
                    <a:pt x="321" y="93"/>
                  </a:lnTo>
                  <a:lnTo>
                    <a:pt x="315" y="85"/>
                  </a:lnTo>
                  <a:lnTo>
                    <a:pt x="306" y="78"/>
                  </a:lnTo>
                  <a:lnTo>
                    <a:pt x="296" y="68"/>
                  </a:lnTo>
                  <a:lnTo>
                    <a:pt x="281" y="59"/>
                  </a:lnTo>
                  <a:lnTo>
                    <a:pt x="268" y="49"/>
                  </a:lnTo>
                  <a:lnTo>
                    <a:pt x="254" y="40"/>
                  </a:lnTo>
                  <a:lnTo>
                    <a:pt x="243" y="34"/>
                  </a:lnTo>
                  <a:lnTo>
                    <a:pt x="228" y="26"/>
                  </a:lnTo>
                  <a:lnTo>
                    <a:pt x="214" y="21"/>
                  </a:lnTo>
                  <a:lnTo>
                    <a:pt x="199" y="15"/>
                  </a:lnTo>
                  <a:lnTo>
                    <a:pt x="186" y="11"/>
                  </a:lnTo>
                  <a:lnTo>
                    <a:pt x="171" y="6"/>
                  </a:lnTo>
                  <a:lnTo>
                    <a:pt x="157" y="4"/>
                  </a:lnTo>
                  <a:lnTo>
                    <a:pt x="142" y="0"/>
                  </a:lnTo>
                  <a:lnTo>
                    <a:pt x="131" y="0"/>
                  </a:lnTo>
                  <a:lnTo>
                    <a:pt x="117" y="0"/>
                  </a:lnTo>
                  <a:lnTo>
                    <a:pt x="104" y="0"/>
                  </a:lnTo>
                  <a:lnTo>
                    <a:pt x="93" y="2"/>
                  </a:lnTo>
                  <a:lnTo>
                    <a:pt x="83" y="6"/>
                  </a:lnTo>
                  <a:lnTo>
                    <a:pt x="72" y="7"/>
                  </a:lnTo>
                  <a:lnTo>
                    <a:pt x="62" y="9"/>
                  </a:lnTo>
                  <a:lnTo>
                    <a:pt x="51" y="15"/>
                  </a:lnTo>
                  <a:lnTo>
                    <a:pt x="41" y="19"/>
                  </a:lnTo>
                  <a:lnTo>
                    <a:pt x="32" y="25"/>
                  </a:lnTo>
                  <a:lnTo>
                    <a:pt x="24" y="32"/>
                  </a:lnTo>
                  <a:lnTo>
                    <a:pt x="17" y="38"/>
                  </a:lnTo>
                  <a:lnTo>
                    <a:pt x="11" y="47"/>
                  </a:lnTo>
                  <a:lnTo>
                    <a:pt x="5" y="55"/>
                  </a:lnTo>
                  <a:lnTo>
                    <a:pt x="1" y="63"/>
                  </a:lnTo>
                  <a:lnTo>
                    <a:pt x="0" y="72"/>
                  </a:lnTo>
                  <a:lnTo>
                    <a:pt x="0" y="83"/>
                  </a:lnTo>
                  <a:lnTo>
                    <a:pt x="1" y="91"/>
                  </a:lnTo>
                  <a:lnTo>
                    <a:pt x="5" y="104"/>
                  </a:lnTo>
                  <a:lnTo>
                    <a:pt x="11" y="116"/>
                  </a:lnTo>
                  <a:lnTo>
                    <a:pt x="20" y="129"/>
                  </a:lnTo>
                  <a:lnTo>
                    <a:pt x="30" y="141"/>
                  </a:lnTo>
                  <a:lnTo>
                    <a:pt x="43" y="154"/>
                  </a:lnTo>
                  <a:lnTo>
                    <a:pt x="57" y="163"/>
                  </a:lnTo>
                  <a:lnTo>
                    <a:pt x="72" y="173"/>
                  </a:lnTo>
                  <a:lnTo>
                    <a:pt x="89" y="182"/>
                  </a:lnTo>
                  <a:lnTo>
                    <a:pt x="104" y="190"/>
                  </a:lnTo>
                  <a:lnTo>
                    <a:pt x="121" y="196"/>
                  </a:lnTo>
                  <a:lnTo>
                    <a:pt x="140" y="203"/>
                  </a:lnTo>
                  <a:lnTo>
                    <a:pt x="159" y="207"/>
                  </a:lnTo>
                  <a:lnTo>
                    <a:pt x="176" y="209"/>
                  </a:lnTo>
                  <a:lnTo>
                    <a:pt x="193" y="211"/>
                  </a:lnTo>
                  <a:lnTo>
                    <a:pt x="213" y="213"/>
                  </a:lnTo>
                  <a:lnTo>
                    <a:pt x="228" y="213"/>
                  </a:lnTo>
                  <a:lnTo>
                    <a:pt x="245" y="211"/>
                  </a:lnTo>
                  <a:lnTo>
                    <a:pt x="258" y="209"/>
                  </a:lnTo>
                  <a:lnTo>
                    <a:pt x="271" y="207"/>
                  </a:lnTo>
                  <a:lnTo>
                    <a:pt x="275" y="201"/>
                  </a:lnTo>
                  <a:lnTo>
                    <a:pt x="285" y="194"/>
                  </a:lnTo>
                  <a:lnTo>
                    <a:pt x="289" y="188"/>
                  </a:lnTo>
                  <a:lnTo>
                    <a:pt x="296" y="182"/>
                  </a:lnTo>
                  <a:lnTo>
                    <a:pt x="302" y="179"/>
                  </a:lnTo>
                  <a:lnTo>
                    <a:pt x="308" y="173"/>
                  </a:lnTo>
                  <a:lnTo>
                    <a:pt x="313" y="167"/>
                  </a:lnTo>
                  <a:lnTo>
                    <a:pt x="319" y="160"/>
                  </a:lnTo>
                  <a:lnTo>
                    <a:pt x="323" y="156"/>
                  </a:lnTo>
                  <a:lnTo>
                    <a:pt x="330" y="150"/>
                  </a:lnTo>
                  <a:lnTo>
                    <a:pt x="338" y="144"/>
                  </a:lnTo>
                  <a:lnTo>
                    <a:pt x="340" y="142"/>
                  </a:lnTo>
                  <a:lnTo>
                    <a:pt x="340" y="142"/>
                  </a:lnTo>
                  <a:close/>
                </a:path>
              </a:pathLst>
            </a:custGeom>
            <a:solidFill>
              <a:srgbClr val="FFFFFF"/>
            </a:solidFill>
            <a:ln w="9525">
              <a:noFill/>
              <a:round/>
              <a:headEnd/>
              <a:tailEnd/>
            </a:ln>
          </p:spPr>
          <p:txBody>
            <a:bodyPr>
              <a:prstTxWarp prst="textNoShape">
                <a:avLst/>
              </a:prstTxWarp>
            </a:bodyPr>
            <a:lstStyle/>
            <a:p>
              <a:endParaRPr lang="es-MX"/>
            </a:p>
          </p:txBody>
        </p:sp>
        <p:sp>
          <p:nvSpPr>
            <p:cNvPr id="111648" name="Freeform 32"/>
            <p:cNvSpPr>
              <a:spLocks/>
            </p:cNvSpPr>
            <p:nvPr/>
          </p:nvSpPr>
          <p:spPr bwMode="auto">
            <a:xfrm>
              <a:off x="2830" y="1747"/>
              <a:ext cx="61" cy="137"/>
            </a:xfrm>
            <a:custGeom>
              <a:avLst/>
              <a:gdLst/>
              <a:ahLst/>
              <a:cxnLst>
                <a:cxn ang="0">
                  <a:pos x="89" y="0"/>
                </a:cxn>
                <a:cxn ang="0">
                  <a:pos x="0" y="226"/>
                </a:cxn>
                <a:cxn ang="0">
                  <a:pos x="29" y="276"/>
                </a:cxn>
                <a:cxn ang="0">
                  <a:pos x="122" y="46"/>
                </a:cxn>
                <a:cxn ang="0">
                  <a:pos x="89" y="0"/>
                </a:cxn>
                <a:cxn ang="0">
                  <a:pos x="89" y="0"/>
                </a:cxn>
              </a:cxnLst>
              <a:rect l="0" t="0" r="r" b="b"/>
              <a:pathLst>
                <a:path w="122" h="276">
                  <a:moveTo>
                    <a:pt x="89" y="0"/>
                  </a:moveTo>
                  <a:lnTo>
                    <a:pt x="0" y="226"/>
                  </a:lnTo>
                  <a:lnTo>
                    <a:pt x="29" y="276"/>
                  </a:lnTo>
                  <a:lnTo>
                    <a:pt x="122" y="46"/>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11649" name="Freeform 33"/>
            <p:cNvSpPr>
              <a:spLocks/>
            </p:cNvSpPr>
            <p:nvPr/>
          </p:nvSpPr>
          <p:spPr bwMode="auto">
            <a:xfrm>
              <a:off x="2862" y="1789"/>
              <a:ext cx="59" cy="139"/>
            </a:xfrm>
            <a:custGeom>
              <a:avLst/>
              <a:gdLst/>
              <a:ahLst/>
              <a:cxnLst>
                <a:cxn ang="0">
                  <a:pos x="87" y="0"/>
                </a:cxn>
                <a:cxn ang="0">
                  <a:pos x="0" y="228"/>
                </a:cxn>
                <a:cxn ang="0">
                  <a:pos x="24" y="277"/>
                </a:cxn>
                <a:cxn ang="0">
                  <a:pos x="118" y="49"/>
                </a:cxn>
                <a:cxn ang="0">
                  <a:pos x="87" y="0"/>
                </a:cxn>
                <a:cxn ang="0">
                  <a:pos x="87" y="0"/>
                </a:cxn>
              </a:cxnLst>
              <a:rect l="0" t="0" r="r" b="b"/>
              <a:pathLst>
                <a:path w="118" h="277">
                  <a:moveTo>
                    <a:pt x="87" y="0"/>
                  </a:moveTo>
                  <a:lnTo>
                    <a:pt x="0" y="228"/>
                  </a:lnTo>
                  <a:lnTo>
                    <a:pt x="24" y="277"/>
                  </a:lnTo>
                  <a:lnTo>
                    <a:pt x="118" y="49"/>
                  </a:lnTo>
                  <a:lnTo>
                    <a:pt x="87" y="0"/>
                  </a:lnTo>
                  <a:lnTo>
                    <a:pt x="87" y="0"/>
                  </a:lnTo>
                  <a:close/>
                </a:path>
              </a:pathLst>
            </a:custGeom>
            <a:solidFill>
              <a:srgbClr val="000000"/>
            </a:solidFill>
            <a:ln w="9525">
              <a:noFill/>
              <a:round/>
              <a:headEnd/>
              <a:tailEnd/>
            </a:ln>
          </p:spPr>
          <p:txBody>
            <a:bodyPr>
              <a:prstTxWarp prst="textNoShape">
                <a:avLst/>
              </a:prstTxWarp>
            </a:bodyPr>
            <a:lstStyle/>
            <a:p>
              <a:endParaRPr lang="es-MX"/>
            </a:p>
          </p:txBody>
        </p:sp>
        <p:sp>
          <p:nvSpPr>
            <p:cNvPr id="111650" name="Freeform 34"/>
            <p:cNvSpPr>
              <a:spLocks/>
            </p:cNvSpPr>
            <p:nvPr/>
          </p:nvSpPr>
          <p:spPr bwMode="auto">
            <a:xfrm>
              <a:off x="2892" y="1822"/>
              <a:ext cx="62" cy="124"/>
            </a:xfrm>
            <a:custGeom>
              <a:avLst/>
              <a:gdLst/>
              <a:ahLst/>
              <a:cxnLst>
                <a:cxn ang="0">
                  <a:pos x="89" y="0"/>
                </a:cxn>
                <a:cxn ang="0">
                  <a:pos x="0" y="223"/>
                </a:cxn>
                <a:cxn ang="0">
                  <a:pos x="38" y="249"/>
                </a:cxn>
                <a:cxn ang="0">
                  <a:pos x="123" y="33"/>
                </a:cxn>
                <a:cxn ang="0">
                  <a:pos x="89" y="0"/>
                </a:cxn>
                <a:cxn ang="0">
                  <a:pos x="89" y="0"/>
                </a:cxn>
              </a:cxnLst>
              <a:rect l="0" t="0" r="r" b="b"/>
              <a:pathLst>
                <a:path w="123" h="249">
                  <a:moveTo>
                    <a:pt x="89" y="0"/>
                  </a:moveTo>
                  <a:lnTo>
                    <a:pt x="0" y="223"/>
                  </a:lnTo>
                  <a:lnTo>
                    <a:pt x="38" y="249"/>
                  </a:lnTo>
                  <a:lnTo>
                    <a:pt x="123" y="33"/>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11651" name="Freeform 35"/>
            <p:cNvSpPr>
              <a:spLocks/>
            </p:cNvSpPr>
            <p:nvPr/>
          </p:nvSpPr>
          <p:spPr bwMode="auto">
            <a:xfrm>
              <a:off x="3080" y="1926"/>
              <a:ext cx="64" cy="112"/>
            </a:xfrm>
            <a:custGeom>
              <a:avLst/>
              <a:gdLst/>
              <a:ahLst/>
              <a:cxnLst>
                <a:cxn ang="0">
                  <a:pos x="90" y="0"/>
                </a:cxn>
                <a:cxn ang="0">
                  <a:pos x="0" y="215"/>
                </a:cxn>
                <a:cxn ang="0">
                  <a:pos x="36" y="225"/>
                </a:cxn>
                <a:cxn ang="0">
                  <a:pos x="128" y="14"/>
                </a:cxn>
                <a:cxn ang="0">
                  <a:pos x="90" y="0"/>
                </a:cxn>
                <a:cxn ang="0">
                  <a:pos x="90" y="0"/>
                </a:cxn>
              </a:cxnLst>
              <a:rect l="0" t="0" r="r" b="b"/>
              <a:pathLst>
                <a:path w="128" h="225">
                  <a:moveTo>
                    <a:pt x="90" y="0"/>
                  </a:moveTo>
                  <a:lnTo>
                    <a:pt x="0" y="215"/>
                  </a:lnTo>
                  <a:lnTo>
                    <a:pt x="36" y="225"/>
                  </a:lnTo>
                  <a:lnTo>
                    <a:pt x="128" y="14"/>
                  </a:lnTo>
                  <a:lnTo>
                    <a:pt x="90" y="0"/>
                  </a:lnTo>
                  <a:lnTo>
                    <a:pt x="90" y="0"/>
                  </a:lnTo>
                  <a:close/>
                </a:path>
              </a:pathLst>
            </a:custGeom>
            <a:solidFill>
              <a:srgbClr val="000000"/>
            </a:solidFill>
            <a:ln w="9525">
              <a:noFill/>
              <a:round/>
              <a:headEnd/>
              <a:tailEnd/>
            </a:ln>
          </p:spPr>
          <p:txBody>
            <a:bodyPr>
              <a:prstTxWarp prst="textNoShape">
                <a:avLst/>
              </a:prstTxWarp>
            </a:bodyPr>
            <a:lstStyle/>
            <a:p>
              <a:endParaRPr lang="es-MX"/>
            </a:p>
          </p:txBody>
        </p:sp>
        <p:sp>
          <p:nvSpPr>
            <p:cNvPr id="111652" name="Freeform 36"/>
            <p:cNvSpPr>
              <a:spLocks/>
            </p:cNvSpPr>
            <p:nvPr/>
          </p:nvSpPr>
          <p:spPr bwMode="auto">
            <a:xfrm>
              <a:off x="3133" y="1943"/>
              <a:ext cx="64" cy="113"/>
            </a:xfrm>
            <a:custGeom>
              <a:avLst/>
              <a:gdLst/>
              <a:ahLst/>
              <a:cxnLst>
                <a:cxn ang="0">
                  <a:pos x="89" y="0"/>
                </a:cxn>
                <a:cxn ang="0">
                  <a:pos x="0" y="216"/>
                </a:cxn>
                <a:cxn ang="0">
                  <a:pos x="34" y="226"/>
                </a:cxn>
                <a:cxn ang="0">
                  <a:pos x="127" y="15"/>
                </a:cxn>
                <a:cxn ang="0">
                  <a:pos x="89" y="0"/>
                </a:cxn>
                <a:cxn ang="0">
                  <a:pos x="89" y="0"/>
                </a:cxn>
              </a:cxnLst>
              <a:rect l="0" t="0" r="r" b="b"/>
              <a:pathLst>
                <a:path w="127" h="226">
                  <a:moveTo>
                    <a:pt x="89" y="0"/>
                  </a:moveTo>
                  <a:lnTo>
                    <a:pt x="0" y="216"/>
                  </a:lnTo>
                  <a:lnTo>
                    <a:pt x="34" y="226"/>
                  </a:lnTo>
                  <a:lnTo>
                    <a:pt x="127" y="15"/>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11653" name="Freeform 37"/>
            <p:cNvSpPr>
              <a:spLocks/>
            </p:cNvSpPr>
            <p:nvPr/>
          </p:nvSpPr>
          <p:spPr bwMode="auto">
            <a:xfrm>
              <a:off x="3189" y="1960"/>
              <a:ext cx="61" cy="101"/>
            </a:xfrm>
            <a:custGeom>
              <a:avLst/>
              <a:gdLst/>
              <a:ahLst/>
              <a:cxnLst>
                <a:cxn ang="0">
                  <a:pos x="84" y="0"/>
                </a:cxn>
                <a:cxn ang="0">
                  <a:pos x="0" y="194"/>
                </a:cxn>
                <a:cxn ang="0">
                  <a:pos x="38" y="201"/>
                </a:cxn>
                <a:cxn ang="0">
                  <a:pos x="122" y="17"/>
                </a:cxn>
                <a:cxn ang="0">
                  <a:pos x="84" y="0"/>
                </a:cxn>
                <a:cxn ang="0">
                  <a:pos x="84" y="0"/>
                </a:cxn>
              </a:cxnLst>
              <a:rect l="0" t="0" r="r" b="b"/>
              <a:pathLst>
                <a:path w="122" h="201">
                  <a:moveTo>
                    <a:pt x="84" y="0"/>
                  </a:moveTo>
                  <a:lnTo>
                    <a:pt x="0" y="194"/>
                  </a:lnTo>
                  <a:lnTo>
                    <a:pt x="38" y="201"/>
                  </a:lnTo>
                  <a:lnTo>
                    <a:pt x="122" y="17"/>
                  </a:lnTo>
                  <a:lnTo>
                    <a:pt x="84" y="0"/>
                  </a:lnTo>
                  <a:lnTo>
                    <a:pt x="84" y="0"/>
                  </a:lnTo>
                  <a:close/>
                </a:path>
              </a:pathLst>
            </a:custGeom>
            <a:solidFill>
              <a:srgbClr val="000000"/>
            </a:solidFill>
            <a:ln w="9525">
              <a:noFill/>
              <a:round/>
              <a:headEnd/>
              <a:tailEnd/>
            </a:ln>
          </p:spPr>
          <p:txBody>
            <a:bodyPr>
              <a:prstTxWarp prst="textNoShape">
                <a:avLst/>
              </a:prstTxWarp>
            </a:bodyPr>
            <a:lstStyle/>
            <a:p>
              <a:endParaRPr lang="es-MX"/>
            </a:p>
          </p:txBody>
        </p:sp>
        <p:sp>
          <p:nvSpPr>
            <p:cNvPr id="111654" name="Freeform 38"/>
            <p:cNvSpPr>
              <a:spLocks/>
            </p:cNvSpPr>
            <p:nvPr/>
          </p:nvSpPr>
          <p:spPr bwMode="auto">
            <a:xfrm>
              <a:off x="2995" y="2451"/>
              <a:ext cx="125" cy="133"/>
            </a:xfrm>
            <a:custGeom>
              <a:avLst/>
              <a:gdLst/>
              <a:ahLst/>
              <a:cxnLst>
                <a:cxn ang="0">
                  <a:pos x="0" y="247"/>
                </a:cxn>
                <a:cxn ang="0">
                  <a:pos x="2" y="239"/>
                </a:cxn>
                <a:cxn ang="0">
                  <a:pos x="9" y="228"/>
                </a:cxn>
                <a:cxn ang="0">
                  <a:pos x="21" y="214"/>
                </a:cxn>
                <a:cxn ang="0">
                  <a:pos x="36" y="197"/>
                </a:cxn>
                <a:cxn ang="0">
                  <a:pos x="53" y="178"/>
                </a:cxn>
                <a:cxn ang="0">
                  <a:pos x="72" y="157"/>
                </a:cxn>
                <a:cxn ang="0">
                  <a:pos x="91" y="135"/>
                </a:cxn>
                <a:cxn ang="0">
                  <a:pos x="114" y="114"/>
                </a:cxn>
                <a:cxn ang="0">
                  <a:pos x="133" y="93"/>
                </a:cxn>
                <a:cxn ang="0">
                  <a:pos x="154" y="72"/>
                </a:cxn>
                <a:cxn ang="0">
                  <a:pos x="171" y="51"/>
                </a:cxn>
                <a:cxn ang="0">
                  <a:pos x="188" y="34"/>
                </a:cxn>
                <a:cxn ang="0">
                  <a:pos x="202" y="19"/>
                </a:cxn>
                <a:cxn ang="0">
                  <a:pos x="213" y="9"/>
                </a:cxn>
                <a:cxn ang="0">
                  <a:pos x="221" y="2"/>
                </a:cxn>
                <a:cxn ang="0">
                  <a:pos x="222" y="0"/>
                </a:cxn>
                <a:cxn ang="0">
                  <a:pos x="249" y="22"/>
                </a:cxn>
                <a:cxn ang="0">
                  <a:pos x="32" y="266"/>
                </a:cxn>
                <a:cxn ang="0">
                  <a:pos x="0" y="247"/>
                </a:cxn>
                <a:cxn ang="0">
                  <a:pos x="0" y="247"/>
                </a:cxn>
              </a:cxnLst>
              <a:rect l="0" t="0" r="r" b="b"/>
              <a:pathLst>
                <a:path w="249" h="266">
                  <a:moveTo>
                    <a:pt x="0" y="247"/>
                  </a:moveTo>
                  <a:lnTo>
                    <a:pt x="2" y="239"/>
                  </a:lnTo>
                  <a:lnTo>
                    <a:pt x="9" y="228"/>
                  </a:lnTo>
                  <a:lnTo>
                    <a:pt x="21" y="214"/>
                  </a:lnTo>
                  <a:lnTo>
                    <a:pt x="36" y="197"/>
                  </a:lnTo>
                  <a:lnTo>
                    <a:pt x="53" y="178"/>
                  </a:lnTo>
                  <a:lnTo>
                    <a:pt x="72" y="157"/>
                  </a:lnTo>
                  <a:lnTo>
                    <a:pt x="91" y="135"/>
                  </a:lnTo>
                  <a:lnTo>
                    <a:pt x="114" y="114"/>
                  </a:lnTo>
                  <a:lnTo>
                    <a:pt x="133" y="93"/>
                  </a:lnTo>
                  <a:lnTo>
                    <a:pt x="154" y="72"/>
                  </a:lnTo>
                  <a:lnTo>
                    <a:pt x="171" y="51"/>
                  </a:lnTo>
                  <a:lnTo>
                    <a:pt x="188" y="34"/>
                  </a:lnTo>
                  <a:lnTo>
                    <a:pt x="202" y="19"/>
                  </a:lnTo>
                  <a:lnTo>
                    <a:pt x="213" y="9"/>
                  </a:lnTo>
                  <a:lnTo>
                    <a:pt x="221" y="2"/>
                  </a:lnTo>
                  <a:lnTo>
                    <a:pt x="222" y="0"/>
                  </a:lnTo>
                  <a:lnTo>
                    <a:pt x="249" y="22"/>
                  </a:lnTo>
                  <a:lnTo>
                    <a:pt x="32" y="266"/>
                  </a:lnTo>
                  <a:lnTo>
                    <a:pt x="0" y="247"/>
                  </a:lnTo>
                  <a:lnTo>
                    <a:pt x="0" y="247"/>
                  </a:lnTo>
                  <a:close/>
                </a:path>
              </a:pathLst>
            </a:custGeom>
            <a:solidFill>
              <a:srgbClr val="000000"/>
            </a:solidFill>
            <a:ln w="9525">
              <a:noFill/>
              <a:round/>
              <a:headEnd/>
              <a:tailEnd/>
            </a:ln>
          </p:spPr>
          <p:txBody>
            <a:bodyPr>
              <a:prstTxWarp prst="textNoShape">
                <a:avLst/>
              </a:prstTxWarp>
            </a:bodyPr>
            <a:lstStyle/>
            <a:p>
              <a:endParaRPr lang="es-MX"/>
            </a:p>
          </p:txBody>
        </p:sp>
        <p:sp>
          <p:nvSpPr>
            <p:cNvPr id="111655" name="Freeform 39"/>
            <p:cNvSpPr>
              <a:spLocks/>
            </p:cNvSpPr>
            <p:nvPr/>
          </p:nvSpPr>
          <p:spPr bwMode="auto">
            <a:xfrm>
              <a:off x="2961" y="2036"/>
              <a:ext cx="164" cy="142"/>
            </a:xfrm>
            <a:custGeom>
              <a:avLst/>
              <a:gdLst/>
              <a:ahLst/>
              <a:cxnLst>
                <a:cxn ang="0">
                  <a:pos x="0" y="262"/>
                </a:cxn>
                <a:cxn ang="0">
                  <a:pos x="281" y="0"/>
                </a:cxn>
                <a:cxn ang="0">
                  <a:pos x="327" y="13"/>
                </a:cxn>
                <a:cxn ang="0">
                  <a:pos x="36" y="283"/>
                </a:cxn>
                <a:cxn ang="0">
                  <a:pos x="0" y="262"/>
                </a:cxn>
                <a:cxn ang="0">
                  <a:pos x="0" y="262"/>
                </a:cxn>
              </a:cxnLst>
              <a:rect l="0" t="0" r="r" b="b"/>
              <a:pathLst>
                <a:path w="327" h="283">
                  <a:moveTo>
                    <a:pt x="0" y="262"/>
                  </a:moveTo>
                  <a:lnTo>
                    <a:pt x="281" y="0"/>
                  </a:lnTo>
                  <a:lnTo>
                    <a:pt x="327" y="13"/>
                  </a:lnTo>
                  <a:lnTo>
                    <a:pt x="36" y="283"/>
                  </a:lnTo>
                  <a:lnTo>
                    <a:pt x="0" y="262"/>
                  </a:lnTo>
                  <a:lnTo>
                    <a:pt x="0" y="262"/>
                  </a:lnTo>
                  <a:close/>
                </a:path>
              </a:pathLst>
            </a:custGeom>
            <a:solidFill>
              <a:srgbClr val="000000"/>
            </a:solidFill>
            <a:ln w="9525">
              <a:noFill/>
              <a:round/>
              <a:headEnd/>
              <a:tailEnd/>
            </a:ln>
          </p:spPr>
          <p:txBody>
            <a:bodyPr>
              <a:prstTxWarp prst="textNoShape">
                <a:avLst/>
              </a:prstTxWarp>
            </a:bodyPr>
            <a:lstStyle/>
            <a:p>
              <a:endParaRPr lang="es-MX"/>
            </a:p>
          </p:txBody>
        </p:sp>
        <p:sp>
          <p:nvSpPr>
            <p:cNvPr id="111656" name="Freeform 40"/>
            <p:cNvSpPr>
              <a:spLocks/>
            </p:cNvSpPr>
            <p:nvPr/>
          </p:nvSpPr>
          <p:spPr bwMode="auto">
            <a:xfrm>
              <a:off x="2845" y="2662"/>
              <a:ext cx="104" cy="113"/>
            </a:xfrm>
            <a:custGeom>
              <a:avLst/>
              <a:gdLst/>
              <a:ahLst/>
              <a:cxnLst>
                <a:cxn ang="0">
                  <a:pos x="0" y="203"/>
                </a:cxn>
                <a:cxn ang="0">
                  <a:pos x="1" y="197"/>
                </a:cxn>
                <a:cxn ang="0">
                  <a:pos x="7" y="190"/>
                </a:cxn>
                <a:cxn ang="0">
                  <a:pos x="15" y="178"/>
                </a:cxn>
                <a:cxn ang="0">
                  <a:pos x="26" y="165"/>
                </a:cxn>
                <a:cxn ang="0">
                  <a:pos x="39" y="150"/>
                </a:cxn>
                <a:cxn ang="0">
                  <a:pos x="53" y="133"/>
                </a:cxn>
                <a:cxn ang="0">
                  <a:pos x="70" y="114"/>
                </a:cxn>
                <a:cxn ang="0">
                  <a:pos x="85" y="97"/>
                </a:cxn>
                <a:cxn ang="0">
                  <a:pos x="100" y="78"/>
                </a:cxn>
                <a:cxn ang="0">
                  <a:pos x="116" y="60"/>
                </a:cxn>
                <a:cxn ang="0">
                  <a:pos x="129" y="43"/>
                </a:cxn>
                <a:cxn ang="0">
                  <a:pos x="142" y="28"/>
                </a:cxn>
                <a:cxn ang="0">
                  <a:pos x="152" y="17"/>
                </a:cxn>
                <a:cxn ang="0">
                  <a:pos x="161" y="7"/>
                </a:cxn>
                <a:cxn ang="0">
                  <a:pos x="167" y="0"/>
                </a:cxn>
                <a:cxn ang="0">
                  <a:pos x="169" y="0"/>
                </a:cxn>
                <a:cxn ang="0">
                  <a:pos x="207" y="21"/>
                </a:cxn>
                <a:cxn ang="0">
                  <a:pos x="24" y="226"/>
                </a:cxn>
                <a:cxn ang="0">
                  <a:pos x="0" y="203"/>
                </a:cxn>
                <a:cxn ang="0">
                  <a:pos x="0" y="203"/>
                </a:cxn>
              </a:cxnLst>
              <a:rect l="0" t="0" r="r" b="b"/>
              <a:pathLst>
                <a:path w="207" h="226">
                  <a:moveTo>
                    <a:pt x="0" y="203"/>
                  </a:moveTo>
                  <a:lnTo>
                    <a:pt x="1" y="197"/>
                  </a:lnTo>
                  <a:lnTo>
                    <a:pt x="7" y="190"/>
                  </a:lnTo>
                  <a:lnTo>
                    <a:pt x="15" y="178"/>
                  </a:lnTo>
                  <a:lnTo>
                    <a:pt x="26" y="165"/>
                  </a:lnTo>
                  <a:lnTo>
                    <a:pt x="39" y="150"/>
                  </a:lnTo>
                  <a:lnTo>
                    <a:pt x="53" y="133"/>
                  </a:lnTo>
                  <a:lnTo>
                    <a:pt x="70" y="114"/>
                  </a:lnTo>
                  <a:lnTo>
                    <a:pt x="85" y="97"/>
                  </a:lnTo>
                  <a:lnTo>
                    <a:pt x="100" y="78"/>
                  </a:lnTo>
                  <a:lnTo>
                    <a:pt x="116" y="60"/>
                  </a:lnTo>
                  <a:lnTo>
                    <a:pt x="129" y="43"/>
                  </a:lnTo>
                  <a:lnTo>
                    <a:pt x="142" y="28"/>
                  </a:lnTo>
                  <a:lnTo>
                    <a:pt x="152" y="17"/>
                  </a:lnTo>
                  <a:lnTo>
                    <a:pt x="161" y="7"/>
                  </a:lnTo>
                  <a:lnTo>
                    <a:pt x="167" y="0"/>
                  </a:lnTo>
                  <a:lnTo>
                    <a:pt x="169" y="0"/>
                  </a:lnTo>
                  <a:lnTo>
                    <a:pt x="207" y="21"/>
                  </a:lnTo>
                  <a:lnTo>
                    <a:pt x="24" y="226"/>
                  </a:lnTo>
                  <a:lnTo>
                    <a:pt x="0" y="203"/>
                  </a:lnTo>
                  <a:lnTo>
                    <a:pt x="0" y="203"/>
                  </a:lnTo>
                  <a:close/>
                </a:path>
              </a:pathLst>
            </a:custGeom>
            <a:solidFill>
              <a:srgbClr val="000000"/>
            </a:solidFill>
            <a:ln w="9525">
              <a:noFill/>
              <a:round/>
              <a:headEnd/>
              <a:tailEnd/>
            </a:ln>
          </p:spPr>
          <p:txBody>
            <a:bodyPr>
              <a:prstTxWarp prst="textNoShape">
                <a:avLst/>
              </a:prstTxWarp>
            </a:bodyPr>
            <a:lstStyle/>
            <a:p>
              <a:endParaRPr lang="es-MX"/>
            </a:p>
          </p:txBody>
        </p:sp>
        <p:sp>
          <p:nvSpPr>
            <p:cNvPr id="111657" name="Freeform 41"/>
            <p:cNvSpPr>
              <a:spLocks/>
            </p:cNvSpPr>
            <p:nvPr/>
          </p:nvSpPr>
          <p:spPr bwMode="auto">
            <a:xfrm>
              <a:off x="3162" y="2286"/>
              <a:ext cx="109" cy="114"/>
            </a:xfrm>
            <a:custGeom>
              <a:avLst/>
              <a:gdLst/>
              <a:ahLst/>
              <a:cxnLst>
                <a:cxn ang="0">
                  <a:pos x="0" y="215"/>
                </a:cxn>
                <a:cxn ang="0">
                  <a:pos x="177" y="0"/>
                </a:cxn>
                <a:cxn ang="0">
                  <a:pos x="218" y="19"/>
                </a:cxn>
                <a:cxn ang="0">
                  <a:pos x="32" y="228"/>
                </a:cxn>
                <a:cxn ang="0">
                  <a:pos x="0" y="215"/>
                </a:cxn>
                <a:cxn ang="0">
                  <a:pos x="0" y="215"/>
                </a:cxn>
              </a:cxnLst>
              <a:rect l="0" t="0" r="r" b="b"/>
              <a:pathLst>
                <a:path w="218" h="228">
                  <a:moveTo>
                    <a:pt x="0" y="215"/>
                  </a:moveTo>
                  <a:lnTo>
                    <a:pt x="177" y="0"/>
                  </a:lnTo>
                  <a:lnTo>
                    <a:pt x="218" y="19"/>
                  </a:lnTo>
                  <a:lnTo>
                    <a:pt x="32" y="228"/>
                  </a:lnTo>
                  <a:lnTo>
                    <a:pt x="0" y="215"/>
                  </a:lnTo>
                  <a:lnTo>
                    <a:pt x="0" y="215"/>
                  </a:lnTo>
                  <a:close/>
                </a:path>
              </a:pathLst>
            </a:custGeom>
            <a:solidFill>
              <a:srgbClr val="000000"/>
            </a:solidFill>
            <a:ln w="9525">
              <a:noFill/>
              <a:round/>
              <a:headEnd/>
              <a:tailEnd/>
            </a:ln>
          </p:spPr>
          <p:txBody>
            <a:bodyPr>
              <a:prstTxWarp prst="textNoShape">
                <a:avLst/>
              </a:prstTxWarp>
            </a:bodyPr>
            <a:lstStyle/>
            <a:p>
              <a:endParaRPr lang="es-MX"/>
            </a:p>
          </p:txBody>
        </p:sp>
        <p:sp>
          <p:nvSpPr>
            <p:cNvPr id="111658" name="Freeform 42"/>
            <p:cNvSpPr>
              <a:spLocks/>
            </p:cNvSpPr>
            <p:nvPr/>
          </p:nvSpPr>
          <p:spPr bwMode="auto">
            <a:xfrm>
              <a:off x="2445" y="2041"/>
              <a:ext cx="280" cy="199"/>
            </a:xfrm>
            <a:custGeom>
              <a:avLst/>
              <a:gdLst/>
              <a:ahLst/>
              <a:cxnLst>
                <a:cxn ang="0">
                  <a:pos x="0" y="312"/>
                </a:cxn>
                <a:cxn ang="0">
                  <a:pos x="447" y="0"/>
                </a:cxn>
                <a:cxn ang="0">
                  <a:pos x="559" y="63"/>
                </a:cxn>
                <a:cxn ang="0">
                  <a:pos x="162" y="398"/>
                </a:cxn>
                <a:cxn ang="0">
                  <a:pos x="0" y="312"/>
                </a:cxn>
                <a:cxn ang="0">
                  <a:pos x="0" y="312"/>
                </a:cxn>
              </a:cxnLst>
              <a:rect l="0" t="0" r="r" b="b"/>
              <a:pathLst>
                <a:path w="559" h="398">
                  <a:moveTo>
                    <a:pt x="0" y="312"/>
                  </a:moveTo>
                  <a:lnTo>
                    <a:pt x="447" y="0"/>
                  </a:lnTo>
                  <a:lnTo>
                    <a:pt x="559" y="63"/>
                  </a:lnTo>
                  <a:lnTo>
                    <a:pt x="162" y="398"/>
                  </a:lnTo>
                  <a:lnTo>
                    <a:pt x="0" y="312"/>
                  </a:lnTo>
                  <a:lnTo>
                    <a:pt x="0" y="312"/>
                  </a:lnTo>
                  <a:close/>
                </a:path>
              </a:pathLst>
            </a:custGeom>
            <a:solidFill>
              <a:srgbClr val="000000"/>
            </a:solidFill>
            <a:ln w="9525">
              <a:noFill/>
              <a:round/>
              <a:headEnd/>
              <a:tailEnd/>
            </a:ln>
          </p:spPr>
          <p:txBody>
            <a:bodyPr>
              <a:prstTxWarp prst="textNoShape">
                <a:avLst/>
              </a:prstTxWarp>
            </a:bodyPr>
            <a:lstStyle/>
            <a:p>
              <a:endParaRPr lang="es-MX"/>
            </a:p>
          </p:txBody>
        </p:sp>
        <p:sp>
          <p:nvSpPr>
            <p:cNvPr id="111659" name="Freeform 43"/>
            <p:cNvSpPr>
              <a:spLocks/>
            </p:cNvSpPr>
            <p:nvPr/>
          </p:nvSpPr>
          <p:spPr bwMode="auto">
            <a:xfrm>
              <a:off x="2953" y="2686"/>
              <a:ext cx="31" cy="31"/>
            </a:xfrm>
            <a:custGeom>
              <a:avLst/>
              <a:gdLst/>
              <a:ahLst/>
              <a:cxnLst>
                <a:cxn ang="0">
                  <a:pos x="33" y="63"/>
                </a:cxn>
                <a:cxn ang="0">
                  <a:pos x="37" y="63"/>
                </a:cxn>
                <a:cxn ang="0">
                  <a:pos x="44" y="61"/>
                </a:cxn>
                <a:cxn ang="0">
                  <a:pos x="48" y="57"/>
                </a:cxn>
                <a:cxn ang="0">
                  <a:pos x="54" y="53"/>
                </a:cxn>
                <a:cxn ang="0">
                  <a:pos x="57" y="50"/>
                </a:cxn>
                <a:cxn ang="0">
                  <a:pos x="61" y="44"/>
                </a:cxn>
                <a:cxn ang="0">
                  <a:pos x="63" y="36"/>
                </a:cxn>
                <a:cxn ang="0">
                  <a:pos x="63" y="31"/>
                </a:cxn>
                <a:cxn ang="0">
                  <a:pos x="63" y="25"/>
                </a:cxn>
                <a:cxn ang="0">
                  <a:pos x="61" y="17"/>
                </a:cxn>
                <a:cxn ang="0">
                  <a:pos x="57" y="12"/>
                </a:cxn>
                <a:cxn ang="0">
                  <a:pos x="54" y="10"/>
                </a:cxn>
                <a:cxn ang="0">
                  <a:pos x="48" y="4"/>
                </a:cxn>
                <a:cxn ang="0">
                  <a:pos x="44" y="2"/>
                </a:cxn>
                <a:cxn ang="0">
                  <a:pos x="37" y="0"/>
                </a:cxn>
                <a:cxn ang="0">
                  <a:pos x="33" y="0"/>
                </a:cxn>
                <a:cxn ang="0">
                  <a:pos x="25" y="0"/>
                </a:cxn>
                <a:cxn ang="0">
                  <a:pos x="18" y="2"/>
                </a:cxn>
                <a:cxn ang="0">
                  <a:pos x="12" y="4"/>
                </a:cxn>
                <a:cxn ang="0">
                  <a:pos x="8" y="10"/>
                </a:cxn>
                <a:cxn ang="0">
                  <a:pos x="4" y="12"/>
                </a:cxn>
                <a:cxn ang="0">
                  <a:pos x="2" y="17"/>
                </a:cxn>
                <a:cxn ang="0">
                  <a:pos x="0" y="25"/>
                </a:cxn>
                <a:cxn ang="0">
                  <a:pos x="0" y="31"/>
                </a:cxn>
                <a:cxn ang="0">
                  <a:pos x="0" y="36"/>
                </a:cxn>
                <a:cxn ang="0">
                  <a:pos x="2" y="44"/>
                </a:cxn>
                <a:cxn ang="0">
                  <a:pos x="4" y="50"/>
                </a:cxn>
                <a:cxn ang="0">
                  <a:pos x="8" y="53"/>
                </a:cxn>
                <a:cxn ang="0">
                  <a:pos x="12" y="57"/>
                </a:cxn>
                <a:cxn ang="0">
                  <a:pos x="18" y="61"/>
                </a:cxn>
                <a:cxn ang="0">
                  <a:pos x="25" y="63"/>
                </a:cxn>
                <a:cxn ang="0">
                  <a:pos x="33" y="63"/>
                </a:cxn>
                <a:cxn ang="0">
                  <a:pos x="33" y="63"/>
                </a:cxn>
              </a:cxnLst>
              <a:rect l="0" t="0" r="r" b="b"/>
              <a:pathLst>
                <a:path w="63" h="63">
                  <a:moveTo>
                    <a:pt x="33" y="63"/>
                  </a:moveTo>
                  <a:lnTo>
                    <a:pt x="37" y="63"/>
                  </a:lnTo>
                  <a:lnTo>
                    <a:pt x="44" y="61"/>
                  </a:lnTo>
                  <a:lnTo>
                    <a:pt x="48" y="57"/>
                  </a:lnTo>
                  <a:lnTo>
                    <a:pt x="54" y="53"/>
                  </a:lnTo>
                  <a:lnTo>
                    <a:pt x="57" y="50"/>
                  </a:lnTo>
                  <a:lnTo>
                    <a:pt x="61" y="44"/>
                  </a:lnTo>
                  <a:lnTo>
                    <a:pt x="63" y="36"/>
                  </a:lnTo>
                  <a:lnTo>
                    <a:pt x="63" y="31"/>
                  </a:lnTo>
                  <a:lnTo>
                    <a:pt x="63" y="25"/>
                  </a:lnTo>
                  <a:lnTo>
                    <a:pt x="61" y="17"/>
                  </a:lnTo>
                  <a:lnTo>
                    <a:pt x="57" y="12"/>
                  </a:lnTo>
                  <a:lnTo>
                    <a:pt x="54" y="10"/>
                  </a:lnTo>
                  <a:lnTo>
                    <a:pt x="48" y="4"/>
                  </a:lnTo>
                  <a:lnTo>
                    <a:pt x="44" y="2"/>
                  </a:lnTo>
                  <a:lnTo>
                    <a:pt x="37" y="0"/>
                  </a:lnTo>
                  <a:lnTo>
                    <a:pt x="33" y="0"/>
                  </a:lnTo>
                  <a:lnTo>
                    <a:pt x="25" y="0"/>
                  </a:lnTo>
                  <a:lnTo>
                    <a:pt x="18" y="2"/>
                  </a:lnTo>
                  <a:lnTo>
                    <a:pt x="12" y="4"/>
                  </a:lnTo>
                  <a:lnTo>
                    <a:pt x="8" y="10"/>
                  </a:lnTo>
                  <a:lnTo>
                    <a:pt x="4" y="12"/>
                  </a:lnTo>
                  <a:lnTo>
                    <a:pt x="2" y="17"/>
                  </a:lnTo>
                  <a:lnTo>
                    <a:pt x="0" y="25"/>
                  </a:lnTo>
                  <a:lnTo>
                    <a:pt x="0" y="31"/>
                  </a:lnTo>
                  <a:lnTo>
                    <a:pt x="0" y="36"/>
                  </a:lnTo>
                  <a:lnTo>
                    <a:pt x="2" y="44"/>
                  </a:lnTo>
                  <a:lnTo>
                    <a:pt x="4" y="50"/>
                  </a:lnTo>
                  <a:lnTo>
                    <a:pt x="8" y="53"/>
                  </a:lnTo>
                  <a:lnTo>
                    <a:pt x="12" y="57"/>
                  </a:lnTo>
                  <a:lnTo>
                    <a:pt x="18" y="61"/>
                  </a:lnTo>
                  <a:lnTo>
                    <a:pt x="25" y="63"/>
                  </a:lnTo>
                  <a:lnTo>
                    <a:pt x="33" y="63"/>
                  </a:lnTo>
                  <a:lnTo>
                    <a:pt x="33" y="63"/>
                  </a:lnTo>
                  <a:close/>
                </a:path>
              </a:pathLst>
            </a:custGeom>
            <a:solidFill>
              <a:srgbClr val="000000"/>
            </a:solidFill>
            <a:ln w="9525">
              <a:noFill/>
              <a:round/>
              <a:headEnd/>
              <a:tailEnd/>
            </a:ln>
          </p:spPr>
          <p:txBody>
            <a:bodyPr>
              <a:prstTxWarp prst="textNoShape">
                <a:avLst/>
              </a:prstTxWarp>
            </a:bodyPr>
            <a:lstStyle/>
            <a:p>
              <a:endParaRPr lang="es-MX"/>
            </a:p>
          </p:txBody>
        </p:sp>
        <p:sp>
          <p:nvSpPr>
            <p:cNvPr id="111660" name="Freeform 44"/>
            <p:cNvSpPr>
              <a:spLocks/>
            </p:cNvSpPr>
            <p:nvPr/>
          </p:nvSpPr>
          <p:spPr bwMode="auto">
            <a:xfrm>
              <a:off x="2996" y="2629"/>
              <a:ext cx="34" cy="32"/>
            </a:xfrm>
            <a:custGeom>
              <a:avLst/>
              <a:gdLst/>
              <a:ahLst/>
              <a:cxnLst>
                <a:cxn ang="0">
                  <a:pos x="32" y="65"/>
                </a:cxn>
                <a:cxn ang="0">
                  <a:pos x="38" y="63"/>
                </a:cxn>
                <a:cxn ang="0">
                  <a:pos x="44" y="61"/>
                </a:cxn>
                <a:cxn ang="0">
                  <a:pos x="49" y="57"/>
                </a:cxn>
                <a:cxn ang="0">
                  <a:pos x="55" y="53"/>
                </a:cxn>
                <a:cxn ang="0">
                  <a:pos x="59" y="48"/>
                </a:cxn>
                <a:cxn ang="0">
                  <a:pos x="63" y="44"/>
                </a:cxn>
                <a:cxn ang="0">
                  <a:pos x="65" y="36"/>
                </a:cxn>
                <a:cxn ang="0">
                  <a:pos x="66" y="31"/>
                </a:cxn>
                <a:cxn ang="0">
                  <a:pos x="65" y="25"/>
                </a:cxn>
                <a:cxn ang="0">
                  <a:pos x="63" y="17"/>
                </a:cxn>
                <a:cxn ang="0">
                  <a:pos x="59" y="11"/>
                </a:cxn>
                <a:cxn ang="0">
                  <a:pos x="55" y="8"/>
                </a:cxn>
                <a:cxn ang="0">
                  <a:pos x="49" y="4"/>
                </a:cxn>
                <a:cxn ang="0">
                  <a:pos x="44" y="2"/>
                </a:cxn>
                <a:cxn ang="0">
                  <a:pos x="38" y="0"/>
                </a:cxn>
                <a:cxn ang="0">
                  <a:pos x="32" y="0"/>
                </a:cxn>
                <a:cxn ang="0">
                  <a:pos x="26" y="0"/>
                </a:cxn>
                <a:cxn ang="0">
                  <a:pos x="19" y="2"/>
                </a:cxn>
                <a:cxn ang="0">
                  <a:pos x="13" y="4"/>
                </a:cxn>
                <a:cxn ang="0">
                  <a:pos x="9" y="8"/>
                </a:cxn>
                <a:cxn ang="0">
                  <a:pos x="6" y="11"/>
                </a:cxn>
                <a:cxn ang="0">
                  <a:pos x="2" y="17"/>
                </a:cxn>
                <a:cxn ang="0">
                  <a:pos x="0" y="25"/>
                </a:cxn>
                <a:cxn ang="0">
                  <a:pos x="0" y="31"/>
                </a:cxn>
                <a:cxn ang="0">
                  <a:pos x="0" y="36"/>
                </a:cxn>
                <a:cxn ang="0">
                  <a:pos x="2" y="44"/>
                </a:cxn>
                <a:cxn ang="0">
                  <a:pos x="6" y="48"/>
                </a:cxn>
                <a:cxn ang="0">
                  <a:pos x="9" y="53"/>
                </a:cxn>
                <a:cxn ang="0">
                  <a:pos x="13" y="57"/>
                </a:cxn>
                <a:cxn ang="0">
                  <a:pos x="19" y="61"/>
                </a:cxn>
                <a:cxn ang="0">
                  <a:pos x="26" y="63"/>
                </a:cxn>
                <a:cxn ang="0">
                  <a:pos x="32" y="65"/>
                </a:cxn>
                <a:cxn ang="0">
                  <a:pos x="32" y="65"/>
                </a:cxn>
              </a:cxnLst>
              <a:rect l="0" t="0" r="r" b="b"/>
              <a:pathLst>
                <a:path w="66" h="65">
                  <a:moveTo>
                    <a:pt x="32" y="65"/>
                  </a:moveTo>
                  <a:lnTo>
                    <a:pt x="38" y="63"/>
                  </a:lnTo>
                  <a:lnTo>
                    <a:pt x="44" y="61"/>
                  </a:lnTo>
                  <a:lnTo>
                    <a:pt x="49" y="57"/>
                  </a:lnTo>
                  <a:lnTo>
                    <a:pt x="55" y="53"/>
                  </a:lnTo>
                  <a:lnTo>
                    <a:pt x="59" y="48"/>
                  </a:lnTo>
                  <a:lnTo>
                    <a:pt x="63" y="44"/>
                  </a:lnTo>
                  <a:lnTo>
                    <a:pt x="65" y="36"/>
                  </a:lnTo>
                  <a:lnTo>
                    <a:pt x="66" y="31"/>
                  </a:lnTo>
                  <a:lnTo>
                    <a:pt x="65" y="25"/>
                  </a:lnTo>
                  <a:lnTo>
                    <a:pt x="63" y="17"/>
                  </a:lnTo>
                  <a:lnTo>
                    <a:pt x="59" y="11"/>
                  </a:lnTo>
                  <a:lnTo>
                    <a:pt x="55" y="8"/>
                  </a:lnTo>
                  <a:lnTo>
                    <a:pt x="49" y="4"/>
                  </a:lnTo>
                  <a:lnTo>
                    <a:pt x="44" y="2"/>
                  </a:lnTo>
                  <a:lnTo>
                    <a:pt x="38" y="0"/>
                  </a:lnTo>
                  <a:lnTo>
                    <a:pt x="32" y="0"/>
                  </a:lnTo>
                  <a:lnTo>
                    <a:pt x="26" y="0"/>
                  </a:lnTo>
                  <a:lnTo>
                    <a:pt x="19" y="2"/>
                  </a:lnTo>
                  <a:lnTo>
                    <a:pt x="13" y="4"/>
                  </a:lnTo>
                  <a:lnTo>
                    <a:pt x="9" y="8"/>
                  </a:lnTo>
                  <a:lnTo>
                    <a:pt x="6" y="11"/>
                  </a:lnTo>
                  <a:lnTo>
                    <a:pt x="2" y="17"/>
                  </a:lnTo>
                  <a:lnTo>
                    <a:pt x="0" y="25"/>
                  </a:lnTo>
                  <a:lnTo>
                    <a:pt x="0" y="31"/>
                  </a:lnTo>
                  <a:lnTo>
                    <a:pt x="0" y="36"/>
                  </a:lnTo>
                  <a:lnTo>
                    <a:pt x="2" y="44"/>
                  </a:lnTo>
                  <a:lnTo>
                    <a:pt x="6" y="48"/>
                  </a:lnTo>
                  <a:lnTo>
                    <a:pt x="9" y="53"/>
                  </a:lnTo>
                  <a:lnTo>
                    <a:pt x="13" y="57"/>
                  </a:lnTo>
                  <a:lnTo>
                    <a:pt x="19" y="61"/>
                  </a:lnTo>
                  <a:lnTo>
                    <a:pt x="26" y="63"/>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1661" name="Freeform 45"/>
            <p:cNvSpPr>
              <a:spLocks/>
            </p:cNvSpPr>
            <p:nvPr/>
          </p:nvSpPr>
          <p:spPr bwMode="auto">
            <a:xfrm>
              <a:off x="3041" y="2572"/>
              <a:ext cx="32" cy="32"/>
            </a:xfrm>
            <a:custGeom>
              <a:avLst/>
              <a:gdLst/>
              <a:ahLst/>
              <a:cxnLst>
                <a:cxn ang="0">
                  <a:pos x="33" y="65"/>
                </a:cxn>
                <a:cxn ang="0">
                  <a:pos x="38" y="63"/>
                </a:cxn>
                <a:cxn ang="0">
                  <a:pos x="44" y="61"/>
                </a:cxn>
                <a:cxn ang="0">
                  <a:pos x="50" y="57"/>
                </a:cxn>
                <a:cxn ang="0">
                  <a:pos x="55" y="55"/>
                </a:cxn>
                <a:cxn ang="0">
                  <a:pos x="57" y="48"/>
                </a:cxn>
                <a:cxn ang="0">
                  <a:pos x="63" y="44"/>
                </a:cxn>
                <a:cxn ang="0">
                  <a:pos x="65" y="36"/>
                </a:cxn>
                <a:cxn ang="0">
                  <a:pos x="65" y="30"/>
                </a:cxn>
                <a:cxn ang="0">
                  <a:pos x="65" y="25"/>
                </a:cxn>
                <a:cxn ang="0">
                  <a:pos x="63" y="17"/>
                </a:cxn>
                <a:cxn ang="0">
                  <a:pos x="57" y="13"/>
                </a:cxn>
                <a:cxn ang="0">
                  <a:pos x="55" y="8"/>
                </a:cxn>
                <a:cxn ang="0">
                  <a:pos x="50" y="4"/>
                </a:cxn>
                <a:cxn ang="0">
                  <a:pos x="44" y="2"/>
                </a:cxn>
                <a:cxn ang="0">
                  <a:pos x="38" y="0"/>
                </a:cxn>
                <a:cxn ang="0">
                  <a:pos x="33" y="0"/>
                </a:cxn>
                <a:cxn ang="0">
                  <a:pos x="25" y="0"/>
                </a:cxn>
                <a:cxn ang="0">
                  <a:pos x="19"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19" y="61"/>
                </a:cxn>
                <a:cxn ang="0">
                  <a:pos x="25" y="63"/>
                </a:cxn>
                <a:cxn ang="0">
                  <a:pos x="33" y="65"/>
                </a:cxn>
                <a:cxn ang="0">
                  <a:pos x="33" y="65"/>
                </a:cxn>
              </a:cxnLst>
              <a:rect l="0" t="0" r="r" b="b"/>
              <a:pathLst>
                <a:path w="65" h="65">
                  <a:moveTo>
                    <a:pt x="33" y="65"/>
                  </a:moveTo>
                  <a:lnTo>
                    <a:pt x="38" y="63"/>
                  </a:lnTo>
                  <a:lnTo>
                    <a:pt x="44" y="61"/>
                  </a:lnTo>
                  <a:lnTo>
                    <a:pt x="50" y="57"/>
                  </a:lnTo>
                  <a:lnTo>
                    <a:pt x="55" y="55"/>
                  </a:lnTo>
                  <a:lnTo>
                    <a:pt x="57" y="48"/>
                  </a:lnTo>
                  <a:lnTo>
                    <a:pt x="63" y="44"/>
                  </a:lnTo>
                  <a:lnTo>
                    <a:pt x="65" y="36"/>
                  </a:lnTo>
                  <a:lnTo>
                    <a:pt x="65" y="30"/>
                  </a:lnTo>
                  <a:lnTo>
                    <a:pt x="65" y="25"/>
                  </a:lnTo>
                  <a:lnTo>
                    <a:pt x="63" y="17"/>
                  </a:lnTo>
                  <a:lnTo>
                    <a:pt x="57" y="13"/>
                  </a:lnTo>
                  <a:lnTo>
                    <a:pt x="55" y="8"/>
                  </a:lnTo>
                  <a:lnTo>
                    <a:pt x="50" y="4"/>
                  </a:lnTo>
                  <a:lnTo>
                    <a:pt x="44" y="2"/>
                  </a:lnTo>
                  <a:lnTo>
                    <a:pt x="38" y="0"/>
                  </a:lnTo>
                  <a:lnTo>
                    <a:pt x="33" y="0"/>
                  </a:lnTo>
                  <a:lnTo>
                    <a:pt x="25" y="0"/>
                  </a:lnTo>
                  <a:lnTo>
                    <a:pt x="19" y="2"/>
                  </a:lnTo>
                  <a:lnTo>
                    <a:pt x="14" y="4"/>
                  </a:lnTo>
                  <a:lnTo>
                    <a:pt x="10" y="8"/>
                  </a:lnTo>
                  <a:lnTo>
                    <a:pt x="4" y="13"/>
                  </a:lnTo>
                  <a:lnTo>
                    <a:pt x="2" y="17"/>
                  </a:lnTo>
                  <a:lnTo>
                    <a:pt x="0" y="25"/>
                  </a:lnTo>
                  <a:lnTo>
                    <a:pt x="0" y="30"/>
                  </a:lnTo>
                  <a:lnTo>
                    <a:pt x="0" y="36"/>
                  </a:lnTo>
                  <a:lnTo>
                    <a:pt x="2" y="44"/>
                  </a:lnTo>
                  <a:lnTo>
                    <a:pt x="4" y="48"/>
                  </a:lnTo>
                  <a:lnTo>
                    <a:pt x="10" y="55"/>
                  </a:lnTo>
                  <a:lnTo>
                    <a:pt x="14" y="57"/>
                  </a:lnTo>
                  <a:lnTo>
                    <a:pt x="19" y="61"/>
                  </a:lnTo>
                  <a:lnTo>
                    <a:pt x="25" y="63"/>
                  </a:lnTo>
                  <a:lnTo>
                    <a:pt x="33" y="65"/>
                  </a:lnTo>
                  <a:lnTo>
                    <a:pt x="33"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1662" name="Freeform 46"/>
            <p:cNvSpPr>
              <a:spLocks/>
            </p:cNvSpPr>
            <p:nvPr/>
          </p:nvSpPr>
          <p:spPr bwMode="auto">
            <a:xfrm>
              <a:off x="3086" y="2514"/>
              <a:ext cx="32" cy="33"/>
            </a:xfrm>
            <a:custGeom>
              <a:avLst/>
              <a:gdLst/>
              <a:ahLst/>
              <a:cxnLst>
                <a:cxn ang="0">
                  <a:pos x="32" y="65"/>
                </a:cxn>
                <a:cxn ang="0">
                  <a:pos x="38" y="65"/>
                </a:cxn>
                <a:cxn ang="0">
                  <a:pos x="45" y="61"/>
                </a:cxn>
                <a:cxn ang="0">
                  <a:pos x="49" y="57"/>
                </a:cxn>
                <a:cxn ang="0">
                  <a:pos x="55" y="55"/>
                </a:cxn>
                <a:cxn ang="0">
                  <a:pos x="57" y="49"/>
                </a:cxn>
                <a:cxn ang="0">
                  <a:pos x="60" y="44"/>
                </a:cxn>
                <a:cxn ang="0">
                  <a:pos x="62" y="38"/>
                </a:cxn>
                <a:cxn ang="0">
                  <a:pos x="64" y="32"/>
                </a:cxn>
                <a:cxn ang="0">
                  <a:pos x="62" y="25"/>
                </a:cxn>
                <a:cxn ang="0">
                  <a:pos x="60" y="19"/>
                </a:cxn>
                <a:cxn ang="0">
                  <a:pos x="57" y="13"/>
                </a:cxn>
                <a:cxn ang="0">
                  <a:pos x="55" y="9"/>
                </a:cxn>
                <a:cxn ang="0">
                  <a:pos x="49" y="4"/>
                </a:cxn>
                <a:cxn ang="0">
                  <a:pos x="45" y="2"/>
                </a:cxn>
                <a:cxn ang="0">
                  <a:pos x="38" y="0"/>
                </a:cxn>
                <a:cxn ang="0">
                  <a:pos x="32" y="0"/>
                </a:cxn>
                <a:cxn ang="0">
                  <a:pos x="26" y="0"/>
                </a:cxn>
                <a:cxn ang="0">
                  <a:pos x="19" y="2"/>
                </a:cxn>
                <a:cxn ang="0">
                  <a:pos x="13" y="4"/>
                </a:cxn>
                <a:cxn ang="0">
                  <a:pos x="9" y="9"/>
                </a:cxn>
                <a:cxn ang="0">
                  <a:pos x="3" y="13"/>
                </a:cxn>
                <a:cxn ang="0">
                  <a:pos x="2" y="19"/>
                </a:cxn>
                <a:cxn ang="0">
                  <a:pos x="0" y="25"/>
                </a:cxn>
                <a:cxn ang="0">
                  <a:pos x="0" y="32"/>
                </a:cxn>
                <a:cxn ang="0">
                  <a:pos x="0" y="38"/>
                </a:cxn>
                <a:cxn ang="0">
                  <a:pos x="2" y="44"/>
                </a:cxn>
                <a:cxn ang="0">
                  <a:pos x="3" y="49"/>
                </a:cxn>
                <a:cxn ang="0">
                  <a:pos x="9" y="55"/>
                </a:cxn>
                <a:cxn ang="0">
                  <a:pos x="13" y="57"/>
                </a:cxn>
                <a:cxn ang="0">
                  <a:pos x="19" y="61"/>
                </a:cxn>
                <a:cxn ang="0">
                  <a:pos x="26" y="65"/>
                </a:cxn>
                <a:cxn ang="0">
                  <a:pos x="32" y="65"/>
                </a:cxn>
                <a:cxn ang="0">
                  <a:pos x="32" y="65"/>
                </a:cxn>
              </a:cxnLst>
              <a:rect l="0" t="0" r="r" b="b"/>
              <a:pathLst>
                <a:path w="64" h="65">
                  <a:moveTo>
                    <a:pt x="32" y="65"/>
                  </a:moveTo>
                  <a:lnTo>
                    <a:pt x="38" y="65"/>
                  </a:lnTo>
                  <a:lnTo>
                    <a:pt x="45" y="61"/>
                  </a:lnTo>
                  <a:lnTo>
                    <a:pt x="49" y="57"/>
                  </a:lnTo>
                  <a:lnTo>
                    <a:pt x="55" y="55"/>
                  </a:lnTo>
                  <a:lnTo>
                    <a:pt x="57" y="49"/>
                  </a:lnTo>
                  <a:lnTo>
                    <a:pt x="60" y="44"/>
                  </a:lnTo>
                  <a:lnTo>
                    <a:pt x="62" y="38"/>
                  </a:lnTo>
                  <a:lnTo>
                    <a:pt x="64" y="32"/>
                  </a:lnTo>
                  <a:lnTo>
                    <a:pt x="62" y="25"/>
                  </a:lnTo>
                  <a:lnTo>
                    <a:pt x="60" y="19"/>
                  </a:lnTo>
                  <a:lnTo>
                    <a:pt x="57" y="13"/>
                  </a:lnTo>
                  <a:lnTo>
                    <a:pt x="55" y="9"/>
                  </a:lnTo>
                  <a:lnTo>
                    <a:pt x="49" y="4"/>
                  </a:lnTo>
                  <a:lnTo>
                    <a:pt x="45" y="2"/>
                  </a:lnTo>
                  <a:lnTo>
                    <a:pt x="38" y="0"/>
                  </a:lnTo>
                  <a:lnTo>
                    <a:pt x="32" y="0"/>
                  </a:lnTo>
                  <a:lnTo>
                    <a:pt x="26" y="0"/>
                  </a:lnTo>
                  <a:lnTo>
                    <a:pt x="19" y="2"/>
                  </a:lnTo>
                  <a:lnTo>
                    <a:pt x="13" y="4"/>
                  </a:lnTo>
                  <a:lnTo>
                    <a:pt x="9" y="9"/>
                  </a:lnTo>
                  <a:lnTo>
                    <a:pt x="3" y="13"/>
                  </a:lnTo>
                  <a:lnTo>
                    <a:pt x="2" y="19"/>
                  </a:lnTo>
                  <a:lnTo>
                    <a:pt x="0" y="25"/>
                  </a:lnTo>
                  <a:lnTo>
                    <a:pt x="0" y="32"/>
                  </a:lnTo>
                  <a:lnTo>
                    <a:pt x="0" y="38"/>
                  </a:lnTo>
                  <a:lnTo>
                    <a:pt x="2" y="44"/>
                  </a:lnTo>
                  <a:lnTo>
                    <a:pt x="3" y="49"/>
                  </a:lnTo>
                  <a:lnTo>
                    <a:pt x="9" y="55"/>
                  </a:lnTo>
                  <a:lnTo>
                    <a:pt x="13" y="57"/>
                  </a:lnTo>
                  <a:lnTo>
                    <a:pt x="19" y="61"/>
                  </a:lnTo>
                  <a:lnTo>
                    <a:pt x="26" y="65"/>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1663" name="Freeform 47"/>
            <p:cNvSpPr>
              <a:spLocks/>
            </p:cNvSpPr>
            <p:nvPr/>
          </p:nvSpPr>
          <p:spPr bwMode="auto">
            <a:xfrm>
              <a:off x="3130" y="2457"/>
              <a:ext cx="33" cy="33"/>
            </a:xfrm>
            <a:custGeom>
              <a:avLst/>
              <a:gdLst/>
              <a:ahLst/>
              <a:cxnLst>
                <a:cxn ang="0">
                  <a:pos x="30" y="65"/>
                </a:cxn>
                <a:cxn ang="0">
                  <a:pos x="36" y="63"/>
                </a:cxn>
                <a:cxn ang="0">
                  <a:pos x="44" y="61"/>
                </a:cxn>
                <a:cxn ang="0">
                  <a:pos x="49" y="57"/>
                </a:cxn>
                <a:cxn ang="0">
                  <a:pos x="55" y="55"/>
                </a:cxn>
                <a:cxn ang="0">
                  <a:pos x="59" y="49"/>
                </a:cxn>
                <a:cxn ang="0">
                  <a:pos x="61" y="44"/>
                </a:cxn>
                <a:cxn ang="0">
                  <a:pos x="63" y="38"/>
                </a:cxn>
                <a:cxn ang="0">
                  <a:pos x="65" y="30"/>
                </a:cxn>
                <a:cxn ang="0">
                  <a:pos x="63" y="25"/>
                </a:cxn>
                <a:cxn ang="0">
                  <a:pos x="61" y="19"/>
                </a:cxn>
                <a:cxn ang="0">
                  <a:pos x="59" y="11"/>
                </a:cxn>
                <a:cxn ang="0">
                  <a:pos x="55" y="9"/>
                </a:cxn>
                <a:cxn ang="0">
                  <a:pos x="49" y="6"/>
                </a:cxn>
                <a:cxn ang="0">
                  <a:pos x="44" y="4"/>
                </a:cxn>
                <a:cxn ang="0">
                  <a:pos x="36" y="0"/>
                </a:cxn>
                <a:cxn ang="0">
                  <a:pos x="30" y="0"/>
                </a:cxn>
                <a:cxn ang="0">
                  <a:pos x="25" y="0"/>
                </a:cxn>
                <a:cxn ang="0">
                  <a:pos x="19" y="4"/>
                </a:cxn>
                <a:cxn ang="0">
                  <a:pos x="13" y="6"/>
                </a:cxn>
                <a:cxn ang="0">
                  <a:pos x="9" y="9"/>
                </a:cxn>
                <a:cxn ang="0">
                  <a:pos x="4" y="11"/>
                </a:cxn>
                <a:cxn ang="0">
                  <a:pos x="2" y="19"/>
                </a:cxn>
                <a:cxn ang="0">
                  <a:pos x="0" y="25"/>
                </a:cxn>
                <a:cxn ang="0">
                  <a:pos x="0" y="30"/>
                </a:cxn>
                <a:cxn ang="0">
                  <a:pos x="0" y="38"/>
                </a:cxn>
                <a:cxn ang="0">
                  <a:pos x="2" y="44"/>
                </a:cxn>
                <a:cxn ang="0">
                  <a:pos x="4" y="49"/>
                </a:cxn>
                <a:cxn ang="0">
                  <a:pos x="9" y="55"/>
                </a:cxn>
                <a:cxn ang="0">
                  <a:pos x="13" y="57"/>
                </a:cxn>
                <a:cxn ang="0">
                  <a:pos x="19" y="61"/>
                </a:cxn>
                <a:cxn ang="0">
                  <a:pos x="25" y="63"/>
                </a:cxn>
                <a:cxn ang="0">
                  <a:pos x="30" y="65"/>
                </a:cxn>
                <a:cxn ang="0">
                  <a:pos x="30" y="65"/>
                </a:cxn>
              </a:cxnLst>
              <a:rect l="0" t="0" r="r" b="b"/>
              <a:pathLst>
                <a:path w="65" h="65">
                  <a:moveTo>
                    <a:pt x="30" y="65"/>
                  </a:moveTo>
                  <a:lnTo>
                    <a:pt x="36" y="63"/>
                  </a:lnTo>
                  <a:lnTo>
                    <a:pt x="44" y="61"/>
                  </a:lnTo>
                  <a:lnTo>
                    <a:pt x="49" y="57"/>
                  </a:lnTo>
                  <a:lnTo>
                    <a:pt x="55" y="55"/>
                  </a:lnTo>
                  <a:lnTo>
                    <a:pt x="59" y="49"/>
                  </a:lnTo>
                  <a:lnTo>
                    <a:pt x="61" y="44"/>
                  </a:lnTo>
                  <a:lnTo>
                    <a:pt x="63" y="38"/>
                  </a:lnTo>
                  <a:lnTo>
                    <a:pt x="65" y="30"/>
                  </a:lnTo>
                  <a:lnTo>
                    <a:pt x="63" y="25"/>
                  </a:lnTo>
                  <a:lnTo>
                    <a:pt x="61" y="19"/>
                  </a:lnTo>
                  <a:lnTo>
                    <a:pt x="59" y="11"/>
                  </a:lnTo>
                  <a:lnTo>
                    <a:pt x="55" y="9"/>
                  </a:lnTo>
                  <a:lnTo>
                    <a:pt x="49" y="6"/>
                  </a:lnTo>
                  <a:lnTo>
                    <a:pt x="44" y="4"/>
                  </a:lnTo>
                  <a:lnTo>
                    <a:pt x="36" y="0"/>
                  </a:lnTo>
                  <a:lnTo>
                    <a:pt x="30" y="0"/>
                  </a:lnTo>
                  <a:lnTo>
                    <a:pt x="25" y="0"/>
                  </a:lnTo>
                  <a:lnTo>
                    <a:pt x="19" y="4"/>
                  </a:lnTo>
                  <a:lnTo>
                    <a:pt x="13" y="6"/>
                  </a:lnTo>
                  <a:lnTo>
                    <a:pt x="9" y="9"/>
                  </a:lnTo>
                  <a:lnTo>
                    <a:pt x="4" y="11"/>
                  </a:lnTo>
                  <a:lnTo>
                    <a:pt x="2" y="19"/>
                  </a:lnTo>
                  <a:lnTo>
                    <a:pt x="0" y="25"/>
                  </a:lnTo>
                  <a:lnTo>
                    <a:pt x="0" y="30"/>
                  </a:lnTo>
                  <a:lnTo>
                    <a:pt x="0" y="38"/>
                  </a:lnTo>
                  <a:lnTo>
                    <a:pt x="2" y="44"/>
                  </a:lnTo>
                  <a:lnTo>
                    <a:pt x="4" y="49"/>
                  </a:lnTo>
                  <a:lnTo>
                    <a:pt x="9" y="55"/>
                  </a:lnTo>
                  <a:lnTo>
                    <a:pt x="13" y="57"/>
                  </a:lnTo>
                  <a:lnTo>
                    <a:pt x="19" y="61"/>
                  </a:lnTo>
                  <a:lnTo>
                    <a:pt x="25" y="63"/>
                  </a:lnTo>
                  <a:lnTo>
                    <a:pt x="30" y="65"/>
                  </a:lnTo>
                  <a:lnTo>
                    <a:pt x="30"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1664" name="Freeform 48"/>
            <p:cNvSpPr>
              <a:spLocks/>
            </p:cNvSpPr>
            <p:nvPr/>
          </p:nvSpPr>
          <p:spPr bwMode="auto">
            <a:xfrm>
              <a:off x="3174" y="2400"/>
              <a:ext cx="33" cy="33"/>
            </a:xfrm>
            <a:custGeom>
              <a:avLst/>
              <a:gdLst/>
              <a:ahLst/>
              <a:cxnLst>
                <a:cxn ang="0">
                  <a:pos x="35" y="65"/>
                </a:cxn>
                <a:cxn ang="0">
                  <a:pos x="40" y="63"/>
                </a:cxn>
                <a:cxn ang="0">
                  <a:pos x="46" y="61"/>
                </a:cxn>
                <a:cxn ang="0">
                  <a:pos x="52" y="59"/>
                </a:cxn>
                <a:cxn ang="0">
                  <a:pos x="57" y="55"/>
                </a:cxn>
                <a:cxn ang="0">
                  <a:pos x="59" y="49"/>
                </a:cxn>
                <a:cxn ang="0">
                  <a:pos x="65" y="45"/>
                </a:cxn>
                <a:cxn ang="0">
                  <a:pos x="67" y="38"/>
                </a:cxn>
                <a:cxn ang="0">
                  <a:pos x="67" y="32"/>
                </a:cxn>
                <a:cxn ang="0">
                  <a:pos x="67" y="26"/>
                </a:cxn>
                <a:cxn ang="0">
                  <a:pos x="65" y="19"/>
                </a:cxn>
                <a:cxn ang="0">
                  <a:pos x="59" y="13"/>
                </a:cxn>
                <a:cxn ang="0">
                  <a:pos x="57" y="9"/>
                </a:cxn>
                <a:cxn ang="0">
                  <a:pos x="52" y="6"/>
                </a:cxn>
                <a:cxn ang="0">
                  <a:pos x="46" y="2"/>
                </a:cxn>
                <a:cxn ang="0">
                  <a:pos x="40" y="0"/>
                </a:cxn>
                <a:cxn ang="0">
                  <a:pos x="35" y="0"/>
                </a:cxn>
                <a:cxn ang="0">
                  <a:pos x="27" y="0"/>
                </a:cxn>
                <a:cxn ang="0">
                  <a:pos x="21" y="2"/>
                </a:cxn>
                <a:cxn ang="0">
                  <a:pos x="16" y="6"/>
                </a:cxn>
                <a:cxn ang="0">
                  <a:pos x="10" y="9"/>
                </a:cxn>
                <a:cxn ang="0">
                  <a:pos x="6" y="13"/>
                </a:cxn>
                <a:cxn ang="0">
                  <a:pos x="4" y="19"/>
                </a:cxn>
                <a:cxn ang="0">
                  <a:pos x="0" y="26"/>
                </a:cxn>
                <a:cxn ang="0">
                  <a:pos x="0" y="32"/>
                </a:cxn>
                <a:cxn ang="0">
                  <a:pos x="0" y="38"/>
                </a:cxn>
                <a:cxn ang="0">
                  <a:pos x="4" y="45"/>
                </a:cxn>
                <a:cxn ang="0">
                  <a:pos x="6" y="49"/>
                </a:cxn>
                <a:cxn ang="0">
                  <a:pos x="10" y="55"/>
                </a:cxn>
                <a:cxn ang="0">
                  <a:pos x="16" y="59"/>
                </a:cxn>
                <a:cxn ang="0">
                  <a:pos x="21" y="61"/>
                </a:cxn>
                <a:cxn ang="0">
                  <a:pos x="27" y="63"/>
                </a:cxn>
                <a:cxn ang="0">
                  <a:pos x="35" y="65"/>
                </a:cxn>
                <a:cxn ang="0">
                  <a:pos x="35" y="65"/>
                </a:cxn>
              </a:cxnLst>
              <a:rect l="0" t="0" r="r" b="b"/>
              <a:pathLst>
                <a:path w="67" h="65">
                  <a:moveTo>
                    <a:pt x="35" y="65"/>
                  </a:moveTo>
                  <a:lnTo>
                    <a:pt x="40" y="63"/>
                  </a:lnTo>
                  <a:lnTo>
                    <a:pt x="46" y="61"/>
                  </a:lnTo>
                  <a:lnTo>
                    <a:pt x="52" y="59"/>
                  </a:lnTo>
                  <a:lnTo>
                    <a:pt x="57" y="55"/>
                  </a:lnTo>
                  <a:lnTo>
                    <a:pt x="59" y="49"/>
                  </a:lnTo>
                  <a:lnTo>
                    <a:pt x="65" y="45"/>
                  </a:lnTo>
                  <a:lnTo>
                    <a:pt x="67" y="38"/>
                  </a:lnTo>
                  <a:lnTo>
                    <a:pt x="67" y="32"/>
                  </a:lnTo>
                  <a:lnTo>
                    <a:pt x="67" y="26"/>
                  </a:lnTo>
                  <a:lnTo>
                    <a:pt x="65" y="19"/>
                  </a:lnTo>
                  <a:lnTo>
                    <a:pt x="59" y="13"/>
                  </a:lnTo>
                  <a:lnTo>
                    <a:pt x="57" y="9"/>
                  </a:lnTo>
                  <a:lnTo>
                    <a:pt x="52" y="6"/>
                  </a:lnTo>
                  <a:lnTo>
                    <a:pt x="46" y="2"/>
                  </a:lnTo>
                  <a:lnTo>
                    <a:pt x="40" y="0"/>
                  </a:lnTo>
                  <a:lnTo>
                    <a:pt x="35" y="0"/>
                  </a:lnTo>
                  <a:lnTo>
                    <a:pt x="27" y="0"/>
                  </a:lnTo>
                  <a:lnTo>
                    <a:pt x="21" y="2"/>
                  </a:lnTo>
                  <a:lnTo>
                    <a:pt x="16" y="6"/>
                  </a:lnTo>
                  <a:lnTo>
                    <a:pt x="10" y="9"/>
                  </a:lnTo>
                  <a:lnTo>
                    <a:pt x="6" y="13"/>
                  </a:lnTo>
                  <a:lnTo>
                    <a:pt x="4" y="19"/>
                  </a:lnTo>
                  <a:lnTo>
                    <a:pt x="0" y="26"/>
                  </a:lnTo>
                  <a:lnTo>
                    <a:pt x="0" y="32"/>
                  </a:lnTo>
                  <a:lnTo>
                    <a:pt x="0" y="38"/>
                  </a:lnTo>
                  <a:lnTo>
                    <a:pt x="4" y="45"/>
                  </a:lnTo>
                  <a:lnTo>
                    <a:pt x="6" y="49"/>
                  </a:lnTo>
                  <a:lnTo>
                    <a:pt x="10" y="55"/>
                  </a:lnTo>
                  <a:lnTo>
                    <a:pt x="16" y="59"/>
                  </a:lnTo>
                  <a:lnTo>
                    <a:pt x="21" y="61"/>
                  </a:lnTo>
                  <a:lnTo>
                    <a:pt x="27" y="63"/>
                  </a:lnTo>
                  <a:lnTo>
                    <a:pt x="35" y="65"/>
                  </a:lnTo>
                  <a:lnTo>
                    <a:pt x="35"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1665" name="Freeform 49"/>
            <p:cNvSpPr>
              <a:spLocks/>
            </p:cNvSpPr>
            <p:nvPr/>
          </p:nvSpPr>
          <p:spPr bwMode="auto">
            <a:xfrm>
              <a:off x="2970" y="2686"/>
              <a:ext cx="31" cy="31"/>
            </a:xfrm>
            <a:custGeom>
              <a:avLst/>
              <a:gdLst/>
              <a:ahLst/>
              <a:cxnLst>
                <a:cxn ang="0">
                  <a:pos x="30" y="63"/>
                </a:cxn>
                <a:cxn ang="0">
                  <a:pos x="38" y="63"/>
                </a:cxn>
                <a:cxn ang="0">
                  <a:pos x="43" y="61"/>
                </a:cxn>
                <a:cxn ang="0">
                  <a:pos x="49" y="57"/>
                </a:cxn>
                <a:cxn ang="0">
                  <a:pos x="53" y="53"/>
                </a:cxn>
                <a:cxn ang="0">
                  <a:pos x="57" y="50"/>
                </a:cxn>
                <a:cxn ang="0">
                  <a:pos x="60" y="44"/>
                </a:cxn>
                <a:cxn ang="0">
                  <a:pos x="62" y="38"/>
                </a:cxn>
                <a:cxn ang="0">
                  <a:pos x="62" y="32"/>
                </a:cxn>
                <a:cxn ang="0">
                  <a:pos x="62" y="25"/>
                </a:cxn>
                <a:cxn ang="0">
                  <a:pos x="60" y="19"/>
                </a:cxn>
                <a:cxn ang="0">
                  <a:pos x="57" y="13"/>
                </a:cxn>
                <a:cxn ang="0">
                  <a:pos x="53" y="10"/>
                </a:cxn>
                <a:cxn ang="0">
                  <a:pos x="49" y="4"/>
                </a:cxn>
                <a:cxn ang="0">
                  <a:pos x="43" y="2"/>
                </a:cxn>
                <a:cxn ang="0">
                  <a:pos x="38" y="0"/>
                </a:cxn>
                <a:cxn ang="0">
                  <a:pos x="30" y="0"/>
                </a:cxn>
                <a:cxn ang="0">
                  <a:pos x="24" y="0"/>
                </a:cxn>
                <a:cxn ang="0">
                  <a:pos x="19" y="2"/>
                </a:cxn>
                <a:cxn ang="0">
                  <a:pos x="11" y="4"/>
                </a:cxn>
                <a:cxn ang="0">
                  <a:pos x="9" y="10"/>
                </a:cxn>
                <a:cxn ang="0">
                  <a:pos x="3" y="13"/>
                </a:cxn>
                <a:cxn ang="0">
                  <a:pos x="2" y="19"/>
                </a:cxn>
                <a:cxn ang="0">
                  <a:pos x="0" y="25"/>
                </a:cxn>
                <a:cxn ang="0">
                  <a:pos x="0" y="32"/>
                </a:cxn>
                <a:cxn ang="0">
                  <a:pos x="0" y="38"/>
                </a:cxn>
                <a:cxn ang="0">
                  <a:pos x="2" y="44"/>
                </a:cxn>
                <a:cxn ang="0">
                  <a:pos x="3" y="50"/>
                </a:cxn>
                <a:cxn ang="0">
                  <a:pos x="9" y="53"/>
                </a:cxn>
                <a:cxn ang="0">
                  <a:pos x="11" y="57"/>
                </a:cxn>
                <a:cxn ang="0">
                  <a:pos x="19" y="61"/>
                </a:cxn>
                <a:cxn ang="0">
                  <a:pos x="24" y="63"/>
                </a:cxn>
                <a:cxn ang="0">
                  <a:pos x="30" y="63"/>
                </a:cxn>
                <a:cxn ang="0">
                  <a:pos x="30" y="63"/>
                </a:cxn>
              </a:cxnLst>
              <a:rect l="0" t="0" r="r" b="b"/>
              <a:pathLst>
                <a:path w="62" h="63">
                  <a:moveTo>
                    <a:pt x="30" y="63"/>
                  </a:moveTo>
                  <a:lnTo>
                    <a:pt x="38" y="63"/>
                  </a:lnTo>
                  <a:lnTo>
                    <a:pt x="43" y="61"/>
                  </a:lnTo>
                  <a:lnTo>
                    <a:pt x="49" y="57"/>
                  </a:lnTo>
                  <a:lnTo>
                    <a:pt x="53" y="53"/>
                  </a:lnTo>
                  <a:lnTo>
                    <a:pt x="57" y="50"/>
                  </a:lnTo>
                  <a:lnTo>
                    <a:pt x="60" y="44"/>
                  </a:lnTo>
                  <a:lnTo>
                    <a:pt x="62" y="38"/>
                  </a:lnTo>
                  <a:lnTo>
                    <a:pt x="62" y="32"/>
                  </a:lnTo>
                  <a:lnTo>
                    <a:pt x="62" y="25"/>
                  </a:lnTo>
                  <a:lnTo>
                    <a:pt x="60" y="19"/>
                  </a:lnTo>
                  <a:lnTo>
                    <a:pt x="57" y="13"/>
                  </a:lnTo>
                  <a:lnTo>
                    <a:pt x="53" y="10"/>
                  </a:lnTo>
                  <a:lnTo>
                    <a:pt x="49" y="4"/>
                  </a:lnTo>
                  <a:lnTo>
                    <a:pt x="43" y="2"/>
                  </a:lnTo>
                  <a:lnTo>
                    <a:pt x="38" y="0"/>
                  </a:lnTo>
                  <a:lnTo>
                    <a:pt x="30" y="0"/>
                  </a:lnTo>
                  <a:lnTo>
                    <a:pt x="24" y="0"/>
                  </a:lnTo>
                  <a:lnTo>
                    <a:pt x="19" y="2"/>
                  </a:lnTo>
                  <a:lnTo>
                    <a:pt x="11" y="4"/>
                  </a:lnTo>
                  <a:lnTo>
                    <a:pt x="9" y="10"/>
                  </a:lnTo>
                  <a:lnTo>
                    <a:pt x="3" y="13"/>
                  </a:lnTo>
                  <a:lnTo>
                    <a:pt x="2" y="19"/>
                  </a:lnTo>
                  <a:lnTo>
                    <a:pt x="0" y="25"/>
                  </a:lnTo>
                  <a:lnTo>
                    <a:pt x="0" y="32"/>
                  </a:lnTo>
                  <a:lnTo>
                    <a:pt x="0" y="38"/>
                  </a:lnTo>
                  <a:lnTo>
                    <a:pt x="2" y="44"/>
                  </a:lnTo>
                  <a:lnTo>
                    <a:pt x="3" y="50"/>
                  </a:lnTo>
                  <a:lnTo>
                    <a:pt x="9" y="53"/>
                  </a:lnTo>
                  <a:lnTo>
                    <a:pt x="11" y="57"/>
                  </a:lnTo>
                  <a:lnTo>
                    <a:pt x="19" y="61"/>
                  </a:lnTo>
                  <a:lnTo>
                    <a:pt x="24" y="63"/>
                  </a:lnTo>
                  <a:lnTo>
                    <a:pt x="30" y="63"/>
                  </a:lnTo>
                  <a:lnTo>
                    <a:pt x="30" y="63"/>
                  </a:lnTo>
                  <a:close/>
                </a:path>
              </a:pathLst>
            </a:custGeom>
            <a:solidFill>
              <a:srgbClr val="A6BFFF"/>
            </a:solidFill>
            <a:ln w="9525">
              <a:noFill/>
              <a:round/>
              <a:headEnd/>
              <a:tailEnd/>
            </a:ln>
          </p:spPr>
          <p:txBody>
            <a:bodyPr>
              <a:prstTxWarp prst="textNoShape">
                <a:avLst/>
              </a:prstTxWarp>
            </a:bodyPr>
            <a:lstStyle/>
            <a:p>
              <a:endParaRPr lang="es-MX"/>
            </a:p>
          </p:txBody>
        </p:sp>
        <p:sp>
          <p:nvSpPr>
            <p:cNvPr id="111666" name="Freeform 50"/>
            <p:cNvSpPr>
              <a:spLocks/>
            </p:cNvSpPr>
            <p:nvPr/>
          </p:nvSpPr>
          <p:spPr bwMode="auto">
            <a:xfrm>
              <a:off x="3014" y="2629"/>
              <a:ext cx="33" cy="32"/>
            </a:xfrm>
            <a:custGeom>
              <a:avLst/>
              <a:gdLst/>
              <a:ahLst/>
              <a:cxnLst>
                <a:cxn ang="0">
                  <a:pos x="34" y="65"/>
                </a:cxn>
                <a:cxn ang="0">
                  <a:pos x="38" y="63"/>
                </a:cxn>
                <a:cxn ang="0">
                  <a:pos x="46" y="61"/>
                </a:cxn>
                <a:cxn ang="0">
                  <a:pos x="50" y="57"/>
                </a:cxn>
                <a:cxn ang="0">
                  <a:pos x="55" y="53"/>
                </a:cxn>
                <a:cxn ang="0">
                  <a:pos x="59" y="48"/>
                </a:cxn>
                <a:cxn ang="0">
                  <a:pos x="63" y="44"/>
                </a:cxn>
                <a:cxn ang="0">
                  <a:pos x="65" y="36"/>
                </a:cxn>
                <a:cxn ang="0">
                  <a:pos x="67" y="31"/>
                </a:cxn>
                <a:cxn ang="0">
                  <a:pos x="65" y="25"/>
                </a:cxn>
                <a:cxn ang="0">
                  <a:pos x="63" y="17"/>
                </a:cxn>
                <a:cxn ang="0">
                  <a:pos x="59" y="11"/>
                </a:cxn>
                <a:cxn ang="0">
                  <a:pos x="55" y="8"/>
                </a:cxn>
                <a:cxn ang="0">
                  <a:pos x="50" y="4"/>
                </a:cxn>
                <a:cxn ang="0">
                  <a:pos x="46" y="2"/>
                </a:cxn>
                <a:cxn ang="0">
                  <a:pos x="38" y="0"/>
                </a:cxn>
                <a:cxn ang="0">
                  <a:pos x="34" y="0"/>
                </a:cxn>
                <a:cxn ang="0">
                  <a:pos x="27" y="0"/>
                </a:cxn>
                <a:cxn ang="0">
                  <a:pos x="19" y="2"/>
                </a:cxn>
                <a:cxn ang="0">
                  <a:pos x="13" y="4"/>
                </a:cxn>
                <a:cxn ang="0">
                  <a:pos x="10" y="8"/>
                </a:cxn>
                <a:cxn ang="0">
                  <a:pos x="4" y="11"/>
                </a:cxn>
                <a:cxn ang="0">
                  <a:pos x="2" y="17"/>
                </a:cxn>
                <a:cxn ang="0">
                  <a:pos x="0" y="25"/>
                </a:cxn>
                <a:cxn ang="0">
                  <a:pos x="0" y="31"/>
                </a:cxn>
                <a:cxn ang="0">
                  <a:pos x="0" y="36"/>
                </a:cxn>
                <a:cxn ang="0">
                  <a:pos x="2" y="44"/>
                </a:cxn>
                <a:cxn ang="0">
                  <a:pos x="4" y="48"/>
                </a:cxn>
                <a:cxn ang="0">
                  <a:pos x="10" y="53"/>
                </a:cxn>
                <a:cxn ang="0">
                  <a:pos x="13" y="57"/>
                </a:cxn>
                <a:cxn ang="0">
                  <a:pos x="19" y="61"/>
                </a:cxn>
                <a:cxn ang="0">
                  <a:pos x="27" y="63"/>
                </a:cxn>
                <a:cxn ang="0">
                  <a:pos x="34" y="65"/>
                </a:cxn>
                <a:cxn ang="0">
                  <a:pos x="34" y="65"/>
                </a:cxn>
              </a:cxnLst>
              <a:rect l="0" t="0" r="r" b="b"/>
              <a:pathLst>
                <a:path w="67" h="65">
                  <a:moveTo>
                    <a:pt x="34" y="65"/>
                  </a:moveTo>
                  <a:lnTo>
                    <a:pt x="38" y="63"/>
                  </a:lnTo>
                  <a:lnTo>
                    <a:pt x="46" y="61"/>
                  </a:lnTo>
                  <a:lnTo>
                    <a:pt x="50" y="57"/>
                  </a:lnTo>
                  <a:lnTo>
                    <a:pt x="55" y="53"/>
                  </a:lnTo>
                  <a:lnTo>
                    <a:pt x="59" y="48"/>
                  </a:lnTo>
                  <a:lnTo>
                    <a:pt x="63" y="44"/>
                  </a:lnTo>
                  <a:lnTo>
                    <a:pt x="65" y="36"/>
                  </a:lnTo>
                  <a:lnTo>
                    <a:pt x="67" y="31"/>
                  </a:lnTo>
                  <a:lnTo>
                    <a:pt x="65" y="25"/>
                  </a:lnTo>
                  <a:lnTo>
                    <a:pt x="63" y="17"/>
                  </a:lnTo>
                  <a:lnTo>
                    <a:pt x="59" y="11"/>
                  </a:lnTo>
                  <a:lnTo>
                    <a:pt x="55" y="8"/>
                  </a:lnTo>
                  <a:lnTo>
                    <a:pt x="50" y="4"/>
                  </a:lnTo>
                  <a:lnTo>
                    <a:pt x="46" y="2"/>
                  </a:lnTo>
                  <a:lnTo>
                    <a:pt x="38" y="0"/>
                  </a:lnTo>
                  <a:lnTo>
                    <a:pt x="34" y="0"/>
                  </a:lnTo>
                  <a:lnTo>
                    <a:pt x="27" y="0"/>
                  </a:lnTo>
                  <a:lnTo>
                    <a:pt x="19" y="2"/>
                  </a:lnTo>
                  <a:lnTo>
                    <a:pt x="13" y="4"/>
                  </a:lnTo>
                  <a:lnTo>
                    <a:pt x="10" y="8"/>
                  </a:lnTo>
                  <a:lnTo>
                    <a:pt x="4" y="11"/>
                  </a:lnTo>
                  <a:lnTo>
                    <a:pt x="2" y="17"/>
                  </a:lnTo>
                  <a:lnTo>
                    <a:pt x="0" y="25"/>
                  </a:lnTo>
                  <a:lnTo>
                    <a:pt x="0" y="31"/>
                  </a:lnTo>
                  <a:lnTo>
                    <a:pt x="0" y="36"/>
                  </a:lnTo>
                  <a:lnTo>
                    <a:pt x="2" y="44"/>
                  </a:lnTo>
                  <a:lnTo>
                    <a:pt x="4" y="48"/>
                  </a:lnTo>
                  <a:lnTo>
                    <a:pt x="10" y="53"/>
                  </a:lnTo>
                  <a:lnTo>
                    <a:pt x="13" y="57"/>
                  </a:lnTo>
                  <a:lnTo>
                    <a:pt x="19" y="61"/>
                  </a:lnTo>
                  <a:lnTo>
                    <a:pt x="27" y="63"/>
                  </a:lnTo>
                  <a:lnTo>
                    <a:pt x="34" y="65"/>
                  </a:lnTo>
                  <a:lnTo>
                    <a:pt x="34"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1667" name="Freeform 51"/>
            <p:cNvSpPr>
              <a:spLocks/>
            </p:cNvSpPr>
            <p:nvPr/>
          </p:nvSpPr>
          <p:spPr bwMode="auto">
            <a:xfrm>
              <a:off x="3058" y="2572"/>
              <a:ext cx="33" cy="32"/>
            </a:xfrm>
            <a:custGeom>
              <a:avLst/>
              <a:gdLst/>
              <a:ahLst/>
              <a:cxnLst>
                <a:cxn ang="0">
                  <a:pos x="35" y="65"/>
                </a:cxn>
                <a:cxn ang="0">
                  <a:pos x="40" y="63"/>
                </a:cxn>
                <a:cxn ang="0">
                  <a:pos x="46" y="61"/>
                </a:cxn>
                <a:cxn ang="0">
                  <a:pos x="50" y="57"/>
                </a:cxn>
                <a:cxn ang="0">
                  <a:pos x="56" y="55"/>
                </a:cxn>
                <a:cxn ang="0">
                  <a:pos x="59" y="48"/>
                </a:cxn>
                <a:cxn ang="0">
                  <a:pos x="61" y="44"/>
                </a:cxn>
                <a:cxn ang="0">
                  <a:pos x="63" y="36"/>
                </a:cxn>
                <a:cxn ang="0">
                  <a:pos x="65" y="30"/>
                </a:cxn>
                <a:cxn ang="0">
                  <a:pos x="63" y="25"/>
                </a:cxn>
                <a:cxn ang="0">
                  <a:pos x="61" y="17"/>
                </a:cxn>
                <a:cxn ang="0">
                  <a:pos x="59" y="13"/>
                </a:cxn>
                <a:cxn ang="0">
                  <a:pos x="56" y="8"/>
                </a:cxn>
                <a:cxn ang="0">
                  <a:pos x="50" y="4"/>
                </a:cxn>
                <a:cxn ang="0">
                  <a:pos x="46" y="2"/>
                </a:cxn>
                <a:cxn ang="0">
                  <a:pos x="40" y="0"/>
                </a:cxn>
                <a:cxn ang="0">
                  <a:pos x="35" y="0"/>
                </a:cxn>
                <a:cxn ang="0">
                  <a:pos x="27" y="0"/>
                </a:cxn>
                <a:cxn ang="0">
                  <a:pos x="21"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21" y="61"/>
                </a:cxn>
                <a:cxn ang="0">
                  <a:pos x="27" y="63"/>
                </a:cxn>
                <a:cxn ang="0">
                  <a:pos x="35" y="65"/>
                </a:cxn>
                <a:cxn ang="0">
                  <a:pos x="35" y="65"/>
                </a:cxn>
              </a:cxnLst>
              <a:rect l="0" t="0" r="r" b="b"/>
              <a:pathLst>
                <a:path w="65" h="65">
                  <a:moveTo>
                    <a:pt x="35" y="65"/>
                  </a:moveTo>
                  <a:lnTo>
                    <a:pt x="40" y="63"/>
                  </a:lnTo>
                  <a:lnTo>
                    <a:pt x="46" y="61"/>
                  </a:lnTo>
                  <a:lnTo>
                    <a:pt x="50" y="57"/>
                  </a:lnTo>
                  <a:lnTo>
                    <a:pt x="56" y="55"/>
                  </a:lnTo>
                  <a:lnTo>
                    <a:pt x="59" y="48"/>
                  </a:lnTo>
                  <a:lnTo>
                    <a:pt x="61" y="44"/>
                  </a:lnTo>
                  <a:lnTo>
                    <a:pt x="63" y="36"/>
                  </a:lnTo>
                  <a:lnTo>
                    <a:pt x="65" y="30"/>
                  </a:lnTo>
                  <a:lnTo>
                    <a:pt x="63" y="25"/>
                  </a:lnTo>
                  <a:lnTo>
                    <a:pt x="61" y="17"/>
                  </a:lnTo>
                  <a:lnTo>
                    <a:pt x="59" y="13"/>
                  </a:lnTo>
                  <a:lnTo>
                    <a:pt x="56" y="8"/>
                  </a:lnTo>
                  <a:lnTo>
                    <a:pt x="50" y="4"/>
                  </a:lnTo>
                  <a:lnTo>
                    <a:pt x="46" y="2"/>
                  </a:lnTo>
                  <a:lnTo>
                    <a:pt x="40" y="0"/>
                  </a:lnTo>
                  <a:lnTo>
                    <a:pt x="35" y="0"/>
                  </a:lnTo>
                  <a:lnTo>
                    <a:pt x="27" y="0"/>
                  </a:lnTo>
                  <a:lnTo>
                    <a:pt x="21" y="2"/>
                  </a:lnTo>
                  <a:lnTo>
                    <a:pt x="14" y="4"/>
                  </a:lnTo>
                  <a:lnTo>
                    <a:pt x="10" y="8"/>
                  </a:lnTo>
                  <a:lnTo>
                    <a:pt x="4" y="13"/>
                  </a:lnTo>
                  <a:lnTo>
                    <a:pt x="2" y="17"/>
                  </a:lnTo>
                  <a:lnTo>
                    <a:pt x="0" y="25"/>
                  </a:lnTo>
                  <a:lnTo>
                    <a:pt x="0" y="30"/>
                  </a:lnTo>
                  <a:lnTo>
                    <a:pt x="0" y="36"/>
                  </a:lnTo>
                  <a:lnTo>
                    <a:pt x="2" y="44"/>
                  </a:lnTo>
                  <a:lnTo>
                    <a:pt x="4" y="48"/>
                  </a:lnTo>
                  <a:lnTo>
                    <a:pt x="10" y="55"/>
                  </a:lnTo>
                  <a:lnTo>
                    <a:pt x="14" y="57"/>
                  </a:lnTo>
                  <a:lnTo>
                    <a:pt x="21" y="61"/>
                  </a:lnTo>
                  <a:lnTo>
                    <a:pt x="27" y="63"/>
                  </a:lnTo>
                  <a:lnTo>
                    <a:pt x="35" y="65"/>
                  </a:lnTo>
                  <a:lnTo>
                    <a:pt x="35"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1668" name="Freeform 52"/>
            <p:cNvSpPr>
              <a:spLocks/>
            </p:cNvSpPr>
            <p:nvPr/>
          </p:nvSpPr>
          <p:spPr bwMode="auto">
            <a:xfrm>
              <a:off x="3104" y="2514"/>
              <a:ext cx="31" cy="33"/>
            </a:xfrm>
            <a:custGeom>
              <a:avLst/>
              <a:gdLst/>
              <a:ahLst/>
              <a:cxnLst>
                <a:cxn ang="0">
                  <a:pos x="30" y="65"/>
                </a:cxn>
                <a:cxn ang="0">
                  <a:pos x="36" y="65"/>
                </a:cxn>
                <a:cxn ang="0">
                  <a:pos x="42" y="61"/>
                </a:cxn>
                <a:cxn ang="0">
                  <a:pos x="47" y="57"/>
                </a:cxn>
                <a:cxn ang="0">
                  <a:pos x="53" y="55"/>
                </a:cxn>
                <a:cxn ang="0">
                  <a:pos x="57" y="49"/>
                </a:cxn>
                <a:cxn ang="0">
                  <a:pos x="61" y="44"/>
                </a:cxn>
                <a:cxn ang="0">
                  <a:pos x="62" y="38"/>
                </a:cxn>
                <a:cxn ang="0">
                  <a:pos x="62" y="32"/>
                </a:cxn>
                <a:cxn ang="0">
                  <a:pos x="62" y="25"/>
                </a:cxn>
                <a:cxn ang="0">
                  <a:pos x="61" y="19"/>
                </a:cxn>
                <a:cxn ang="0">
                  <a:pos x="57" y="13"/>
                </a:cxn>
                <a:cxn ang="0">
                  <a:pos x="53" y="9"/>
                </a:cxn>
                <a:cxn ang="0">
                  <a:pos x="47" y="4"/>
                </a:cxn>
                <a:cxn ang="0">
                  <a:pos x="42" y="2"/>
                </a:cxn>
                <a:cxn ang="0">
                  <a:pos x="36" y="0"/>
                </a:cxn>
                <a:cxn ang="0">
                  <a:pos x="30" y="0"/>
                </a:cxn>
                <a:cxn ang="0">
                  <a:pos x="23" y="0"/>
                </a:cxn>
                <a:cxn ang="0">
                  <a:pos x="17" y="2"/>
                </a:cxn>
                <a:cxn ang="0">
                  <a:pos x="11" y="4"/>
                </a:cxn>
                <a:cxn ang="0">
                  <a:pos x="7" y="9"/>
                </a:cxn>
                <a:cxn ang="0">
                  <a:pos x="4" y="13"/>
                </a:cxn>
                <a:cxn ang="0">
                  <a:pos x="2" y="19"/>
                </a:cxn>
                <a:cxn ang="0">
                  <a:pos x="0" y="25"/>
                </a:cxn>
                <a:cxn ang="0">
                  <a:pos x="0" y="32"/>
                </a:cxn>
                <a:cxn ang="0">
                  <a:pos x="0" y="38"/>
                </a:cxn>
                <a:cxn ang="0">
                  <a:pos x="2" y="44"/>
                </a:cxn>
                <a:cxn ang="0">
                  <a:pos x="4" y="49"/>
                </a:cxn>
                <a:cxn ang="0">
                  <a:pos x="7" y="55"/>
                </a:cxn>
                <a:cxn ang="0">
                  <a:pos x="11" y="57"/>
                </a:cxn>
                <a:cxn ang="0">
                  <a:pos x="17" y="61"/>
                </a:cxn>
                <a:cxn ang="0">
                  <a:pos x="23" y="65"/>
                </a:cxn>
                <a:cxn ang="0">
                  <a:pos x="30" y="65"/>
                </a:cxn>
                <a:cxn ang="0">
                  <a:pos x="30" y="65"/>
                </a:cxn>
              </a:cxnLst>
              <a:rect l="0" t="0" r="r" b="b"/>
              <a:pathLst>
                <a:path w="62" h="65">
                  <a:moveTo>
                    <a:pt x="30" y="65"/>
                  </a:moveTo>
                  <a:lnTo>
                    <a:pt x="36" y="65"/>
                  </a:lnTo>
                  <a:lnTo>
                    <a:pt x="42" y="61"/>
                  </a:lnTo>
                  <a:lnTo>
                    <a:pt x="47" y="57"/>
                  </a:lnTo>
                  <a:lnTo>
                    <a:pt x="53" y="55"/>
                  </a:lnTo>
                  <a:lnTo>
                    <a:pt x="57" y="49"/>
                  </a:lnTo>
                  <a:lnTo>
                    <a:pt x="61" y="44"/>
                  </a:lnTo>
                  <a:lnTo>
                    <a:pt x="62" y="38"/>
                  </a:lnTo>
                  <a:lnTo>
                    <a:pt x="62" y="32"/>
                  </a:lnTo>
                  <a:lnTo>
                    <a:pt x="62" y="25"/>
                  </a:lnTo>
                  <a:lnTo>
                    <a:pt x="61" y="19"/>
                  </a:lnTo>
                  <a:lnTo>
                    <a:pt x="57" y="13"/>
                  </a:lnTo>
                  <a:lnTo>
                    <a:pt x="53" y="9"/>
                  </a:lnTo>
                  <a:lnTo>
                    <a:pt x="47" y="4"/>
                  </a:lnTo>
                  <a:lnTo>
                    <a:pt x="42" y="2"/>
                  </a:lnTo>
                  <a:lnTo>
                    <a:pt x="36" y="0"/>
                  </a:lnTo>
                  <a:lnTo>
                    <a:pt x="30" y="0"/>
                  </a:lnTo>
                  <a:lnTo>
                    <a:pt x="23" y="0"/>
                  </a:lnTo>
                  <a:lnTo>
                    <a:pt x="17" y="2"/>
                  </a:lnTo>
                  <a:lnTo>
                    <a:pt x="11" y="4"/>
                  </a:lnTo>
                  <a:lnTo>
                    <a:pt x="7" y="9"/>
                  </a:lnTo>
                  <a:lnTo>
                    <a:pt x="4" y="13"/>
                  </a:lnTo>
                  <a:lnTo>
                    <a:pt x="2" y="19"/>
                  </a:lnTo>
                  <a:lnTo>
                    <a:pt x="0" y="25"/>
                  </a:lnTo>
                  <a:lnTo>
                    <a:pt x="0" y="32"/>
                  </a:lnTo>
                  <a:lnTo>
                    <a:pt x="0" y="38"/>
                  </a:lnTo>
                  <a:lnTo>
                    <a:pt x="2" y="44"/>
                  </a:lnTo>
                  <a:lnTo>
                    <a:pt x="4" y="49"/>
                  </a:lnTo>
                  <a:lnTo>
                    <a:pt x="7" y="55"/>
                  </a:lnTo>
                  <a:lnTo>
                    <a:pt x="11" y="57"/>
                  </a:lnTo>
                  <a:lnTo>
                    <a:pt x="17" y="61"/>
                  </a:lnTo>
                  <a:lnTo>
                    <a:pt x="23" y="65"/>
                  </a:lnTo>
                  <a:lnTo>
                    <a:pt x="30" y="65"/>
                  </a:lnTo>
                  <a:lnTo>
                    <a:pt x="30"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1669" name="Freeform 53"/>
            <p:cNvSpPr>
              <a:spLocks/>
            </p:cNvSpPr>
            <p:nvPr/>
          </p:nvSpPr>
          <p:spPr bwMode="auto">
            <a:xfrm>
              <a:off x="3148" y="2457"/>
              <a:ext cx="33" cy="33"/>
            </a:xfrm>
            <a:custGeom>
              <a:avLst/>
              <a:gdLst/>
              <a:ahLst/>
              <a:cxnLst>
                <a:cxn ang="0">
                  <a:pos x="33" y="65"/>
                </a:cxn>
                <a:cxn ang="0">
                  <a:pos x="38" y="63"/>
                </a:cxn>
                <a:cxn ang="0">
                  <a:pos x="46" y="61"/>
                </a:cxn>
                <a:cxn ang="0">
                  <a:pos x="50" y="57"/>
                </a:cxn>
                <a:cxn ang="0">
                  <a:pos x="55" y="55"/>
                </a:cxn>
                <a:cxn ang="0">
                  <a:pos x="59" y="49"/>
                </a:cxn>
                <a:cxn ang="0">
                  <a:pos x="63" y="44"/>
                </a:cxn>
                <a:cxn ang="0">
                  <a:pos x="65" y="38"/>
                </a:cxn>
                <a:cxn ang="0">
                  <a:pos x="67" y="30"/>
                </a:cxn>
                <a:cxn ang="0">
                  <a:pos x="65" y="25"/>
                </a:cxn>
                <a:cxn ang="0">
                  <a:pos x="63" y="19"/>
                </a:cxn>
                <a:cxn ang="0">
                  <a:pos x="59" y="11"/>
                </a:cxn>
                <a:cxn ang="0">
                  <a:pos x="55" y="9"/>
                </a:cxn>
                <a:cxn ang="0">
                  <a:pos x="50" y="6"/>
                </a:cxn>
                <a:cxn ang="0">
                  <a:pos x="46" y="4"/>
                </a:cxn>
                <a:cxn ang="0">
                  <a:pos x="38" y="0"/>
                </a:cxn>
                <a:cxn ang="0">
                  <a:pos x="33" y="0"/>
                </a:cxn>
                <a:cxn ang="0">
                  <a:pos x="25" y="0"/>
                </a:cxn>
                <a:cxn ang="0">
                  <a:pos x="19" y="4"/>
                </a:cxn>
                <a:cxn ang="0">
                  <a:pos x="12" y="6"/>
                </a:cxn>
                <a:cxn ang="0">
                  <a:pos x="8" y="9"/>
                </a:cxn>
                <a:cxn ang="0">
                  <a:pos x="4" y="11"/>
                </a:cxn>
                <a:cxn ang="0">
                  <a:pos x="2" y="19"/>
                </a:cxn>
                <a:cxn ang="0">
                  <a:pos x="0" y="25"/>
                </a:cxn>
                <a:cxn ang="0">
                  <a:pos x="0" y="30"/>
                </a:cxn>
                <a:cxn ang="0">
                  <a:pos x="0" y="38"/>
                </a:cxn>
                <a:cxn ang="0">
                  <a:pos x="2" y="44"/>
                </a:cxn>
                <a:cxn ang="0">
                  <a:pos x="4" y="49"/>
                </a:cxn>
                <a:cxn ang="0">
                  <a:pos x="8" y="55"/>
                </a:cxn>
                <a:cxn ang="0">
                  <a:pos x="12" y="57"/>
                </a:cxn>
                <a:cxn ang="0">
                  <a:pos x="19" y="61"/>
                </a:cxn>
                <a:cxn ang="0">
                  <a:pos x="25" y="63"/>
                </a:cxn>
                <a:cxn ang="0">
                  <a:pos x="33" y="65"/>
                </a:cxn>
                <a:cxn ang="0">
                  <a:pos x="33" y="65"/>
                </a:cxn>
              </a:cxnLst>
              <a:rect l="0" t="0" r="r" b="b"/>
              <a:pathLst>
                <a:path w="67" h="65">
                  <a:moveTo>
                    <a:pt x="33" y="65"/>
                  </a:moveTo>
                  <a:lnTo>
                    <a:pt x="38" y="63"/>
                  </a:lnTo>
                  <a:lnTo>
                    <a:pt x="46" y="61"/>
                  </a:lnTo>
                  <a:lnTo>
                    <a:pt x="50" y="57"/>
                  </a:lnTo>
                  <a:lnTo>
                    <a:pt x="55" y="55"/>
                  </a:lnTo>
                  <a:lnTo>
                    <a:pt x="59" y="49"/>
                  </a:lnTo>
                  <a:lnTo>
                    <a:pt x="63" y="44"/>
                  </a:lnTo>
                  <a:lnTo>
                    <a:pt x="65" y="38"/>
                  </a:lnTo>
                  <a:lnTo>
                    <a:pt x="67" y="30"/>
                  </a:lnTo>
                  <a:lnTo>
                    <a:pt x="65" y="25"/>
                  </a:lnTo>
                  <a:lnTo>
                    <a:pt x="63" y="19"/>
                  </a:lnTo>
                  <a:lnTo>
                    <a:pt x="59" y="11"/>
                  </a:lnTo>
                  <a:lnTo>
                    <a:pt x="55" y="9"/>
                  </a:lnTo>
                  <a:lnTo>
                    <a:pt x="50" y="6"/>
                  </a:lnTo>
                  <a:lnTo>
                    <a:pt x="46" y="4"/>
                  </a:lnTo>
                  <a:lnTo>
                    <a:pt x="38" y="0"/>
                  </a:lnTo>
                  <a:lnTo>
                    <a:pt x="33" y="0"/>
                  </a:lnTo>
                  <a:lnTo>
                    <a:pt x="25" y="0"/>
                  </a:lnTo>
                  <a:lnTo>
                    <a:pt x="19" y="4"/>
                  </a:lnTo>
                  <a:lnTo>
                    <a:pt x="12" y="6"/>
                  </a:lnTo>
                  <a:lnTo>
                    <a:pt x="8" y="9"/>
                  </a:lnTo>
                  <a:lnTo>
                    <a:pt x="4" y="11"/>
                  </a:lnTo>
                  <a:lnTo>
                    <a:pt x="2" y="19"/>
                  </a:lnTo>
                  <a:lnTo>
                    <a:pt x="0" y="25"/>
                  </a:lnTo>
                  <a:lnTo>
                    <a:pt x="0" y="30"/>
                  </a:lnTo>
                  <a:lnTo>
                    <a:pt x="0" y="38"/>
                  </a:lnTo>
                  <a:lnTo>
                    <a:pt x="2" y="44"/>
                  </a:lnTo>
                  <a:lnTo>
                    <a:pt x="4" y="49"/>
                  </a:lnTo>
                  <a:lnTo>
                    <a:pt x="8" y="55"/>
                  </a:lnTo>
                  <a:lnTo>
                    <a:pt x="12" y="57"/>
                  </a:lnTo>
                  <a:lnTo>
                    <a:pt x="19" y="61"/>
                  </a:lnTo>
                  <a:lnTo>
                    <a:pt x="25" y="63"/>
                  </a:lnTo>
                  <a:lnTo>
                    <a:pt x="33" y="65"/>
                  </a:lnTo>
                  <a:lnTo>
                    <a:pt x="33"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1670" name="Freeform 54"/>
            <p:cNvSpPr>
              <a:spLocks/>
            </p:cNvSpPr>
            <p:nvPr/>
          </p:nvSpPr>
          <p:spPr bwMode="auto">
            <a:xfrm>
              <a:off x="3192" y="2400"/>
              <a:ext cx="33" cy="33"/>
            </a:xfrm>
            <a:custGeom>
              <a:avLst/>
              <a:gdLst/>
              <a:ahLst/>
              <a:cxnLst>
                <a:cxn ang="0">
                  <a:pos x="32" y="65"/>
                </a:cxn>
                <a:cxn ang="0">
                  <a:pos x="38" y="63"/>
                </a:cxn>
                <a:cxn ang="0">
                  <a:pos x="43" y="61"/>
                </a:cxn>
                <a:cxn ang="0">
                  <a:pos x="49" y="59"/>
                </a:cxn>
                <a:cxn ang="0">
                  <a:pos x="55" y="55"/>
                </a:cxn>
                <a:cxn ang="0">
                  <a:pos x="57" y="49"/>
                </a:cxn>
                <a:cxn ang="0">
                  <a:pos x="60" y="45"/>
                </a:cxn>
                <a:cxn ang="0">
                  <a:pos x="62" y="38"/>
                </a:cxn>
                <a:cxn ang="0">
                  <a:pos x="64" y="32"/>
                </a:cxn>
                <a:cxn ang="0">
                  <a:pos x="62" y="26"/>
                </a:cxn>
                <a:cxn ang="0">
                  <a:pos x="60" y="19"/>
                </a:cxn>
                <a:cxn ang="0">
                  <a:pos x="57" y="13"/>
                </a:cxn>
                <a:cxn ang="0">
                  <a:pos x="55" y="9"/>
                </a:cxn>
                <a:cxn ang="0">
                  <a:pos x="49" y="6"/>
                </a:cxn>
                <a:cxn ang="0">
                  <a:pos x="43" y="2"/>
                </a:cxn>
                <a:cxn ang="0">
                  <a:pos x="38" y="0"/>
                </a:cxn>
                <a:cxn ang="0">
                  <a:pos x="32" y="0"/>
                </a:cxn>
                <a:cxn ang="0">
                  <a:pos x="24" y="0"/>
                </a:cxn>
                <a:cxn ang="0">
                  <a:pos x="19" y="2"/>
                </a:cxn>
                <a:cxn ang="0">
                  <a:pos x="13" y="6"/>
                </a:cxn>
                <a:cxn ang="0">
                  <a:pos x="9" y="9"/>
                </a:cxn>
                <a:cxn ang="0">
                  <a:pos x="3" y="13"/>
                </a:cxn>
                <a:cxn ang="0">
                  <a:pos x="1" y="19"/>
                </a:cxn>
                <a:cxn ang="0">
                  <a:pos x="0" y="26"/>
                </a:cxn>
                <a:cxn ang="0">
                  <a:pos x="0" y="32"/>
                </a:cxn>
                <a:cxn ang="0">
                  <a:pos x="0" y="38"/>
                </a:cxn>
                <a:cxn ang="0">
                  <a:pos x="1" y="45"/>
                </a:cxn>
                <a:cxn ang="0">
                  <a:pos x="3" y="49"/>
                </a:cxn>
                <a:cxn ang="0">
                  <a:pos x="9" y="55"/>
                </a:cxn>
                <a:cxn ang="0">
                  <a:pos x="13" y="59"/>
                </a:cxn>
                <a:cxn ang="0">
                  <a:pos x="19" y="61"/>
                </a:cxn>
                <a:cxn ang="0">
                  <a:pos x="24" y="63"/>
                </a:cxn>
                <a:cxn ang="0">
                  <a:pos x="32" y="65"/>
                </a:cxn>
                <a:cxn ang="0">
                  <a:pos x="32" y="65"/>
                </a:cxn>
              </a:cxnLst>
              <a:rect l="0" t="0" r="r" b="b"/>
              <a:pathLst>
                <a:path w="64" h="65">
                  <a:moveTo>
                    <a:pt x="32" y="65"/>
                  </a:moveTo>
                  <a:lnTo>
                    <a:pt x="38" y="63"/>
                  </a:lnTo>
                  <a:lnTo>
                    <a:pt x="43" y="61"/>
                  </a:lnTo>
                  <a:lnTo>
                    <a:pt x="49" y="59"/>
                  </a:lnTo>
                  <a:lnTo>
                    <a:pt x="55" y="55"/>
                  </a:lnTo>
                  <a:lnTo>
                    <a:pt x="57" y="49"/>
                  </a:lnTo>
                  <a:lnTo>
                    <a:pt x="60" y="45"/>
                  </a:lnTo>
                  <a:lnTo>
                    <a:pt x="62" y="38"/>
                  </a:lnTo>
                  <a:lnTo>
                    <a:pt x="64" y="32"/>
                  </a:lnTo>
                  <a:lnTo>
                    <a:pt x="62" y="26"/>
                  </a:lnTo>
                  <a:lnTo>
                    <a:pt x="60" y="19"/>
                  </a:lnTo>
                  <a:lnTo>
                    <a:pt x="57" y="13"/>
                  </a:lnTo>
                  <a:lnTo>
                    <a:pt x="55" y="9"/>
                  </a:lnTo>
                  <a:lnTo>
                    <a:pt x="49" y="6"/>
                  </a:lnTo>
                  <a:lnTo>
                    <a:pt x="43" y="2"/>
                  </a:lnTo>
                  <a:lnTo>
                    <a:pt x="38" y="0"/>
                  </a:lnTo>
                  <a:lnTo>
                    <a:pt x="32" y="0"/>
                  </a:lnTo>
                  <a:lnTo>
                    <a:pt x="24" y="0"/>
                  </a:lnTo>
                  <a:lnTo>
                    <a:pt x="19" y="2"/>
                  </a:lnTo>
                  <a:lnTo>
                    <a:pt x="13" y="6"/>
                  </a:lnTo>
                  <a:lnTo>
                    <a:pt x="9" y="9"/>
                  </a:lnTo>
                  <a:lnTo>
                    <a:pt x="3" y="13"/>
                  </a:lnTo>
                  <a:lnTo>
                    <a:pt x="1" y="19"/>
                  </a:lnTo>
                  <a:lnTo>
                    <a:pt x="0" y="26"/>
                  </a:lnTo>
                  <a:lnTo>
                    <a:pt x="0" y="32"/>
                  </a:lnTo>
                  <a:lnTo>
                    <a:pt x="0" y="38"/>
                  </a:lnTo>
                  <a:lnTo>
                    <a:pt x="1" y="45"/>
                  </a:lnTo>
                  <a:lnTo>
                    <a:pt x="3" y="49"/>
                  </a:lnTo>
                  <a:lnTo>
                    <a:pt x="9" y="55"/>
                  </a:lnTo>
                  <a:lnTo>
                    <a:pt x="13" y="59"/>
                  </a:lnTo>
                  <a:lnTo>
                    <a:pt x="19" y="61"/>
                  </a:lnTo>
                  <a:lnTo>
                    <a:pt x="24" y="63"/>
                  </a:lnTo>
                  <a:lnTo>
                    <a:pt x="32" y="65"/>
                  </a:lnTo>
                  <a:lnTo>
                    <a:pt x="32"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1671" name="Freeform 55"/>
            <p:cNvSpPr>
              <a:spLocks/>
            </p:cNvSpPr>
            <p:nvPr/>
          </p:nvSpPr>
          <p:spPr bwMode="auto">
            <a:xfrm>
              <a:off x="3079" y="2633"/>
              <a:ext cx="32" cy="33"/>
            </a:xfrm>
            <a:custGeom>
              <a:avLst/>
              <a:gdLst/>
              <a:ahLst/>
              <a:cxnLst>
                <a:cxn ang="0">
                  <a:pos x="31" y="64"/>
                </a:cxn>
                <a:cxn ang="0">
                  <a:pos x="36" y="62"/>
                </a:cxn>
                <a:cxn ang="0">
                  <a:pos x="42" y="60"/>
                </a:cxn>
                <a:cxn ang="0">
                  <a:pos x="48" y="57"/>
                </a:cxn>
                <a:cxn ang="0">
                  <a:pos x="54" y="55"/>
                </a:cxn>
                <a:cxn ang="0">
                  <a:pos x="55" y="49"/>
                </a:cxn>
                <a:cxn ang="0">
                  <a:pos x="61" y="43"/>
                </a:cxn>
                <a:cxn ang="0">
                  <a:pos x="63" y="38"/>
                </a:cxn>
                <a:cxn ang="0">
                  <a:pos x="63" y="32"/>
                </a:cxn>
                <a:cxn ang="0">
                  <a:pos x="63" y="24"/>
                </a:cxn>
                <a:cxn ang="0">
                  <a:pos x="61" y="19"/>
                </a:cxn>
                <a:cxn ang="0">
                  <a:pos x="55" y="13"/>
                </a:cxn>
                <a:cxn ang="0">
                  <a:pos x="54" y="7"/>
                </a:cxn>
                <a:cxn ang="0">
                  <a:pos x="48" y="3"/>
                </a:cxn>
                <a:cxn ang="0">
                  <a:pos x="42" y="1"/>
                </a:cxn>
                <a:cxn ang="0">
                  <a:pos x="36" y="0"/>
                </a:cxn>
                <a:cxn ang="0">
                  <a:pos x="31" y="0"/>
                </a:cxn>
                <a:cxn ang="0">
                  <a:pos x="23" y="0"/>
                </a:cxn>
                <a:cxn ang="0">
                  <a:pos x="17" y="1"/>
                </a:cxn>
                <a:cxn ang="0">
                  <a:pos x="12" y="3"/>
                </a:cxn>
                <a:cxn ang="0">
                  <a:pos x="8" y="7"/>
                </a:cxn>
                <a:cxn ang="0">
                  <a:pos x="4" y="13"/>
                </a:cxn>
                <a:cxn ang="0">
                  <a:pos x="2" y="19"/>
                </a:cxn>
                <a:cxn ang="0">
                  <a:pos x="0" y="24"/>
                </a:cxn>
                <a:cxn ang="0">
                  <a:pos x="0" y="32"/>
                </a:cxn>
                <a:cxn ang="0">
                  <a:pos x="0" y="38"/>
                </a:cxn>
                <a:cxn ang="0">
                  <a:pos x="2" y="43"/>
                </a:cxn>
                <a:cxn ang="0">
                  <a:pos x="4" y="49"/>
                </a:cxn>
                <a:cxn ang="0">
                  <a:pos x="8" y="55"/>
                </a:cxn>
                <a:cxn ang="0">
                  <a:pos x="12" y="57"/>
                </a:cxn>
                <a:cxn ang="0">
                  <a:pos x="17" y="60"/>
                </a:cxn>
                <a:cxn ang="0">
                  <a:pos x="23" y="62"/>
                </a:cxn>
                <a:cxn ang="0">
                  <a:pos x="31" y="64"/>
                </a:cxn>
                <a:cxn ang="0">
                  <a:pos x="31" y="64"/>
                </a:cxn>
              </a:cxnLst>
              <a:rect l="0" t="0" r="r" b="b"/>
              <a:pathLst>
                <a:path w="63" h="64">
                  <a:moveTo>
                    <a:pt x="31" y="64"/>
                  </a:moveTo>
                  <a:lnTo>
                    <a:pt x="36" y="62"/>
                  </a:lnTo>
                  <a:lnTo>
                    <a:pt x="42" y="60"/>
                  </a:lnTo>
                  <a:lnTo>
                    <a:pt x="48" y="57"/>
                  </a:lnTo>
                  <a:lnTo>
                    <a:pt x="54" y="55"/>
                  </a:lnTo>
                  <a:lnTo>
                    <a:pt x="55" y="49"/>
                  </a:lnTo>
                  <a:lnTo>
                    <a:pt x="61" y="43"/>
                  </a:lnTo>
                  <a:lnTo>
                    <a:pt x="63" y="38"/>
                  </a:lnTo>
                  <a:lnTo>
                    <a:pt x="63" y="32"/>
                  </a:lnTo>
                  <a:lnTo>
                    <a:pt x="63" y="24"/>
                  </a:lnTo>
                  <a:lnTo>
                    <a:pt x="61" y="19"/>
                  </a:lnTo>
                  <a:lnTo>
                    <a:pt x="55" y="13"/>
                  </a:lnTo>
                  <a:lnTo>
                    <a:pt x="54" y="7"/>
                  </a:lnTo>
                  <a:lnTo>
                    <a:pt x="48" y="3"/>
                  </a:lnTo>
                  <a:lnTo>
                    <a:pt x="42" y="1"/>
                  </a:lnTo>
                  <a:lnTo>
                    <a:pt x="36" y="0"/>
                  </a:lnTo>
                  <a:lnTo>
                    <a:pt x="31" y="0"/>
                  </a:lnTo>
                  <a:lnTo>
                    <a:pt x="23" y="0"/>
                  </a:lnTo>
                  <a:lnTo>
                    <a:pt x="17" y="1"/>
                  </a:lnTo>
                  <a:lnTo>
                    <a:pt x="12" y="3"/>
                  </a:lnTo>
                  <a:lnTo>
                    <a:pt x="8" y="7"/>
                  </a:lnTo>
                  <a:lnTo>
                    <a:pt x="4" y="13"/>
                  </a:lnTo>
                  <a:lnTo>
                    <a:pt x="2" y="19"/>
                  </a:lnTo>
                  <a:lnTo>
                    <a:pt x="0" y="24"/>
                  </a:lnTo>
                  <a:lnTo>
                    <a:pt x="0" y="32"/>
                  </a:lnTo>
                  <a:lnTo>
                    <a:pt x="0" y="38"/>
                  </a:lnTo>
                  <a:lnTo>
                    <a:pt x="2" y="43"/>
                  </a:lnTo>
                  <a:lnTo>
                    <a:pt x="4" y="49"/>
                  </a:lnTo>
                  <a:lnTo>
                    <a:pt x="8" y="55"/>
                  </a:lnTo>
                  <a:lnTo>
                    <a:pt x="12" y="57"/>
                  </a:lnTo>
                  <a:lnTo>
                    <a:pt x="17" y="60"/>
                  </a:lnTo>
                  <a:lnTo>
                    <a:pt x="23" y="62"/>
                  </a:lnTo>
                  <a:lnTo>
                    <a:pt x="31" y="64"/>
                  </a:lnTo>
                  <a:lnTo>
                    <a:pt x="31" y="64"/>
                  </a:lnTo>
                  <a:close/>
                </a:path>
              </a:pathLst>
            </a:custGeom>
            <a:solidFill>
              <a:srgbClr val="4F66AB"/>
            </a:solidFill>
            <a:ln w="9525">
              <a:noFill/>
              <a:round/>
              <a:headEnd/>
              <a:tailEnd/>
            </a:ln>
          </p:spPr>
          <p:txBody>
            <a:bodyPr>
              <a:prstTxWarp prst="textNoShape">
                <a:avLst/>
              </a:prstTxWarp>
            </a:bodyPr>
            <a:lstStyle/>
            <a:p>
              <a:endParaRPr lang="es-MX"/>
            </a:p>
          </p:txBody>
        </p:sp>
        <p:sp>
          <p:nvSpPr>
            <p:cNvPr id="111672" name="Freeform 56"/>
            <p:cNvSpPr>
              <a:spLocks/>
            </p:cNvSpPr>
            <p:nvPr/>
          </p:nvSpPr>
          <p:spPr bwMode="auto">
            <a:xfrm>
              <a:off x="3122" y="2576"/>
              <a:ext cx="34" cy="33"/>
            </a:xfrm>
            <a:custGeom>
              <a:avLst/>
              <a:gdLst/>
              <a:ahLst/>
              <a:cxnLst>
                <a:cxn ang="0">
                  <a:pos x="34" y="64"/>
                </a:cxn>
                <a:cxn ang="0">
                  <a:pos x="40" y="62"/>
                </a:cxn>
                <a:cxn ang="0">
                  <a:pos x="46" y="60"/>
                </a:cxn>
                <a:cxn ang="0">
                  <a:pos x="51" y="57"/>
                </a:cxn>
                <a:cxn ang="0">
                  <a:pos x="57" y="55"/>
                </a:cxn>
                <a:cxn ang="0">
                  <a:pos x="61" y="49"/>
                </a:cxn>
                <a:cxn ang="0">
                  <a:pos x="65" y="45"/>
                </a:cxn>
                <a:cxn ang="0">
                  <a:pos x="66" y="38"/>
                </a:cxn>
                <a:cxn ang="0">
                  <a:pos x="68" y="34"/>
                </a:cxn>
                <a:cxn ang="0">
                  <a:pos x="66" y="26"/>
                </a:cxn>
                <a:cxn ang="0">
                  <a:pos x="65" y="19"/>
                </a:cxn>
                <a:cxn ang="0">
                  <a:pos x="61" y="13"/>
                </a:cxn>
                <a:cxn ang="0">
                  <a:pos x="57" y="9"/>
                </a:cxn>
                <a:cxn ang="0">
                  <a:pos x="51" y="3"/>
                </a:cxn>
                <a:cxn ang="0">
                  <a:pos x="46" y="1"/>
                </a:cxn>
                <a:cxn ang="0">
                  <a:pos x="40" y="0"/>
                </a:cxn>
                <a:cxn ang="0">
                  <a:pos x="34" y="0"/>
                </a:cxn>
                <a:cxn ang="0">
                  <a:pos x="26" y="0"/>
                </a:cxn>
                <a:cxn ang="0">
                  <a:pos x="21" y="1"/>
                </a:cxn>
                <a:cxn ang="0">
                  <a:pos x="15" y="3"/>
                </a:cxn>
                <a:cxn ang="0">
                  <a:pos x="9" y="9"/>
                </a:cxn>
                <a:cxn ang="0">
                  <a:pos x="6" y="13"/>
                </a:cxn>
                <a:cxn ang="0">
                  <a:pos x="4" y="19"/>
                </a:cxn>
                <a:cxn ang="0">
                  <a:pos x="0" y="26"/>
                </a:cxn>
                <a:cxn ang="0">
                  <a:pos x="0" y="34"/>
                </a:cxn>
                <a:cxn ang="0">
                  <a:pos x="0" y="38"/>
                </a:cxn>
                <a:cxn ang="0">
                  <a:pos x="4" y="45"/>
                </a:cxn>
                <a:cxn ang="0">
                  <a:pos x="6" y="49"/>
                </a:cxn>
                <a:cxn ang="0">
                  <a:pos x="9" y="55"/>
                </a:cxn>
                <a:cxn ang="0">
                  <a:pos x="15" y="57"/>
                </a:cxn>
                <a:cxn ang="0">
                  <a:pos x="21" y="60"/>
                </a:cxn>
                <a:cxn ang="0">
                  <a:pos x="26" y="62"/>
                </a:cxn>
                <a:cxn ang="0">
                  <a:pos x="34" y="64"/>
                </a:cxn>
                <a:cxn ang="0">
                  <a:pos x="34" y="64"/>
                </a:cxn>
              </a:cxnLst>
              <a:rect l="0" t="0" r="r" b="b"/>
              <a:pathLst>
                <a:path w="68" h="64">
                  <a:moveTo>
                    <a:pt x="34" y="64"/>
                  </a:moveTo>
                  <a:lnTo>
                    <a:pt x="40" y="62"/>
                  </a:lnTo>
                  <a:lnTo>
                    <a:pt x="46" y="60"/>
                  </a:lnTo>
                  <a:lnTo>
                    <a:pt x="51" y="57"/>
                  </a:lnTo>
                  <a:lnTo>
                    <a:pt x="57" y="55"/>
                  </a:lnTo>
                  <a:lnTo>
                    <a:pt x="61" y="49"/>
                  </a:lnTo>
                  <a:lnTo>
                    <a:pt x="65" y="45"/>
                  </a:lnTo>
                  <a:lnTo>
                    <a:pt x="66" y="38"/>
                  </a:lnTo>
                  <a:lnTo>
                    <a:pt x="68" y="34"/>
                  </a:lnTo>
                  <a:lnTo>
                    <a:pt x="66" y="26"/>
                  </a:lnTo>
                  <a:lnTo>
                    <a:pt x="65" y="19"/>
                  </a:lnTo>
                  <a:lnTo>
                    <a:pt x="61" y="13"/>
                  </a:lnTo>
                  <a:lnTo>
                    <a:pt x="57" y="9"/>
                  </a:lnTo>
                  <a:lnTo>
                    <a:pt x="51" y="3"/>
                  </a:lnTo>
                  <a:lnTo>
                    <a:pt x="46" y="1"/>
                  </a:lnTo>
                  <a:lnTo>
                    <a:pt x="40" y="0"/>
                  </a:lnTo>
                  <a:lnTo>
                    <a:pt x="34" y="0"/>
                  </a:lnTo>
                  <a:lnTo>
                    <a:pt x="26" y="0"/>
                  </a:lnTo>
                  <a:lnTo>
                    <a:pt x="21" y="1"/>
                  </a:lnTo>
                  <a:lnTo>
                    <a:pt x="15" y="3"/>
                  </a:lnTo>
                  <a:lnTo>
                    <a:pt x="9" y="9"/>
                  </a:lnTo>
                  <a:lnTo>
                    <a:pt x="6" y="13"/>
                  </a:lnTo>
                  <a:lnTo>
                    <a:pt x="4" y="19"/>
                  </a:lnTo>
                  <a:lnTo>
                    <a:pt x="0" y="26"/>
                  </a:lnTo>
                  <a:lnTo>
                    <a:pt x="0" y="34"/>
                  </a:lnTo>
                  <a:lnTo>
                    <a:pt x="0" y="38"/>
                  </a:lnTo>
                  <a:lnTo>
                    <a:pt x="4" y="45"/>
                  </a:lnTo>
                  <a:lnTo>
                    <a:pt x="6" y="49"/>
                  </a:lnTo>
                  <a:lnTo>
                    <a:pt x="9" y="55"/>
                  </a:lnTo>
                  <a:lnTo>
                    <a:pt x="15" y="57"/>
                  </a:lnTo>
                  <a:lnTo>
                    <a:pt x="21" y="60"/>
                  </a:lnTo>
                  <a:lnTo>
                    <a:pt x="26" y="62"/>
                  </a:lnTo>
                  <a:lnTo>
                    <a:pt x="34" y="64"/>
                  </a:lnTo>
                  <a:lnTo>
                    <a:pt x="34" y="64"/>
                  </a:lnTo>
                  <a:close/>
                </a:path>
              </a:pathLst>
            </a:custGeom>
            <a:solidFill>
              <a:srgbClr val="4F66AB"/>
            </a:solidFill>
            <a:ln w="9525">
              <a:noFill/>
              <a:round/>
              <a:headEnd/>
              <a:tailEnd/>
            </a:ln>
          </p:spPr>
          <p:txBody>
            <a:bodyPr>
              <a:prstTxWarp prst="textNoShape">
                <a:avLst/>
              </a:prstTxWarp>
            </a:bodyPr>
            <a:lstStyle/>
            <a:p>
              <a:endParaRPr lang="es-MX"/>
            </a:p>
          </p:txBody>
        </p:sp>
        <p:sp>
          <p:nvSpPr>
            <p:cNvPr id="111673" name="Freeform 57"/>
            <p:cNvSpPr>
              <a:spLocks/>
            </p:cNvSpPr>
            <p:nvPr/>
          </p:nvSpPr>
          <p:spPr bwMode="auto">
            <a:xfrm>
              <a:off x="3168" y="2519"/>
              <a:ext cx="31" cy="33"/>
            </a:xfrm>
            <a:custGeom>
              <a:avLst/>
              <a:gdLst/>
              <a:ahLst/>
              <a:cxnLst>
                <a:cxn ang="0">
                  <a:pos x="32" y="65"/>
                </a:cxn>
                <a:cxn ang="0">
                  <a:pos x="38" y="65"/>
                </a:cxn>
                <a:cxn ang="0">
                  <a:pos x="44" y="61"/>
                </a:cxn>
                <a:cxn ang="0">
                  <a:pos x="50" y="59"/>
                </a:cxn>
                <a:cxn ang="0">
                  <a:pos x="53" y="56"/>
                </a:cxn>
                <a:cxn ang="0">
                  <a:pos x="57" y="50"/>
                </a:cxn>
                <a:cxn ang="0">
                  <a:pos x="61" y="46"/>
                </a:cxn>
                <a:cxn ang="0">
                  <a:pos x="63" y="39"/>
                </a:cxn>
                <a:cxn ang="0">
                  <a:pos x="63" y="35"/>
                </a:cxn>
                <a:cxn ang="0">
                  <a:pos x="63" y="27"/>
                </a:cxn>
                <a:cxn ang="0">
                  <a:pos x="61" y="19"/>
                </a:cxn>
                <a:cxn ang="0">
                  <a:pos x="57" y="14"/>
                </a:cxn>
                <a:cxn ang="0">
                  <a:pos x="53" y="10"/>
                </a:cxn>
                <a:cxn ang="0">
                  <a:pos x="50" y="6"/>
                </a:cxn>
                <a:cxn ang="0">
                  <a:pos x="44" y="4"/>
                </a:cxn>
                <a:cxn ang="0">
                  <a:pos x="38" y="0"/>
                </a:cxn>
                <a:cxn ang="0">
                  <a:pos x="32" y="0"/>
                </a:cxn>
                <a:cxn ang="0">
                  <a:pos x="27" y="0"/>
                </a:cxn>
                <a:cxn ang="0">
                  <a:pos x="19" y="4"/>
                </a:cxn>
                <a:cxn ang="0">
                  <a:pos x="13" y="6"/>
                </a:cxn>
                <a:cxn ang="0">
                  <a:pos x="10" y="10"/>
                </a:cxn>
                <a:cxn ang="0">
                  <a:pos x="4" y="14"/>
                </a:cxn>
                <a:cxn ang="0">
                  <a:pos x="2" y="19"/>
                </a:cxn>
                <a:cxn ang="0">
                  <a:pos x="0" y="27"/>
                </a:cxn>
                <a:cxn ang="0">
                  <a:pos x="0" y="35"/>
                </a:cxn>
                <a:cxn ang="0">
                  <a:pos x="0" y="39"/>
                </a:cxn>
                <a:cxn ang="0">
                  <a:pos x="2" y="46"/>
                </a:cxn>
                <a:cxn ang="0">
                  <a:pos x="4" y="50"/>
                </a:cxn>
                <a:cxn ang="0">
                  <a:pos x="10" y="56"/>
                </a:cxn>
                <a:cxn ang="0">
                  <a:pos x="13" y="59"/>
                </a:cxn>
                <a:cxn ang="0">
                  <a:pos x="19" y="61"/>
                </a:cxn>
                <a:cxn ang="0">
                  <a:pos x="27" y="65"/>
                </a:cxn>
                <a:cxn ang="0">
                  <a:pos x="32" y="65"/>
                </a:cxn>
                <a:cxn ang="0">
                  <a:pos x="32" y="65"/>
                </a:cxn>
              </a:cxnLst>
              <a:rect l="0" t="0" r="r" b="b"/>
              <a:pathLst>
                <a:path w="63" h="65">
                  <a:moveTo>
                    <a:pt x="32" y="65"/>
                  </a:moveTo>
                  <a:lnTo>
                    <a:pt x="38" y="65"/>
                  </a:lnTo>
                  <a:lnTo>
                    <a:pt x="44" y="61"/>
                  </a:lnTo>
                  <a:lnTo>
                    <a:pt x="50" y="59"/>
                  </a:lnTo>
                  <a:lnTo>
                    <a:pt x="53" y="56"/>
                  </a:lnTo>
                  <a:lnTo>
                    <a:pt x="57" y="50"/>
                  </a:lnTo>
                  <a:lnTo>
                    <a:pt x="61" y="46"/>
                  </a:lnTo>
                  <a:lnTo>
                    <a:pt x="63" y="39"/>
                  </a:lnTo>
                  <a:lnTo>
                    <a:pt x="63" y="35"/>
                  </a:lnTo>
                  <a:lnTo>
                    <a:pt x="63" y="27"/>
                  </a:lnTo>
                  <a:lnTo>
                    <a:pt x="61" y="19"/>
                  </a:lnTo>
                  <a:lnTo>
                    <a:pt x="57" y="14"/>
                  </a:lnTo>
                  <a:lnTo>
                    <a:pt x="53" y="10"/>
                  </a:lnTo>
                  <a:lnTo>
                    <a:pt x="50" y="6"/>
                  </a:lnTo>
                  <a:lnTo>
                    <a:pt x="44" y="4"/>
                  </a:lnTo>
                  <a:lnTo>
                    <a:pt x="38" y="0"/>
                  </a:lnTo>
                  <a:lnTo>
                    <a:pt x="32" y="0"/>
                  </a:lnTo>
                  <a:lnTo>
                    <a:pt x="27" y="0"/>
                  </a:lnTo>
                  <a:lnTo>
                    <a:pt x="19" y="4"/>
                  </a:lnTo>
                  <a:lnTo>
                    <a:pt x="13" y="6"/>
                  </a:lnTo>
                  <a:lnTo>
                    <a:pt x="10" y="10"/>
                  </a:lnTo>
                  <a:lnTo>
                    <a:pt x="4" y="14"/>
                  </a:lnTo>
                  <a:lnTo>
                    <a:pt x="2" y="19"/>
                  </a:lnTo>
                  <a:lnTo>
                    <a:pt x="0" y="27"/>
                  </a:lnTo>
                  <a:lnTo>
                    <a:pt x="0" y="35"/>
                  </a:lnTo>
                  <a:lnTo>
                    <a:pt x="0" y="39"/>
                  </a:lnTo>
                  <a:lnTo>
                    <a:pt x="2" y="46"/>
                  </a:lnTo>
                  <a:lnTo>
                    <a:pt x="4" y="50"/>
                  </a:lnTo>
                  <a:lnTo>
                    <a:pt x="10" y="56"/>
                  </a:lnTo>
                  <a:lnTo>
                    <a:pt x="13" y="59"/>
                  </a:lnTo>
                  <a:lnTo>
                    <a:pt x="19" y="61"/>
                  </a:lnTo>
                  <a:lnTo>
                    <a:pt x="27" y="65"/>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1674" name="Freeform 58"/>
            <p:cNvSpPr>
              <a:spLocks/>
            </p:cNvSpPr>
            <p:nvPr/>
          </p:nvSpPr>
          <p:spPr bwMode="auto">
            <a:xfrm>
              <a:off x="3212" y="2462"/>
              <a:ext cx="33" cy="33"/>
            </a:xfrm>
            <a:custGeom>
              <a:avLst/>
              <a:gdLst/>
              <a:ahLst/>
              <a:cxnLst>
                <a:cxn ang="0">
                  <a:pos x="30" y="65"/>
                </a:cxn>
                <a:cxn ang="0">
                  <a:pos x="36" y="63"/>
                </a:cxn>
                <a:cxn ang="0">
                  <a:pos x="43" y="61"/>
                </a:cxn>
                <a:cxn ang="0">
                  <a:pos x="47" y="57"/>
                </a:cxn>
                <a:cxn ang="0">
                  <a:pos x="55" y="54"/>
                </a:cxn>
                <a:cxn ang="0">
                  <a:pos x="57" y="50"/>
                </a:cxn>
                <a:cxn ang="0">
                  <a:pos x="60" y="44"/>
                </a:cxn>
                <a:cxn ang="0">
                  <a:pos x="62" y="38"/>
                </a:cxn>
                <a:cxn ang="0">
                  <a:pos x="64" y="31"/>
                </a:cxn>
                <a:cxn ang="0">
                  <a:pos x="62" y="25"/>
                </a:cxn>
                <a:cxn ang="0">
                  <a:pos x="60" y="19"/>
                </a:cxn>
                <a:cxn ang="0">
                  <a:pos x="57" y="14"/>
                </a:cxn>
                <a:cxn ang="0">
                  <a:pos x="55" y="10"/>
                </a:cxn>
                <a:cxn ang="0">
                  <a:pos x="47" y="6"/>
                </a:cxn>
                <a:cxn ang="0">
                  <a:pos x="43" y="2"/>
                </a:cxn>
                <a:cxn ang="0">
                  <a:pos x="36" y="0"/>
                </a:cxn>
                <a:cxn ang="0">
                  <a:pos x="30" y="0"/>
                </a:cxn>
                <a:cxn ang="0">
                  <a:pos x="24" y="0"/>
                </a:cxn>
                <a:cxn ang="0">
                  <a:pos x="17" y="2"/>
                </a:cxn>
                <a:cxn ang="0">
                  <a:pos x="13" y="6"/>
                </a:cxn>
                <a:cxn ang="0">
                  <a:pos x="9" y="10"/>
                </a:cxn>
                <a:cxn ang="0">
                  <a:pos x="3" y="14"/>
                </a:cxn>
                <a:cxn ang="0">
                  <a:pos x="1" y="19"/>
                </a:cxn>
                <a:cxn ang="0">
                  <a:pos x="0" y="25"/>
                </a:cxn>
                <a:cxn ang="0">
                  <a:pos x="0" y="31"/>
                </a:cxn>
                <a:cxn ang="0">
                  <a:pos x="0" y="38"/>
                </a:cxn>
                <a:cxn ang="0">
                  <a:pos x="1" y="44"/>
                </a:cxn>
                <a:cxn ang="0">
                  <a:pos x="3" y="50"/>
                </a:cxn>
                <a:cxn ang="0">
                  <a:pos x="9" y="54"/>
                </a:cxn>
                <a:cxn ang="0">
                  <a:pos x="13" y="57"/>
                </a:cxn>
                <a:cxn ang="0">
                  <a:pos x="17" y="61"/>
                </a:cxn>
                <a:cxn ang="0">
                  <a:pos x="24" y="63"/>
                </a:cxn>
                <a:cxn ang="0">
                  <a:pos x="30" y="65"/>
                </a:cxn>
                <a:cxn ang="0">
                  <a:pos x="30" y="65"/>
                </a:cxn>
              </a:cxnLst>
              <a:rect l="0" t="0" r="r" b="b"/>
              <a:pathLst>
                <a:path w="64" h="65">
                  <a:moveTo>
                    <a:pt x="30" y="65"/>
                  </a:moveTo>
                  <a:lnTo>
                    <a:pt x="36" y="63"/>
                  </a:lnTo>
                  <a:lnTo>
                    <a:pt x="43" y="61"/>
                  </a:lnTo>
                  <a:lnTo>
                    <a:pt x="47" y="57"/>
                  </a:lnTo>
                  <a:lnTo>
                    <a:pt x="55" y="54"/>
                  </a:lnTo>
                  <a:lnTo>
                    <a:pt x="57" y="50"/>
                  </a:lnTo>
                  <a:lnTo>
                    <a:pt x="60" y="44"/>
                  </a:lnTo>
                  <a:lnTo>
                    <a:pt x="62" y="38"/>
                  </a:lnTo>
                  <a:lnTo>
                    <a:pt x="64" y="31"/>
                  </a:lnTo>
                  <a:lnTo>
                    <a:pt x="62" y="25"/>
                  </a:lnTo>
                  <a:lnTo>
                    <a:pt x="60" y="19"/>
                  </a:lnTo>
                  <a:lnTo>
                    <a:pt x="57" y="14"/>
                  </a:lnTo>
                  <a:lnTo>
                    <a:pt x="55" y="10"/>
                  </a:lnTo>
                  <a:lnTo>
                    <a:pt x="47" y="6"/>
                  </a:lnTo>
                  <a:lnTo>
                    <a:pt x="43" y="2"/>
                  </a:lnTo>
                  <a:lnTo>
                    <a:pt x="36" y="0"/>
                  </a:lnTo>
                  <a:lnTo>
                    <a:pt x="30" y="0"/>
                  </a:lnTo>
                  <a:lnTo>
                    <a:pt x="24" y="0"/>
                  </a:lnTo>
                  <a:lnTo>
                    <a:pt x="17" y="2"/>
                  </a:lnTo>
                  <a:lnTo>
                    <a:pt x="13" y="6"/>
                  </a:lnTo>
                  <a:lnTo>
                    <a:pt x="9" y="10"/>
                  </a:lnTo>
                  <a:lnTo>
                    <a:pt x="3" y="14"/>
                  </a:lnTo>
                  <a:lnTo>
                    <a:pt x="1" y="19"/>
                  </a:lnTo>
                  <a:lnTo>
                    <a:pt x="0" y="25"/>
                  </a:lnTo>
                  <a:lnTo>
                    <a:pt x="0" y="31"/>
                  </a:lnTo>
                  <a:lnTo>
                    <a:pt x="0" y="38"/>
                  </a:lnTo>
                  <a:lnTo>
                    <a:pt x="1" y="44"/>
                  </a:lnTo>
                  <a:lnTo>
                    <a:pt x="3" y="50"/>
                  </a:lnTo>
                  <a:lnTo>
                    <a:pt x="9" y="54"/>
                  </a:lnTo>
                  <a:lnTo>
                    <a:pt x="13" y="57"/>
                  </a:lnTo>
                  <a:lnTo>
                    <a:pt x="17" y="61"/>
                  </a:lnTo>
                  <a:lnTo>
                    <a:pt x="24" y="63"/>
                  </a:lnTo>
                  <a:lnTo>
                    <a:pt x="30" y="65"/>
                  </a:lnTo>
                  <a:lnTo>
                    <a:pt x="30"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1675" name="Freeform 59"/>
            <p:cNvSpPr>
              <a:spLocks/>
            </p:cNvSpPr>
            <p:nvPr/>
          </p:nvSpPr>
          <p:spPr bwMode="auto">
            <a:xfrm>
              <a:off x="3256" y="2405"/>
              <a:ext cx="33" cy="33"/>
            </a:xfrm>
            <a:custGeom>
              <a:avLst/>
              <a:gdLst/>
              <a:ahLst/>
              <a:cxnLst>
                <a:cxn ang="0">
                  <a:pos x="32" y="65"/>
                </a:cxn>
                <a:cxn ang="0">
                  <a:pos x="40" y="63"/>
                </a:cxn>
                <a:cxn ang="0">
                  <a:pos x="46" y="61"/>
                </a:cxn>
                <a:cxn ang="0">
                  <a:pos x="51" y="59"/>
                </a:cxn>
                <a:cxn ang="0">
                  <a:pos x="57" y="56"/>
                </a:cxn>
                <a:cxn ang="0">
                  <a:pos x="61" y="50"/>
                </a:cxn>
                <a:cxn ang="0">
                  <a:pos x="63" y="44"/>
                </a:cxn>
                <a:cxn ang="0">
                  <a:pos x="65" y="38"/>
                </a:cxn>
                <a:cxn ang="0">
                  <a:pos x="67" y="33"/>
                </a:cxn>
                <a:cxn ang="0">
                  <a:pos x="65" y="27"/>
                </a:cxn>
                <a:cxn ang="0">
                  <a:pos x="63" y="19"/>
                </a:cxn>
                <a:cxn ang="0">
                  <a:pos x="61" y="14"/>
                </a:cxn>
                <a:cxn ang="0">
                  <a:pos x="57" y="10"/>
                </a:cxn>
                <a:cxn ang="0">
                  <a:pos x="51" y="6"/>
                </a:cxn>
                <a:cxn ang="0">
                  <a:pos x="46" y="2"/>
                </a:cxn>
                <a:cxn ang="0">
                  <a:pos x="40" y="0"/>
                </a:cxn>
                <a:cxn ang="0">
                  <a:pos x="32" y="0"/>
                </a:cxn>
                <a:cxn ang="0">
                  <a:pos x="27" y="0"/>
                </a:cxn>
                <a:cxn ang="0">
                  <a:pos x="21" y="2"/>
                </a:cxn>
                <a:cxn ang="0">
                  <a:pos x="13" y="6"/>
                </a:cxn>
                <a:cxn ang="0">
                  <a:pos x="9" y="10"/>
                </a:cxn>
                <a:cxn ang="0">
                  <a:pos x="6" y="14"/>
                </a:cxn>
                <a:cxn ang="0">
                  <a:pos x="2" y="19"/>
                </a:cxn>
                <a:cxn ang="0">
                  <a:pos x="0" y="27"/>
                </a:cxn>
                <a:cxn ang="0">
                  <a:pos x="0" y="33"/>
                </a:cxn>
                <a:cxn ang="0">
                  <a:pos x="0" y="38"/>
                </a:cxn>
                <a:cxn ang="0">
                  <a:pos x="2" y="44"/>
                </a:cxn>
                <a:cxn ang="0">
                  <a:pos x="6" y="50"/>
                </a:cxn>
                <a:cxn ang="0">
                  <a:pos x="9" y="56"/>
                </a:cxn>
                <a:cxn ang="0">
                  <a:pos x="13" y="59"/>
                </a:cxn>
                <a:cxn ang="0">
                  <a:pos x="21" y="61"/>
                </a:cxn>
                <a:cxn ang="0">
                  <a:pos x="27" y="63"/>
                </a:cxn>
                <a:cxn ang="0">
                  <a:pos x="32" y="65"/>
                </a:cxn>
                <a:cxn ang="0">
                  <a:pos x="32" y="65"/>
                </a:cxn>
              </a:cxnLst>
              <a:rect l="0" t="0" r="r" b="b"/>
              <a:pathLst>
                <a:path w="67" h="65">
                  <a:moveTo>
                    <a:pt x="32" y="65"/>
                  </a:moveTo>
                  <a:lnTo>
                    <a:pt x="40" y="63"/>
                  </a:lnTo>
                  <a:lnTo>
                    <a:pt x="46" y="61"/>
                  </a:lnTo>
                  <a:lnTo>
                    <a:pt x="51" y="59"/>
                  </a:lnTo>
                  <a:lnTo>
                    <a:pt x="57" y="56"/>
                  </a:lnTo>
                  <a:lnTo>
                    <a:pt x="61" y="50"/>
                  </a:lnTo>
                  <a:lnTo>
                    <a:pt x="63" y="44"/>
                  </a:lnTo>
                  <a:lnTo>
                    <a:pt x="65" y="38"/>
                  </a:lnTo>
                  <a:lnTo>
                    <a:pt x="67" y="33"/>
                  </a:lnTo>
                  <a:lnTo>
                    <a:pt x="65" y="27"/>
                  </a:lnTo>
                  <a:lnTo>
                    <a:pt x="63" y="19"/>
                  </a:lnTo>
                  <a:lnTo>
                    <a:pt x="61" y="14"/>
                  </a:lnTo>
                  <a:lnTo>
                    <a:pt x="57" y="10"/>
                  </a:lnTo>
                  <a:lnTo>
                    <a:pt x="51" y="6"/>
                  </a:lnTo>
                  <a:lnTo>
                    <a:pt x="46" y="2"/>
                  </a:lnTo>
                  <a:lnTo>
                    <a:pt x="40" y="0"/>
                  </a:lnTo>
                  <a:lnTo>
                    <a:pt x="32" y="0"/>
                  </a:lnTo>
                  <a:lnTo>
                    <a:pt x="27" y="0"/>
                  </a:lnTo>
                  <a:lnTo>
                    <a:pt x="21" y="2"/>
                  </a:lnTo>
                  <a:lnTo>
                    <a:pt x="13" y="6"/>
                  </a:lnTo>
                  <a:lnTo>
                    <a:pt x="9" y="10"/>
                  </a:lnTo>
                  <a:lnTo>
                    <a:pt x="6" y="14"/>
                  </a:lnTo>
                  <a:lnTo>
                    <a:pt x="2" y="19"/>
                  </a:lnTo>
                  <a:lnTo>
                    <a:pt x="0" y="27"/>
                  </a:lnTo>
                  <a:lnTo>
                    <a:pt x="0" y="33"/>
                  </a:lnTo>
                  <a:lnTo>
                    <a:pt x="0" y="38"/>
                  </a:lnTo>
                  <a:lnTo>
                    <a:pt x="2" y="44"/>
                  </a:lnTo>
                  <a:lnTo>
                    <a:pt x="6" y="50"/>
                  </a:lnTo>
                  <a:lnTo>
                    <a:pt x="9" y="56"/>
                  </a:lnTo>
                  <a:lnTo>
                    <a:pt x="13" y="59"/>
                  </a:lnTo>
                  <a:lnTo>
                    <a:pt x="21" y="61"/>
                  </a:lnTo>
                  <a:lnTo>
                    <a:pt x="27" y="63"/>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1676" name="Freeform 60"/>
            <p:cNvSpPr>
              <a:spLocks/>
            </p:cNvSpPr>
            <p:nvPr/>
          </p:nvSpPr>
          <p:spPr bwMode="auto">
            <a:xfrm>
              <a:off x="3302" y="2349"/>
              <a:ext cx="31" cy="32"/>
            </a:xfrm>
            <a:custGeom>
              <a:avLst/>
              <a:gdLst/>
              <a:ahLst/>
              <a:cxnLst>
                <a:cxn ang="0">
                  <a:pos x="33" y="65"/>
                </a:cxn>
                <a:cxn ang="0">
                  <a:pos x="36" y="63"/>
                </a:cxn>
                <a:cxn ang="0">
                  <a:pos x="44" y="61"/>
                </a:cxn>
                <a:cxn ang="0">
                  <a:pos x="48" y="57"/>
                </a:cxn>
                <a:cxn ang="0">
                  <a:pos x="53" y="53"/>
                </a:cxn>
                <a:cxn ang="0">
                  <a:pos x="57" y="48"/>
                </a:cxn>
                <a:cxn ang="0">
                  <a:pos x="61" y="42"/>
                </a:cxn>
                <a:cxn ang="0">
                  <a:pos x="63" y="36"/>
                </a:cxn>
                <a:cxn ang="0">
                  <a:pos x="63" y="31"/>
                </a:cxn>
                <a:cxn ang="0">
                  <a:pos x="63" y="25"/>
                </a:cxn>
                <a:cxn ang="0">
                  <a:pos x="61" y="17"/>
                </a:cxn>
                <a:cxn ang="0">
                  <a:pos x="57" y="12"/>
                </a:cxn>
                <a:cxn ang="0">
                  <a:pos x="53" y="8"/>
                </a:cxn>
                <a:cxn ang="0">
                  <a:pos x="48" y="4"/>
                </a:cxn>
                <a:cxn ang="0">
                  <a:pos x="44" y="2"/>
                </a:cxn>
                <a:cxn ang="0">
                  <a:pos x="36" y="0"/>
                </a:cxn>
                <a:cxn ang="0">
                  <a:pos x="33" y="0"/>
                </a:cxn>
                <a:cxn ang="0">
                  <a:pos x="25" y="0"/>
                </a:cxn>
                <a:cxn ang="0">
                  <a:pos x="19" y="2"/>
                </a:cxn>
                <a:cxn ang="0">
                  <a:pos x="12" y="4"/>
                </a:cxn>
                <a:cxn ang="0">
                  <a:pos x="8" y="8"/>
                </a:cxn>
                <a:cxn ang="0">
                  <a:pos x="4" y="12"/>
                </a:cxn>
                <a:cxn ang="0">
                  <a:pos x="2" y="17"/>
                </a:cxn>
                <a:cxn ang="0">
                  <a:pos x="0" y="25"/>
                </a:cxn>
                <a:cxn ang="0">
                  <a:pos x="0" y="31"/>
                </a:cxn>
                <a:cxn ang="0">
                  <a:pos x="0" y="36"/>
                </a:cxn>
                <a:cxn ang="0">
                  <a:pos x="2" y="42"/>
                </a:cxn>
                <a:cxn ang="0">
                  <a:pos x="4" y="48"/>
                </a:cxn>
                <a:cxn ang="0">
                  <a:pos x="8" y="53"/>
                </a:cxn>
                <a:cxn ang="0">
                  <a:pos x="12" y="57"/>
                </a:cxn>
                <a:cxn ang="0">
                  <a:pos x="19" y="61"/>
                </a:cxn>
                <a:cxn ang="0">
                  <a:pos x="25" y="63"/>
                </a:cxn>
                <a:cxn ang="0">
                  <a:pos x="33" y="65"/>
                </a:cxn>
                <a:cxn ang="0">
                  <a:pos x="33" y="65"/>
                </a:cxn>
              </a:cxnLst>
              <a:rect l="0" t="0" r="r" b="b"/>
              <a:pathLst>
                <a:path w="63" h="65">
                  <a:moveTo>
                    <a:pt x="33" y="65"/>
                  </a:moveTo>
                  <a:lnTo>
                    <a:pt x="36" y="63"/>
                  </a:lnTo>
                  <a:lnTo>
                    <a:pt x="44" y="61"/>
                  </a:lnTo>
                  <a:lnTo>
                    <a:pt x="48" y="57"/>
                  </a:lnTo>
                  <a:lnTo>
                    <a:pt x="53" y="53"/>
                  </a:lnTo>
                  <a:lnTo>
                    <a:pt x="57" y="48"/>
                  </a:lnTo>
                  <a:lnTo>
                    <a:pt x="61" y="42"/>
                  </a:lnTo>
                  <a:lnTo>
                    <a:pt x="63" y="36"/>
                  </a:lnTo>
                  <a:lnTo>
                    <a:pt x="63" y="31"/>
                  </a:lnTo>
                  <a:lnTo>
                    <a:pt x="63" y="25"/>
                  </a:lnTo>
                  <a:lnTo>
                    <a:pt x="61" y="17"/>
                  </a:lnTo>
                  <a:lnTo>
                    <a:pt x="57" y="12"/>
                  </a:lnTo>
                  <a:lnTo>
                    <a:pt x="53" y="8"/>
                  </a:lnTo>
                  <a:lnTo>
                    <a:pt x="48" y="4"/>
                  </a:lnTo>
                  <a:lnTo>
                    <a:pt x="44" y="2"/>
                  </a:lnTo>
                  <a:lnTo>
                    <a:pt x="36" y="0"/>
                  </a:lnTo>
                  <a:lnTo>
                    <a:pt x="33" y="0"/>
                  </a:lnTo>
                  <a:lnTo>
                    <a:pt x="25" y="0"/>
                  </a:lnTo>
                  <a:lnTo>
                    <a:pt x="19" y="2"/>
                  </a:lnTo>
                  <a:lnTo>
                    <a:pt x="12" y="4"/>
                  </a:lnTo>
                  <a:lnTo>
                    <a:pt x="8" y="8"/>
                  </a:lnTo>
                  <a:lnTo>
                    <a:pt x="4" y="12"/>
                  </a:lnTo>
                  <a:lnTo>
                    <a:pt x="2" y="17"/>
                  </a:lnTo>
                  <a:lnTo>
                    <a:pt x="0" y="25"/>
                  </a:lnTo>
                  <a:lnTo>
                    <a:pt x="0" y="31"/>
                  </a:lnTo>
                  <a:lnTo>
                    <a:pt x="0" y="36"/>
                  </a:lnTo>
                  <a:lnTo>
                    <a:pt x="2" y="42"/>
                  </a:lnTo>
                  <a:lnTo>
                    <a:pt x="4" y="48"/>
                  </a:lnTo>
                  <a:lnTo>
                    <a:pt x="8" y="53"/>
                  </a:lnTo>
                  <a:lnTo>
                    <a:pt x="12" y="57"/>
                  </a:lnTo>
                  <a:lnTo>
                    <a:pt x="19" y="61"/>
                  </a:lnTo>
                  <a:lnTo>
                    <a:pt x="25" y="63"/>
                  </a:lnTo>
                  <a:lnTo>
                    <a:pt x="33" y="65"/>
                  </a:lnTo>
                  <a:lnTo>
                    <a:pt x="33"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1677" name="Freeform 61"/>
            <p:cNvSpPr>
              <a:spLocks/>
            </p:cNvSpPr>
            <p:nvPr/>
          </p:nvSpPr>
          <p:spPr bwMode="auto">
            <a:xfrm>
              <a:off x="3207" y="2594"/>
              <a:ext cx="33" cy="32"/>
            </a:xfrm>
            <a:custGeom>
              <a:avLst/>
              <a:gdLst/>
              <a:ahLst/>
              <a:cxnLst>
                <a:cxn ang="0">
                  <a:pos x="32" y="62"/>
                </a:cxn>
                <a:cxn ang="0">
                  <a:pos x="38" y="62"/>
                </a:cxn>
                <a:cxn ang="0">
                  <a:pos x="46" y="60"/>
                </a:cxn>
                <a:cxn ang="0">
                  <a:pos x="50" y="57"/>
                </a:cxn>
                <a:cxn ang="0">
                  <a:pos x="57" y="53"/>
                </a:cxn>
                <a:cxn ang="0">
                  <a:pos x="59" y="47"/>
                </a:cxn>
                <a:cxn ang="0">
                  <a:pos x="63" y="41"/>
                </a:cxn>
                <a:cxn ang="0">
                  <a:pos x="65" y="36"/>
                </a:cxn>
                <a:cxn ang="0">
                  <a:pos x="67" y="30"/>
                </a:cxn>
                <a:cxn ang="0">
                  <a:pos x="65" y="22"/>
                </a:cxn>
                <a:cxn ang="0">
                  <a:pos x="63" y="17"/>
                </a:cxn>
                <a:cxn ang="0">
                  <a:pos x="59" y="11"/>
                </a:cxn>
                <a:cxn ang="0">
                  <a:pos x="57" y="7"/>
                </a:cxn>
                <a:cxn ang="0">
                  <a:pos x="50" y="3"/>
                </a:cxn>
                <a:cxn ang="0">
                  <a:pos x="46" y="2"/>
                </a:cxn>
                <a:cxn ang="0">
                  <a:pos x="38" y="0"/>
                </a:cxn>
                <a:cxn ang="0">
                  <a:pos x="32" y="0"/>
                </a:cxn>
                <a:cxn ang="0">
                  <a:pos x="27" y="0"/>
                </a:cxn>
                <a:cxn ang="0">
                  <a:pos x="21" y="2"/>
                </a:cxn>
                <a:cxn ang="0">
                  <a:pos x="13" y="3"/>
                </a:cxn>
                <a:cxn ang="0">
                  <a:pos x="10" y="7"/>
                </a:cxn>
                <a:cxn ang="0">
                  <a:pos x="6" y="11"/>
                </a:cxn>
                <a:cxn ang="0">
                  <a:pos x="2" y="17"/>
                </a:cxn>
                <a:cxn ang="0">
                  <a:pos x="0" y="22"/>
                </a:cxn>
                <a:cxn ang="0">
                  <a:pos x="0" y="30"/>
                </a:cxn>
                <a:cxn ang="0">
                  <a:pos x="0" y="36"/>
                </a:cxn>
                <a:cxn ang="0">
                  <a:pos x="2" y="41"/>
                </a:cxn>
                <a:cxn ang="0">
                  <a:pos x="6" y="47"/>
                </a:cxn>
                <a:cxn ang="0">
                  <a:pos x="10" y="53"/>
                </a:cxn>
                <a:cxn ang="0">
                  <a:pos x="13" y="57"/>
                </a:cxn>
                <a:cxn ang="0">
                  <a:pos x="21" y="60"/>
                </a:cxn>
                <a:cxn ang="0">
                  <a:pos x="27" y="62"/>
                </a:cxn>
                <a:cxn ang="0">
                  <a:pos x="32" y="62"/>
                </a:cxn>
                <a:cxn ang="0">
                  <a:pos x="32" y="62"/>
                </a:cxn>
              </a:cxnLst>
              <a:rect l="0" t="0" r="r" b="b"/>
              <a:pathLst>
                <a:path w="67" h="62">
                  <a:moveTo>
                    <a:pt x="32" y="62"/>
                  </a:moveTo>
                  <a:lnTo>
                    <a:pt x="38" y="62"/>
                  </a:lnTo>
                  <a:lnTo>
                    <a:pt x="46" y="60"/>
                  </a:lnTo>
                  <a:lnTo>
                    <a:pt x="50" y="57"/>
                  </a:lnTo>
                  <a:lnTo>
                    <a:pt x="57" y="53"/>
                  </a:lnTo>
                  <a:lnTo>
                    <a:pt x="59" y="47"/>
                  </a:lnTo>
                  <a:lnTo>
                    <a:pt x="63" y="41"/>
                  </a:lnTo>
                  <a:lnTo>
                    <a:pt x="65" y="36"/>
                  </a:lnTo>
                  <a:lnTo>
                    <a:pt x="67" y="30"/>
                  </a:lnTo>
                  <a:lnTo>
                    <a:pt x="65" y="22"/>
                  </a:lnTo>
                  <a:lnTo>
                    <a:pt x="63" y="17"/>
                  </a:lnTo>
                  <a:lnTo>
                    <a:pt x="59" y="11"/>
                  </a:lnTo>
                  <a:lnTo>
                    <a:pt x="57" y="7"/>
                  </a:lnTo>
                  <a:lnTo>
                    <a:pt x="50" y="3"/>
                  </a:lnTo>
                  <a:lnTo>
                    <a:pt x="46" y="2"/>
                  </a:lnTo>
                  <a:lnTo>
                    <a:pt x="38" y="0"/>
                  </a:lnTo>
                  <a:lnTo>
                    <a:pt x="32" y="0"/>
                  </a:lnTo>
                  <a:lnTo>
                    <a:pt x="27" y="0"/>
                  </a:lnTo>
                  <a:lnTo>
                    <a:pt x="21" y="2"/>
                  </a:lnTo>
                  <a:lnTo>
                    <a:pt x="13" y="3"/>
                  </a:lnTo>
                  <a:lnTo>
                    <a:pt x="10" y="7"/>
                  </a:lnTo>
                  <a:lnTo>
                    <a:pt x="6" y="11"/>
                  </a:lnTo>
                  <a:lnTo>
                    <a:pt x="2" y="17"/>
                  </a:lnTo>
                  <a:lnTo>
                    <a:pt x="0" y="22"/>
                  </a:lnTo>
                  <a:lnTo>
                    <a:pt x="0" y="30"/>
                  </a:lnTo>
                  <a:lnTo>
                    <a:pt x="0" y="36"/>
                  </a:lnTo>
                  <a:lnTo>
                    <a:pt x="2" y="41"/>
                  </a:lnTo>
                  <a:lnTo>
                    <a:pt x="6" y="47"/>
                  </a:lnTo>
                  <a:lnTo>
                    <a:pt x="10" y="53"/>
                  </a:lnTo>
                  <a:lnTo>
                    <a:pt x="13" y="57"/>
                  </a:lnTo>
                  <a:lnTo>
                    <a:pt x="21" y="60"/>
                  </a:lnTo>
                  <a:lnTo>
                    <a:pt x="27" y="62"/>
                  </a:lnTo>
                  <a:lnTo>
                    <a:pt x="32" y="62"/>
                  </a:lnTo>
                  <a:lnTo>
                    <a:pt x="32" y="62"/>
                  </a:lnTo>
                  <a:close/>
                </a:path>
              </a:pathLst>
            </a:custGeom>
            <a:solidFill>
              <a:srgbClr val="4F66AB"/>
            </a:solidFill>
            <a:ln w="9525">
              <a:noFill/>
              <a:round/>
              <a:headEnd/>
              <a:tailEnd/>
            </a:ln>
          </p:spPr>
          <p:txBody>
            <a:bodyPr>
              <a:prstTxWarp prst="textNoShape">
                <a:avLst/>
              </a:prstTxWarp>
            </a:bodyPr>
            <a:lstStyle/>
            <a:p>
              <a:endParaRPr lang="es-MX"/>
            </a:p>
          </p:txBody>
        </p:sp>
        <p:sp>
          <p:nvSpPr>
            <p:cNvPr id="111678" name="Freeform 62"/>
            <p:cNvSpPr>
              <a:spLocks/>
            </p:cNvSpPr>
            <p:nvPr/>
          </p:nvSpPr>
          <p:spPr bwMode="auto">
            <a:xfrm>
              <a:off x="3251" y="2537"/>
              <a:ext cx="33" cy="33"/>
            </a:xfrm>
            <a:custGeom>
              <a:avLst/>
              <a:gdLst/>
              <a:ahLst/>
              <a:cxnLst>
                <a:cxn ang="0">
                  <a:pos x="33" y="64"/>
                </a:cxn>
                <a:cxn ang="0">
                  <a:pos x="38" y="62"/>
                </a:cxn>
                <a:cxn ang="0">
                  <a:pos x="44" y="60"/>
                </a:cxn>
                <a:cxn ang="0">
                  <a:pos x="50" y="57"/>
                </a:cxn>
                <a:cxn ang="0">
                  <a:pos x="56" y="53"/>
                </a:cxn>
                <a:cxn ang="0">
                  <a:pos x="59" y="49"/>
                </a:cxn>
                <a:cxn ang="0">
                  <a:pos x="61" y="43"/>
                </a:cxn>
                <a:cxn ang="0">
                  <a:pos x="63" y="36"/>
                </a:cxn>
                <a:cxn ang="0">
                  <a:pos x="65" y="30"/>
                </a:cxn>
                <a:cxn ang="0">
                  <a:pos x="63" y="24"/>
                </a:cxn>
                <a:cxn ang="0">
                  <a:pos x="61" y="19"/>
                </a:cxn>
                <a:cxn ang="0">
                  <a:pos x="59" y="11"/>
                </a:cxn>
                <a:cxn ang="0">
                  <a:pos x="56" y="9"/>
                </a:cxn>
                <a:cxn ang="0">
                  <a:pos x="50" y="3"/>
                </a:cxn>
                <a:cxn ang="0">
                  <a:pos x="44" y="2"/>
                </a:cxn>
                <a:cxn ang="0">
                  <a:pos x="38" y="0"/>
                </a:cxn>
                <a:cxn ang="0">
                  <a:pos x="33" y="0"/>
                </a:cxn>
                <a:cxn ang="0">
                  <a:pos x="27" y="0"/>
                </a:cxn>
                <a:cxn ang="0">
                  <a:pos x="19" y="2"/>
                </a:cxn>
                <a:cxn ang="0">
                  <a:pos x="14" y="3"/>
                </a:cxn>
                <a:cxn ang="0">
                  <a:pos x="10" y="9"/>
                </a:cxn>
                <a:cxn ang="0">
                  <a:pos x="6" y="11"/>
                </a:cxn>
                <a:cxn ang="0">
                  <a:pos x="2" y="19"/>
                </a:cxn>
                <a:cxn ang="0">
                  <a:pos x="0" y="24"/>
                </a:cxn>
                <a:cxn ang="0">
                  <a:pos x="0" y="30"/>
                </a:cxn>
                <a:cxn ang="0">
                  <a:pos x="0" y="36"/>
                </a:cxn>
                <a:cxn ang="0">
                  <a:pos x="2" y="43"/>
                </a:cxn>
                <a:cxn ang="0">
                  <a:pos x="6" y="49"/>
                </a:cxn>
                <a:cxn ang="0">
                  <a:pos x="10" y="53"/>
                </a:cxn>
                <a:cxn ang="0">
                  <a:pos x="14" y="57"/>
                </a:cxn>
                <a:cxn ang="0">
                  <a:pos x="19" y="60"/>
                </a:cxn>
                <a:cxn ang="0">
                  <a:pos x="27" y="62"/>
                </a:cxn>
                <a:cxn ang="0">
                  <a:pos x="33" y="64"/>
                </a:cxn>
                <a:cxn ang="0">
                  <a:pos x="33" y="64"/>
                </a:cxn>
              </a:cxnLst>
              <a:rect l="0" t="0" r="r" b="b"/>
              <a:pathLst>
                <a:path w="65" h="64">
                  <a:moveTo>
                    <a:pt x="33" y="64"/>
                  </a:moveTo>
                  <a:lnTo>
                    <a:pt x="38" y="62"/>
                  </a:lnTo>
                  <a:lnTo>
                    <a:pt x="44" y="60"/>
                  </a:lnTo>
                  <a:lnTo>
                    <a:pt x="50" y="57"/>
                  </a:lnTo>
                  <a:lnTo>
                    <a:pt x="56" y="53"/>
                  </a:lnTo>
                  <a:lnTo>
                    <a:pt x="59" y="49"/>
                  </a:lnTo>
                  <a:lnTo>
                    <a:pt x="61" y="43"/>
                  </a:lnTo>
                  <a:lnTo>
                    <a:pt x="63" y="36"/>
                  </a:lnTo>
                  <a:lnTo>
                    <a:pt x="65" y="30"/>
                  </a:lnTo>
                  <a:lnTo>
                    <a:pt x="63" y="24"/>
                  </a:lnTo>
                  <a:lnTo>
                    <a:pt x="61" y="19"/>
                  </a:lnTo>
                  <a:lnTo>
                    <a:pt x="59" y="11"/>
                  </a:lnTo>
                  <a:lnTo>
                    <a:pt x="56" y="9"/>
                  </a:lnTo>
                  <a:lnTo>
                    <a:pt x="50" y="3"/>
                  </a:lnTo>
                  <a:lnTo>
                    <a:pt x="44" y="2"/>
                  </a:lnTo>
                  <a:lnTo>
                    <a:pt x="38" y="0"/>
                  </a:lnTo>
                  <a:lnTo>
                    <a:pt x="33" y="0"/>
                  </a:lnTo>
                  <a:lnTo>
                    <a:pt x="27" y="0"/>
                  </a:lnTo>
                  <a:lnTo>
                    <a:pt x="19" y="2"/>
                  </a:lnTo>
                  <a:lnTo>
                    <a:pt x="14" y="3"/>
                  </a:lnTo>
                  <a:lnTo>
                    <a:pt x="10" y="9"/>
                  </a:lnTo>
                  <a:lnTo>
                    <a:pt x="6" y="11"/>
                  </a:lnTo>
                  <a:lnTo>
                    <a:pt x="2" y="19"/>
                  </a:lnTo>
                  <a:lnTo>
                    <a:pt x="0" y="24"/>
                  </a:lnTo>
                  <a:lnTo>
                    <a:pt x="0" y="30"/>
                  </a:lnTo>
                  <a:lnTo>
                    <a:pt x="0" y="36"/>
                  </a:lnTo>
                  <a:lnTo>
                    <a:pt x="2" y="43"/>
                  </a:lnTo>
                  <a:lnTo>
                    <a:pt x="6" y="49"/>
                  </a:lnTo>
                  <a:lnTo>
                    <a:pt x="10" y="53"/>
                  </a:lnTo>
                  <a:lnTo>
                    <a:pt x="14" y="57"/>
                  </a:lnTo>
                  <a:lnTo>
                    <a:pt x="19" y="60"/>
                  </a:lnTo>
                  <a:lnTo>
                    <a:pt x="27" y="62"/>
                  </a:lnTo>
                  <a:lnTo>
                    <a:pt x="33" y="64"/>
                  </a:lnTo>
                  <a:lnTo>
                    <a:pt x="33" y="64"/>
                  </a:lnTo>
                  <a:close/>
                </a:path>
              </a:pathLst>
            </a:custGeom>
            <a:solidFill>
              <a:srgbClr val="4F66AB"/>
            </a:solidFill>
            <a:ln w="9525">
              <a:noFill/>
              <a:round/>
              <a:headEnd/>
              <a:tailEnd/>
            </a:ln>
          </p:spPr>
          <p:txBody>
            <a:bodyPr>
              <a:prstTxWarp prst="textNoShape">
                <a:avLst/>
              </a:prstTxWarp>
            </a:bodyPr>
            <a:lstStyle/>
            <a:p>
              <a:endParaRPr lang="es-MX"/>
            </a:p>
          </p:txBody>
        </p:sp>
        <p:sp>
          <p:nvSpPr>
            <p:cNvPr id="111679" name="Freeform 63"/>
            <p:cNvSpPr>
              <a:spLocks/>
            </p:cNvSpPr>
            <p:nvPr/>
          </p:nvSpPr>
          <p:spPr bwMode="auto">
            <a:xfrm>
              <a:off x="3297" y="2479"/>
              <a:ext cx="31" cy="34"/>
            </a:xfrm>
            <a:custGeom>
              <a:avLst/>
              <a:gdLst/>
              <a:ahLst/>
              <a:cxnLst>
                <a:cxn ang="0">
                  <a:pos x="30" y="66"/>
                </a:cxn>
                <a:cxn ang="0">
                  <a:pos x="36" y="64"/>
                </a:cxn>
                <a:cxn ang="0">
                  <a:pos x="42" y="62"/>
                </a:cxn>
                <a:cxn ang="0">
                  <a:pos x="47" y="59"/>
                </a:cxn>
                <a:cxn ang="0">
                  <a:pos x="53" y="55"/>
                </a:cxn>
                <a:cxn ang="0">
                  <a:pos x="55" y="51"/>
                </a:cxn>
                <a:cxn ang="0">
                  <a:pos x="61" y="45"/>
                </a:cxn>
                <a:cxn ang="0">
                  <a:pos x="62" y="38"/>
                </a:cxn>
                <a:cxn ang="0">
                  <a:pos x="62" y="32"/>
                </a:cxn>
                <a:cxn ang="0">
                  <a:pos x="62" y="26"/>
                </a:cxn>
                <a:cxn ang="0">
                  <a:pos x="61" y="19"/>
                </a:cxn>
                <a:cxn ang="0">
                  <a:pos x="55" y="13"/>
                </a:cxn>
                <a:cxn ang="0">
                  <a:pos x="53" y="9"/>
                </a:cxn>
                <a:cxn ang="0">
                  <a:pos x="47" y="3"/>
                </a:cxn>
                <a:cxn ang="0">
                  <a:pos x="42" y="2"/>
                </a:cxn>
                <a:cxn ang="0">
                  <a:pos x="36" y="0"/>
                </a:cxn>
                <a:cxn ang="0">
                  <a:pos x="30" y="0"/>
                </a:cxn>
                <a:cxn ang="0">
                  <a:pos x="23" y="0"/>
                </a:cxn>
                <a:cxn ang="0">
                  <a:pos x="17" y="2"/>
                </a:cxn>
                <a:cxn ang="0">
                  <a:pos x="11" y="3"/>
                </a:cxn>
                <a:cxn ang="0">
                  <a:pos x="7" y="9"/>
                </a:cxn>
                <a:cxn ang="0">
                  <a:pos x="4" y="13"/>
                </a:cxn>
                <a:cxn ang="0">
                  <a:pos x="2" y="19"/>
                </a:cxn>
                <a:cxn ang="0">
                  <a:pos x="0" y="26"/>
                </a:cxn>
                <a:cxn ang="0">
                  <a:pos x="0" y="32"/>
                </a:cxn>
                <a:cxn ang="0">
                  <a:pos x="0" y="38"/>
                </a:cxn>
                <a:cxn ang="0">
                  <a:pos x="2" y="45"/>
                </a:cxn>
                <a:cxn ang="0">
                  <a:pos x="4" y="51"/>
                </a:cxn>
                <a:cxn ang="0">
                  <a:pos x="7" y="55"/>
                </a:cxn>
                <a:cxn ang="0">
                  <a:pos x="11" y="59"/>
                </a:cxn>
                <a:cxn ang="0">
                  <a:pos x="17" y="62"/>
                </a:cxn>
                <a:cxn ang="0">
                  <a:pos x="23" y="64"/>
                </a:cxn>
                <a:cxn ang="0">
                  <a:pos x="30" y="66"/>
                </a:cxn>
                <a:cxn ang="0">
                  <a:pos x="30" y="66"/>
                </a:cxn>
              </a:cxnLst>
              <a:rect l="0" t="0" r="r" b="b"/>
              <a:pathLst>
                <a:path w="62" h="66">
                  <a:moveTo>
                    <a:pt x="30" y="66"/>
                  </a:moveTo>
                  <a:lnTo>
                    <a:pt x="36" y="64"/>
                  </a:lnTo>
                  <a:lnTo>
                    <a:pt x="42" y="62"/>
                  </a:lnTo>
                  <a:lnTo>
                    <a:pt x="47" y="59"/>
                  </a:lnTo>
                  <a:lnTo>
                    <a:pt x="53" y="55"/>
                  </a:lnTo>
                  <a:lnTo>
                    <a:pt x="55" y="51"/>
                  </a:lnTo>
                  <a:lnTo>
                    <a:pt x="61" y="45"/>
                  </a:lnTo>
                  <a:lnTo>
                    <a:pt x="62" y="38"/>
                  </a:lnTo>
                  <a:lnTo>
                    <a:pt x="62" y="32"/>
                  </a:lnTo>
                  <a:lnTo>
                    <a:pt x="62" y="26"/>
                  </a:lnTo>
                  <a:lnTo>
                    <a:pt x="61" y="19"/>
                  </a:lnTo>
                  <a:lnTo>
                    <a:pt x="55" y="13"/>
                  </a:lnTo>
                  <a:lnTo>
                    <a:pt x="53" y="9"/>
                  </a:lnTo>
                  <a:lnTo>
                    <a:pt x="47" y="3"/>
                  </a:lnTo>
                  <a:lnTo>
                    <a:pt x="42" y="2"/>
                  </a:lnTo>
                  <a:lnTo>
                    <a:pt x="36" y="0"/>
                  </a:lnTo>
                  <a:lnTo>
                    <a:pt x="30" y="0"/>
                  </a:lnTo>
                  <a:lnTo>
                    <a:pt x="23" y="0"/>
                  </a:lnTo>
                  <a:lnTo>
                    <a:pt x="17" y="2"/>
                  </a:lnTo>
                  <a:lnTo>
                    <a:pt x="11" y="3"/>
                  </a:lnTo>
                  <a:lnTo>
                    <a:pt x="7" y="9"/>
                  </a:lnTo>
                  <a:lnTo>
                    <a:pt x="4" y="13"/>
                  </a:lnTo>
                  <a:lnTo>
                    <a:pt x="2" y="19"/>
                  </a:lnTo>
                  <a:lnTo>
                    <a:pt x="0" y="26"/>
                  </a:lnTo>
                  <a:lnTo>
                    <a:pt x="0" y="32"/>
                  </a:lnTo>
                  <a:lnTo>
                    <a:pt x="0" y="38"/>
                  </a:lnTo>
                  <a:lnTo>
                    <a:pt x="2" y="45"/>
                  </a:lnTo>
                  <a:lnTo>
                    <a:pt x="4" y="51"/>
                  </a:lnTo>
                  <a:lnTo>
                    <a:pt x="7" y="55"/>
                  </a:lnTo>
                  <a:lnTo>
                    <a:pt x="11" y="59"/>
                  </a:lnTo>
                  <a:lnTo>
                    <a:pt x="17" y="62"/>
                  </a:lnTo>
                  <a:lnTo>
                    <a:pt x="23" y="64"/>
                  </a:lnTo>
                  <a:lnTo>
                    <a:pt x="30" y="66"/>
                  </a:lnTo>
                  <a:lnTo>
                    <a:pt x="30" y="66"/>
                  </a:lnTo>
                  <a:close/>
                </a:path>
              </a:pathLst>
            </a:custGeom>
            <a:solidFill>
              <a:srgbClr val="4F66AB"/>
            </a:solidFill>
            <a:ln w="9525">
              <a:noFill/>
              <a:round/>
              <a:headEnd/>
              <a:tailEnd/>
            </a:ln>
          </p:spPr>
          <p:txBody>
            <a:bodyPr>
              <a:prstTxWarp prst="textNoShape">
                <a:avLst/>
              </a:prstTxWarp>
            </a:bodyPr>
            <a:lstStyle/>
            <a:p>
              <a:endParaRPr lang="es-MX"/>
            </a:p>
          </p:txBody>
        </p:sp>
        <p:sp>
          <p:nvSpPr>
            <p:cNvPr id="111680" name="Freeform 64"/>
            <p:cNvSpPr>
              <a:spLocks/>
            </p:cNvSpPr>
            <p:nvPr/>
          </p:nvSpPr>
          <p:spPr bwMode="auto">
            <a:xfrm>
              <a:off x="3342" y="2422"/>
              <a:ext cx="32" cy="34"/>
            </a:xfrm>
            <a:custGeom>
              <a:avLst/>
              <a:gdLst/>
              <a:ahLst/>
              <a:cxnLst>
                <a:cxn ang="0">
                  <a:pos x="31" y="66"/>
                </a:cxn>
                <a:cxn ang="0">
                  <a:pos x="36" y="64"/>
                </a:cxn>
                <a:cxn ang="0">
                  <a:pos x="44" y="62"/>
                </a:cxn>
                <a:cxn ang="0">
                  <a:pos x="48" y="59"/>
                </a:cxn>
                <a:cxn ang="0">
                  <a:pos x="53" y="57"/>
                </a:cxn>
                <a:cxn ang="0">
                  <a:pos x="57" y="51"/>
                </a:cxn>
                <a:cxn ang="0">
                  <a:pos x="61" y="45"/>
                </a:cxn>
                <a:cxn ang="0">
                  <a:pos x="63" y="40"/>
                </a:cxn>
                <a:cxn ang="0">
                  <a:pos x="65" y="34"/>
                </a:cxn>
                <a:cxn ang="0">
                  <a:pos x="63" y="26"/>
                </a:cxn>
                <a:cxn ang="0">
                  <a:pos x="61" y="21"/>
                </a:cxn>
                <a:cxn ang="0">
                  <a:pos x="57" y="15"/>
                </a:cxn>
                <a:cxn ang="0">
                  <a:pos x="53" y="9"/>
                </a:cxn>
                <a:cxn ang="0">
                  <a:pos x="48" y="5"/>
                </a:cxn>
                <a:cxn ang="0">
                  <a:pos x="44" y="1"/>
                </a:cxn>
                <a:cxn ang="0">
                  <a:pos x="36" y="0"/>
                </a:cxn>
                <a:cxn ang="0">
                  <a:pos x="31" y="0"/>
                </a:cxn>
                <a:cxn ang="0">
                  <a:pos x="25" y="0"/>
                </a:cxn>
                <a:cxn ang="0">
                  <a:pos x="17" y="1"/>
                </a:cxn>
                <a:cxn ang="0">
                  <a:pos x="12" y="5"/>
                </a:cxn>
                <a:cxn ang="0">
                  <a:pos x="8" y="9"/>
                </a:cxn>
                <a:cxn ang="0">
                  <a:pos x="4" y="15"/>
                </a:cxn>
                <a:cxn ang="0">
                  <a:pos x="2" y="21"/>
                </a:cxn>
                <a:cxn ang="0">
                  <a:pos x="0" y="26"/>
                </a:cxn>
                <a:cxn ang="0">
                  <a:pos x="0" y="34"/>
                </a:cxn>
                <a:cxn ang="0">
                  <a:pos x="0" y="40"/>
                </a:cxn>
                <a:cxn ang="0">
                  <a:pos x="2" y="45"/>
                </a:cxn>
                <a:cxn ang="0">
                  <a:pos x="4" y="51"/>
                </a:cxn>
                <a:cxn ang="0">
                  <a:pos x="8" y="57"/>
                </a:cxn>
                <a:cxn ang="0">
                  <a:pos x="12" y="59"/>
                </a:cxn>
                <a:cxn ang="0">
                  <a:pos x="17" y="62"/>
                </a:cxn>
                <a:cxn ang="0">
                  <a:pos x="25" y="64"/>
                </a:cxn>
                <a:cxn ang="0">
                  <a:pos x="31" y="66"/>
                </a:cxn>
                <a:cxn ang="0">
                  <a:pos x="31" y="66"/>
                </a:cxn>
              </a:cxnLst>
              <a:rect l="0" t="0" r="r" b="b"/>
              <a:pathLst>
                <a:path w="65" h="66">
                  <a:moveTo>
                    <a:pt x="31" y="66"/>
                  </a:moveTo>
                  <a:lnTo>
                    <a:pt x="36" y="64"/>
                  </a:lnTo>
                  <a:lnTo>
                    <a:pt x="44" y="62"/>
                  </a:lnTo>
                  <a:lnTo>
                    <a:pt x="48" y="59"/>
                  </a:lnTo>
                  <a:lnTo>
                    <a:pt x="53" y="57"/>
                  </a:lnTo>
                  <a:lnTo>
                    <a:pt x="57" y="51"/>
                  </a:lnTo>
                  <a:lnTo>
                    <a:pt x="61" y="45"/>
                  </a:lnTo>
                  <a:lnTo>
                    <a:pt x="63" y="40"/>
                  </a:lnTo>
                  <a:lnTo>
                    <a:pt x="65" y="34"/>
                  </a:lnTo>
                  <a:lnTo>
                    <a:pt x="63" y="26"/>
                  </a:lnTo>
                  <a:lnTo>
                    <a:pt x="61" y="21"/>
                  </a:lnTo>
                  <a:lnTo>
                    <a:pt x="57" y="15"/>
                  </a:lnTo>
                  <a:lnTo>
                    <a:pt x="53" y="9"/>
                  </a:lnTo>
                  <a:lnTo>
                    <a:pt x="48" y="5"/>
                  </a:lnTo>
                  <a:lnTo>
                    <a:pt x="44" y="1"/>
                  </a:lnTo>
                  <a:lnTo>
                    <a:pt x="36" y="0"/>
                  </a:lnTo>
                  <a:lnTo>
                    <a:pt x="31" y="0"/>
                  </a:lnTo>
                  <a:lnTo>
                    <a:pt x="25" y="0"/>
                  </a:lnTo>
                  <a:lnTo>
                    <a:pt x="17" y="1"/>
                  </a:lnTo>
                  <a:lnTo>
                    <a:pt x="12" y="5"/>
                  </a:lnTo>
                  <a:lnTo>
                    <a:pt x="8" y="9"/>
                  </a:lnTo>
                  <a:lnTo>
                    <a:pt x="4" y="15"/>
                  </a:lnTo>
                  <a:lnTo>
                    <a:pt x="2" y="21"/>
                  </a:lnTo>
                  <a:lnTo>
                    <a:pt x="0" y="26"/>
                  </a:lnTo>
                  <a:lnTo>
                    <a:pt x="0" y="34"/>
                  </a:lnTo>
                  <a:lnTo>
                    <a:pt x="0" y="40"/>
                  </a:lnTo>
                  <a:lnTo>
                    <a:pt x="2" y="45"/>
                  </a:lnTo>
                  <a:lnTo>
                    <a:pt x="4" y="51"/>
                  </a:lnTo>
                  <a:lnTo>
                    <a:pt x="8" y="57"/>
                  </a:lnTo>
                  <a:lnTo>
                    <a:pt x="12" y="59"/>
                  </a:lnTo>
                  <a:lnTo>
                    <a:pt x="17" y="62"/>
                  </a:lnTo>
                  <a:lnTo>
                    <a:pt x="25" y="64"/>
                  </a:lnTo>
                  <a:lnTo>
                    <a:pt x="31" y="66"/>
                  </a:lnTo>
                  <a:lnTo>
                    <a:pt x="31" y="66"/>
                  </a:lnTo>
                  <a:close/>
                </a:path>
              </a:pathLst>
            </a:custGeom>
            <a:solidFill>
              <a:srgbClr val="4F66AB"/>
            </a:solidFill>
            <a:ln w="9525">
              <a:noFill/>
              <a:round/>
              <a:headEnd/>
              <a:tailEnd/>
            </a:ln>
          </p:spPr>
          <p:txBody>
            <a:bodyPr>
              <a:prstTxWarp prst="textNoShape">
                <a:avLst/>
              </a:prstTxWarp>
            </a:bodyPr>
            <a:lstStyle/>
            <a:p>
              <a:endParaRPr lang="es-MX"/>
            </a:p>
          </p:txBody>
        </p:sp>
        <p:sp>
          <p:nvSpPr>
            <p:cNvPr id="111681" name="Freeform 65"/>
            <p:cNvSpPr>
              <a:spLocks/>
            </p:cNvSpPr>
            <p:nvPr/>
          </p:nvSpPr>
          <p:spPr bwMode="auto">
            <a:xfrm>
              <a:off x="3385" y="2365"/>
              <a:ext cx="32" cy="34"/>
            </a:xfrm>
            <a:custGeom>
              <a:avLst/>
              <a:gdLst/>
              <a:ahLst/>
              <a:cxnLst>
                <a:cxn ang="0">
                  <a:pos x="32" y="66"/>
                </a:cxn>
                <a:cxn ang="0">
                  <a:pos x="38" y="66"/>
                </a:cxn>
                <a:cxn ang="0">
                  <a:pos x="43" y="64"/>
                </a:cxn>
                <a:cxn ang="0">
                  <a:pos x="49" y="58"/>
                </a:cxn>
                <a:cxn ang="0">
                  <a:pos x="53" y="57"/>
                </a:cxn>
                <a:cxn ang="0">
                  <a:pos x="57" y="49"/>
                </a:cxn>
                <a:cxn ang="0">
                  <a:pos x="60" y="45"/>
                </a:cxn>
                <a:cxn ang="0">
                  <a:pos x="62" y="38"/>
                </a:cxn>
                <a:cxn ang="0">
                  <a:pos x="62" y="34"/>
                </a:cxn>
                <a:cxn ang="0">
                  <a:pos x="62" y="26"/>
                </a:cxn>
                <a:cxn ang="0">
                  <a:pos x="60" y="19"/>
                </a:cxn>
                <a:cxn ang="0">
                  <a:pos x="57" y="13"/>
                </a:cxn>
                <a:cxn ang="0">
                  <a:pos x="53" y="9"/>
                </a:cxn>
                <a:cxn ang="0">
                  <a:pos x="49" y="5"/>
                </a:cxn>
                <a:cxn ang="0">
                  <a:pos x="43" y="3"/>
                </a:cxn>
                <a:cxn ang="0">
                  <a:pos x="38" y="0"/>
                </a:cxn>
                <a:cxn ang="0">
                  <a:pos x="32" y="0"/>
                </a:cxn>
                <a:cxn ang="0">
                  <a:pos x="24" y="0"/>
                </a:cxn>
                <a:cxn ang="0">
                  <a:pos x="19" y="3"/>
                </a:cxn>
                <a:cxn ang="0">
                  <a:pos x="13" y="5"/>
                </a:cxn>
                <a:cxn ang="0">
                  <a:pos x="9" y="9"/>
                </a:cxn>
                <a:cxn ang="0">
                  <a:pos x="3" y="13"/>
                </a:cxn>
                <a:cxn ang="0">
                  <a:pos x="1" y="19"/>
                </a:cxn>
                <a:cxn ang="0">
                  <a:pos x="0" y="26"/>
                </a:cxn>
                <a:cxn ang="0">
                  <a:pos x="0" y="34"/>
                </a:cxn>
                <a:cxn ang="0">
                  <a:pos x="0" y="38"/>
                </a:cxn>
                <a:cxn ang="0">
                  <a:pos x="1" y="45"/>
                </a:cxn>
                <a:cxn ang="0">
                  <a:pos x="3" y="49"/>
                </a:cxn>
                <a:cxn ang="0">
                  <a:pos x="9" y="57"/>
                </a:cxn>
                <a:cxn ang="0">
                  <a:pos x="13" y="58"/>
                </a:cxn>
                <a:cxn ang="0">
                  <a:pos x="19" y="64"/>
                </a:cxn>
                <a:cxn ang="0">
                  <a:pos x="24" y="66"/>
                </a:cxn>
                <a:cxn ang="0">
                  <a:pos x="32" y="66"/>
                </a:cxn>
                <a:cxn ang="0">
                  <a:pos x="32" y="66"/>
                </a:cxn>
              </a:cxnLst>
              <a:rect l="0" t="0" r="r" b="b"/>
              <a:pathLst>
                <a:path w="62" h="66">
                  <a:moveTo>
                    <a:pt x="32" y="66"/>
                  </a:moveTo>
                  <a:lnTo>
                    <a:pt x="38" y="66"/>
                  </a:lnTo>
                  <a:lnTo>
                    <a:pt x="43" y="64"/>
                  </a:lnTo>
                  <a:lnTo>
                    <a:pt x="49" y="58"/>
                  </a:lnTo>
                  <a:lnTo>
                    <a:pt x="53" y="57"/>
                  </a:lnTo>
                  <a:lnTo>
                    <a:pt x="57" y="49"/>
                  </a:lnTo>
                  <a:lnTo>
                    <a:pt x="60" y="45"/>
                  </a:lnTo>
                  <a:lnTo>
                    <a:pt x="62" y="38"/>
                  </a:lnTo>
                  <a:lnTo>
                    <a:pt x="62" y="34"/>
                  </a:lnTo>
                  <a:lnTo>
                    <a:pt x="62" y="26"/>
                  </a:lnTo>
                  <a:lnTo>
                    <a:pt x="60" y="19"/>
                  </a:lnTo>
                  <a:lnTo>
                    <a:pt x="57" y="13"/>
                  </a:lnTo>
                  <a:lnTo>
                    <a:pt x="53" y="9"/>
                  </a:lnTo>
                  <a:lnTo>
                    <a:pt x="49" y="5"/>
                  </a:lnTo>
                  <a:lnTo>
                    <a:pt x="43" y="3"/>
                  </a:lnTo>
                  <a:lnTo>
                    <a:pt x="38" y="0"/>
                  </a:lnTo>
                  <a:lnTo>
                    <a:pt x="32" y="0"/>
                  </a:lnTo>
                  <a:lnTo>
                    <a:pt x="24" y="0"/>
                  </a:lnTo>
                  <a:lnTo>
                    <a:pt x="19" y="3"/>
                  </a:lnTo>
                  <a:lnTo>
                    <a:pt x="13" y="5"/>
                  </a:lnTo>
                  <a:lnTo>
                    <a:pt x="9" y="9"/>
                  </a:lnTo>
                  <a:lnTo>
                    <a:pt x="3" y="13"/>
                  </a:lnTo>
                  <a:lnTo>
                    <a:pt x="1" y="19"/>
                  </a:lnTo>
                  <a:lnTo>
                    <a:pt x="0" y="26"/>
                  </a:lnTo>
                  <a:lnTo>
                    <a:pt x="0" y="34"/>
                  </a:lnTo>
                  <a:lnTo>
                    <a:pt x="0" y="38"/>
                  </a:lnTo>
                  <a:lnTo>
                    <a:pt x="1" y="45"/>
                  </a:lnTo>
                  <a:lnTo>
                    <a:pt x="3" y="49"/>
                  </a:lnTo>
                  <a:lnTo>
                    <a:pt x="9" y="57"/>
                  </a:lnTo>
                  <a:lnTo>
                    <a:pt x="13" y="58"/>
                  </a:lnTo>
                  <a:lnTo>
                    <a:pt x="19" y="64"/>
                  </a:lnTo>
                  <a:lnTo>
                    <a:pt x="24" y="66"/>
                  </a:lnTo>
                  <a:lnTo>
                    <a:pt x="32" y="66"/>
                  </a:lnTo>
                  <a:lnTo>
                    <a:pt x="32" y="66"/>
                  </a:lnTo>
                  <a:close/>
                </a:path>
              </a:pathLst>
            </a:custGeom>
            <a:solidFill>
              <a:srgbClr val="4F66AB"/>
            </a:solidFill>
            <a:ln w="9525">
              <a:noFill/>
              <a:round/>
              <a:headEnd/>
              <a:tailEnd/>
            </a:ln>
          </p:spPr>
          <p:txBody>
            <a:bodyPr>
              <a:prstTxWarp prst="textNoShape">
                <a:avLst/>
              </a:prstTxWarp>
            </a:bodyPr>
            <a:lstStyle/>
            <a:p>
              <a:endParaRPr lang="es-MX"/>
            </a:p>
          </p:txBody>
        </p:sp>
        <p:sp>
          <p:nvSpPr>
            <p:cNvPr id="111682" name="Freeform 66"/>
            <p:cNvSpPr>
              <a:spLocks/>
            </p:cNvSpPr>
            <p:nvPr/>
          </p:nvSpPr>
          <p:spPr bwMode="auto">
            <a:xfrm>
              <a:off x="3430" y="2308"/>
              <a:ext cx="32" cy="34"/>
            </a:xfrm>
            <a:custGeom>
              <a:avLst/>
              <a:gdLst/>
              <a:ahLst/>
              <a:cxnLst>
                <a:cxn ang="0">
                  <a:pos x="34" y="67"/>
                </a:cxn>
                <a:cxn ang="0">
                  <a:pos x="38" y="67"/>
                </a:cxn>
                <a:cxn ang="0">
                  <a:pos x="46" y="63"/>
                </a:cxn>
                <a:cxn ang="0">
                  <a:pos x="49" y="59"/>
                </a:cxn>
                <a:cxn ang="0">
                  <a:pos x="55" y="58"/>
                </a:cxn>
                <a:cxn ang="0">
                  <a:pos x="57" y="50"/>
                </a:cxn>
                <a:cxn ang="0">
                  <a:pos x="61" y="46"/>
                </a:cxn>
                <a:cxn ang="0">
                  <a:pos x="63" y="40"/>
                </a:cxn>
                <a:cxn ang="0">
                  <a:pos x="65" y="35"/>
                </a:cxn>
                <a:cxn ang="0">
                  <a:pos x="63" y="27"/>
                </a:cxn>
                <a:cxn ang="0">
                  <a:pos x="61" y="21"/>
                </a:cxn>
                <a:cxn ang="0">
                  <a:pos x="57" y="16"/>
                </a:cxn>
                <a:cxn ang="0">
                  <a:pos x="55" y="10"/>
                </a:cxn>
                <a:cxn ang="0">
                  <a:pos x="49" y="6"/>
                </a:cxn>
                <a:cxn ang="0">
                  <a:pos x="46" y="4"/>
                </a:cxn>
                <a:cxn ang="0">
                  <a:pos x="38" y="0"/>
                </a:cxn>
                <a:cxn ang="0">
                  <a:pos x="34" y="0"/>
                </a:cxn>
                <a:cxn ang="0">
                  <a:pos x="27" y="0"/>
                </a:cxn>
                <a:cxn ang="0">
                  <a:pos x="21" y="4"/>
                </a:cxn>
                <a:cxn ang="0">
                  <a:pos x="13" y="6"/>
                </a:cxn>
                <a:cxn ang="0">
                  <a:pos x="9" y="10"/>
                </a:cxn>
                <a:cxn ang="0">
                  <a:pos x="4" y="16"/>
                </a:cxn>
                <a:cxn ang="0">
                  <a:pos x="2" y="21"/>
                </a:cxn>
                <a:cxn ang="0">
                  <a:pos x="0" y="27"/>
                </a:cxn>
                <a:cxn ang="0">
                  <a:pos x="0" y="35"/>
                </a:cxn>
                <a:cxn ang="0">
                  <a:pos x="0" y="40"/>
                </a:cxn>
                <a:cxn ang="0">
                  <a:pos x="2" y="46"/>
                </a:cxn>
                <a:cxn ang="0">
                  <a:pos x="4" y="50"/>
                </a:cxn>
                <a:cxn ang="0">
                  <a:pos x="9" y="58"/>
                </a:cxn>
                <a:cxn ang="0">
                  <a:pos x="13" y="59"/>
                </a:cxn>
                <a:cxn ang="0">
                  <a:pos x="21" y="63"/>
                </a:cxn>
                <a:cxn ang="0">
                  <a:pos x="27" y="67"/>
                </a:cxn>
                <a:cxn ang="0">
                  <a:pos x="34" y="67"/>
                </a:cxn>
                <a:cxn ang="0">
                  <a:pos x="34" y="67"/>
                </a:cxn>
              </a:cxnLst>
              <a:rect l="0" t="0" r="r" b="b"/>
              <a:pathLst>
                <a:path w="65" h="67">
                  <a:moveTo>
                    <a:pt x="34" y="67"/>
                  </a:moveTo>
                  <a:lnTo>
                    <a:pt x="38" y="67"/>
                  </a:lnTo>
                  <a:lnTo>
                    <a:pt x="46" y="63"/>
                  </a:lnTo>
                  <a:lnTo>
                    <a:pt x="49" y="59"/>
                  </a:lnTo>
                  <a:lnTo>
                    <a:pt x="55" y="58"/>
                  </a:lnTo>
                  <a:lnTo>
                    <a:pt x="57" y="50"/>
                  </a:lnTo>
                  <a:lnTo>
                    <a:pt x="61" y="46"/>
                  </a:lnTo>
                  <a:lnTo>
                    <a:pt x="63" y="40"/>
                  </a:lnTo>
                  <a:lnTo>
                    <a:pt x="65" y="35"/>
                  </a:lnTo>
                  <a:lnTo>
                    <a:pt x="63" y="27"/>
                  </a:lnTo>
                  <a:lnTo>
                    <a:pt x="61" y="21"/>
                  </a:lnTo>
                  <a:lnTo>
                    <a:pt x="57" y="16"/>
                  </a:lnTo>
                  <a:lnTo>
                    <a:pt x="55" y="10"/>
                  </a:lnTo>
                  <a:lnTo>
                    <a:pt x="49" y="6"/>
                  </a:lnTo>
                  <a:lnTo>
                    <a:pt x="46" y="4"/>
                  </a:lnTo>
                  <a:lnTo>
                    <a:pt x="38" y="0"/>
                  </a:lnTo>
                  <a:lnTo>
                    <a:pt x="34" y="0"/>
                  </a:lnTo>
                  <a:lnTo>
                    <a:pt x="27" y="0"/>
                  </a:lnTo>
                  <a:lnTo>
                    <a:pt x="21" y="4"/>
                  </a:lnTo>
                  <a:lnTo>
                    <a:pt x="13" y="6"/>
                  </a:lnTo>
                  <a:lnTo>
                    <a:pt x="9" y="10"/>
                  </a:lnTo>
                  <a:lnTo>
                    <a:pt x="4" y="16"/>
                  </a:lnTo>
                  <a:lnTo>
                    <a:pt x="2" y="21"/>
                  </a:lnTo>
                  <a:lnTo>
                    <a:pt x="0" y="27"/>
                  </a:lnTo>
                  <a:lnTo>
                    <a:pt x="0" y="35"/>
                  </a:lnTo>
                  <a:lnTo>
                    <a:pt x="0" y="40"/>
                  </a:lnTo>
                  <a:lnTo>
                    <a:pt x="2" y="46"/>
                  </a:lnTo>
                  <a:lnTo>
                    <a:pt x="4" y="50"/>
                  </a:lnTo>
                  <a:lnTo>
                    <a:pt x="9" y="58"/>
                  </a:lnTo>
                  <a:lnTo>
                    <a:pt x="13" y="59"/>
                  </a:lnTo>
                  <a:lnTo>
                    <a:pt x="21" y="63"/>
                  </a:lnTo>
                  <a:lnTo>
                    <a:pt x="27" y="67"/>
                  </a:lnTo>
                  <a:lnTo>
                    <a:pt x="34" y="67"/>
                  </a:lnTo>
                  <a:lnTo>
                    <a:pt x="34" y="67"/>
                  </a:lnTo>
                  <a:close/>
                </a:path>
              </a:pathLst>
            </a:custGeom>
            <a:solidFill>
              <a:srgbClr val="4F66AB"/>
            </a:solidFill>
            <a:ln w="9525">
              <a:noFill/>
              <a:round/>
              <a:headEnd/>
              <a:tailEnd/>
            </a:ln>
          </p:spPr>
          <p:txBody>
            <a:bodyPr>
              <a:prstTxWarp prst="textNoShape">
                <a:avLst/>
              </a:prstTxWarp>
            </a:bodyPr>
            <a:lstStyle/>
            <a:p>
              <a:endParaRPr lang="es-MX"/>
            </a:p>
          </p:txBody>
        </p:sp>
        <p:sp>
          <p:nvSpPr>
            <p:cNvPr id="111683" name="Freeform 67"/>
            <p:cNvSpPr>
              <a:spLocks/>
            </p:cNvSpPr>
            <p:nvPr/>
          </p:nvSpPr>
          <p:spPr bwMode="auto">
            <a:xfrm>
              <a:off x="3202" y="2576"/>
              <a:ext cx="33" cy="33"/>
            </a:xfrm>
            <a:custGeom>
              <a:avLst/>
              <a:gdLst/>
              <a:ahLst/>
              <a:cxnLst>
                <a:cxn ang="0">
                  <a:pos x="32" y="64"/>
                </a:cxn>
                <a:cxn ang="0">
                  <a:pos x="38" y="62"/>
                </a:cxn>
                <a:cxn ang="0">
                  <a:pos x="43" y="60"/>
                </a:cxn>
                <a:cxn ang="0">
                  <a:pos x="49" y="57"/>
                </a:cxn>
                <a:cxn ang="0">
                  <a:pos x="55" y="55"/>
                </a:cxn>
                <a:cxn ang="0">
                  <a:pos x="59" y="49"/>
                </a:cxn>
                <a:cxn ang="0">
                  <a:pos x="62" y="45"/>
                </a:cxn>
                <a:cxn ang="0">
                  <a:pos x="64" y="38"/>
                </a:cxn>
                <a:cxn ang="0">
                  <a:pos x="66" y="34"/>
                </a:cxn>
                <a:cxn ang="0">
                  <a:pos x="64" y="26"/>
                </a:cxn>
                <a:cxn ang="0">
                  <a:pos x="62" y="19"/>
                </a:cxn>
                <a:cxn ang="0">
                  <a:pos x="59" y="13"/>
                </a:cxn>
                <a:cxn ang="0">
                  <a:pos x="55" y="9"/>
                </a:cxn>
                <a:cxn ang="0">
                  <a:pos x="49" y="3"/>
                </a:cxn>
                <a:cxn ang="0">
                  <a:pos x="43" y="1"/>
                </a:cxn>
                <a:cxn ang="0">
                  <a:pos x="38" y="0"/>
                </a:cxn>
                <a:cxn ang="0">
                  <a:pos x="32" y="0"/>
                </a:cxn>
                <a:cxn ang="0">
                  <a:pos x="24" y="0"/>
                </a:cxn>
                <a:cxn ang="0">
                  <a:pos x="19" y="1"/>
                </a:cxn>
                <a:cxn ang="0">
                  <a:pos x="13" y="3"/>
                </a:cxn>
                <a:cxn ang="0">
                  <a:pos x="9" y="9"/>
                </a:cxn>
                <a:cxn ang="0">
                  <a:pos x="3" y="13"/>
                </a:cxn>
                <a:cxn ang="0">
                  <a:pos x="1" y="19"/>
                </a:cxn>
                <a:cxn ang="0">
                  <a:pos x="0" y="26"/>
                </a:cxn>
                <a:cxn ang="0">
                  <a:pos x="0" y="34"/>
                </a:cxn>
                <a:cxn ang="0">
                  <a:pos x="0" y="38"/>
                </a:cxn>
                <a:cxn ang="0">
                  <a:pos x="1" y="45"/>
                </a:cxn>
                <a:cxn ang="0">
                  <a:pos x="3" y="49"/>
                </a:cxn>
                <a:cxn ang="0">
                  <a:pos x="9" y="55"/>
                </a:cxn>
                <a:cxn ang="0">
                  <a:pos x="13" y="57"/>
                </a:cxn>
                <a:cxn ang="0">
                  <a:pos x="19" y="60"/>
                </a:cxn>
                <a:cxn ang="0">
                  <a:pos x="24" y="62"/>
                </a:cxn>
                <a:cxn ang="0">
                  <a:pos x="32" y="64"/>
                </a:cxn>
                <a:cxn ang="0">
                  <a:pos x="32" y="64"/>
                </a:cxn>
              </a:cxnLst>
              <a:rect l="0" t="0" r="r" b="b"/>
              <a:pathLst>
                <a:path w="66" h="64">
                  <a:moveTo>
                    <a:pt x="32" y="64"/>
                  </a:moveTo>
                  <a:lnTo>
                    <a:pt x="38" y="62"/>
                  </a:lnTo>
                  <a:lnTo>
                    <a:pt x="43" y="60"/>
                  </a:lnTo>
                  <a:lnTo>
                    <a:pt x="49" y="57"/>
                  </a:lnTo>
                  <a:lnTo>
                    <a:pt x="55" y="55"/>
                  </a:lnTo>
                  <a:lnTo>
                    <a:pt x="59" y="49"/>
                  </a:lnTo>
                  <a:lnTo>
                    <a:pt x="62" y="45"/>
                  </a:lnTo>
                  <a:lnTo>
                    <a:pt x="64" y="38"/>
                  </a:lnTo>
                  <a:lnTo>
                    <a:pt x="66" y="34"/>
                  </a:lnTo>
                  <a:lnTo>
                    <a:pt x="64" y="26"/>
                  </a:lnTo>
                  <a:lnTo>
                    <a:pt x="62" y="19"/>
                  </a:lnTo>
                  <a:lnTo>
                    <a:pt x="59" y="13"/>
                  </a:lnTo>
                  <a:lnTo>
                    <a:pt x="55" y="9"/>
                  </a:lnTo>
                  <a:lnTo>
                    <a:pt x="49" y="3"/>
                  </a:lnTo>
                  <a:lnTo>
                    <a:pt x="43" y="1"/>
                  </a:lnTo>
                  <a:lnTo>
                    <a:pt x="38" y="0"/>
                  </a:lnTo>
                  <a:lnTo>
                    <a:pt x="32" y="0"/>
                  </a:lnTo>
                  <a:lnTo>
                    <a:pt x="24" y="0"/>
                  </a:lnTo>
                  <a:lnTo>
                    <a:pt x="19" y="1"/>
                  </a:lnTo>
                  <a:lnTo>
                    <a:pt x="13" y="3"/>
                  </a:lnTo>
                  <a:lnTo>
                    <a:pt x="9" y="9"/>
                  </a:lnTo>
                  <a:lnTo>
                    <a:pt x="3" y="13"/>
                  </a:lnTo>
                  <a:lnTo>
                    <a:pt x="1" y="19"/>
                  </a:lnTo>
                  <a:lnTo>
                    <a:pt x="0" y="26"/>
                  </a:lnTo>
                  <a:lnTo>
                    <a:pt x="0" y="34"/>
                  </a:lnTo>
                  <a:lnTo>
                    <a:pt x="0" y="38"/>
                  </a:lnTo>
                  <a:lnTo>
                    <a:pt x="1" y="45"/>
                  </a:lnTo>
                  <a:lnTo>
                    <a:pt x="3" y="49"/>
                  </a:lnTo>
                  <a:lnTo>
                    <a:pt x="9" y="55"/>
                  </a:lnTo>
                  <a:lnTo>
                    <a:pt x="13" y="57"/>
                  </a:lnTo>
                  <a:lnTo>
                    <a:pt x="19" y="60"/>
                  </a:lnTo>
                  <a:lnTo>
                    <a:pt x="24" y="62"/>
                  </a:lnTo>
                  <a:lnTo>
                    <a:pt x="32" y="64"/>
                  </a:lnTo>
                  <a:lnTo>
                    <a:pt x="32" y="64"/>
                  </a:lnTo>
                  <a:close/>
                </a:path>
              </a:pathLst>
            </a:custGeom>
            <a:solidFill>
              <a:srgbClr val="BDD6FF"/>
            </a:solidFill>
            <a:ln w="9525">
              <a:noFill/>
              <a:round/>
              <a:headEnd/>
              <a:tailEnd/>
            </a:ln>
          </p:spPr>
          <p:txBody>
            <a:bodyPr>
              <a:prstTxWarp prst="textNoShape">
                <a:avLst/>
              </a:prstTxWarp>
            </a:bodyPr>
            <a:lstStyle/>
            <a:p>
              <a:endParaRPr lang="es-MX"/>
            </a:p>
          </p:txBody>
        </p:sp>
        <p:sp>
          <p:nvSpPr>
            <p:cNvPr id="111684" name="Freeform 68"/>
            <p:cNvSpPr>
              <a:spLocks/>
            </p:cNvSpPr>
            <p:nvPr/>
          </p:nvSpPr>
          <p:spPr bwMode="auto">
            <a:xfrm>
              <a:off x="3246" y="2519"/>
              <a:ext cx="33" cy="33"/>
            </a:xfrm>
            <a:custGeom>
              <a:avLst/>
              <a:gdLst/>
              <a:ahLst/>
              <a:cxnLst>
                <a:cxn ang="0">
                  <a:pos x="32" y="65"/>
                </a:cxn>
                <a:cxn ang="0">
                  <a:pos x="38" y="65"/>
                </a:cxn>
                <a:cxn ang="0">
                  <a:pos x="46" y="61"/>
                </a:cxn>
                <a:cxn ang="0">
                  <a:pos x="49" y="59"/>
                </a:cxn>
                <a:cxn ang="0">
                  <a:pos x="55" y="56"/>
                </a:cxn>
                <a:cxn ang="0">
                  <a:pos x="59" y="50"/>
                </a:cxn>
                <a:cxn ang="0">
                  <a:pos x="61" y="46"/>
                </a:cxn>
                <a:cxn ang="0">
                  <a:pos x="63" y="39"/>
                </a:cxn>
                <a:cxn ang="0">
                  <a:pos x="65" y="35"/>
                </a:cxn>
                <a:cxn ang="0">
                  <a:pos x="63" y="27"/>
                </a:cxn>
                <a:cxn ang="0">
                  <a:pos x="61" y="19"/>
                </a:cxn>
                <a:cxn ang="0">
                  <a:pos x="59" y="14"/>
                </a:cxn>
                <a:cxn ang="0">
                  <a:pos x="55" y="10"/>
                </a:cxn>
                <a:cxn ang="0">
                  <a:pos x="49" y="6"/>
                </a:cxn>
                <a:cxn ang="0">
                  <a:pos x="46" y="4"/>
                </a:cxn>
                <a:cxn ang="0">
                  <a:pos x="38" y="0"/>
                </a:cxn>
                <a:cxn ang="0">
                  <a:pos x="32" y="0"/>
                </a:cxn>
                <a:cxn ang="0">
                  <a:pos x="27" y="0"/>
                </a:cxn>
                <a:cxn ang="0">
                  <a:pos x="19" y="4"/>
                </a:cxn>
                <a:cxn ang="0">
                  <a:pos x="13" y="6"/>
                </a:cxn>
                <a:cxn ang="0">
                  <a:pos x="9" y="10"/>
                </a:cxn>
                <a:cxn ang="0">
                  <a:pos x="6" y="14"/>
                </a:cxn>
                <a:cxn ang="0">
                  <a:pos x="2" y="19"/>
                </a:cxn>
                <a:cxn ang="0">
                  <a:pos x="0" y="27"/>
                </a:cxn>
                <a:cxn ang="0">
                  <a:pos x="0" y="35"/>
                </a:cxn>
                <a:cxn ang="0">
                  <a:pos x="0" y="39"/>
                </a:cxn>
                <a:cxn ang="0">
                  <a:pos x="2" y="46"/>
                </a:cxn>
                <a:cxn ang="0">
                  <a:pos x="6" y="50"/>
                </a:cxn>
                <a:cxn ang="0">
                  <a:pos x="9" y="56"/>
                </a:cxn>
                <a:cxn ang="0">
                  <a:pos x="13" y="59"/>
                </a:cxn>
                <a:cxn ang="0">
                  <a:pos x="19" y="61"/>
                </a:cxn>
                <a:cxn ang="0">
                  <a:pos x="27" y="65"/>
                </a:cxn>
                <a:cxn ang="0">
                  <a:pos x="32" y="65"/>
                </a:cxn>
                <a:cxn ang="0">
                  <a:pos x="32" y="65"/>
                </a:cxn>
              </a:cxnLst>
              <a:rect l="0" t="0" r="r" b="b"/>
              <a:pathLst>
                <a:path w="65" h="65">
                  <a:moveTo>
                    <a:pt x="32" y="65"/>
                  </a:moveTo>
                  <a:lnTo>
                    <a:pt x="38" y="65"/>
                  </a:lnTo>
                  <a:lnTo>
                    <a:pt x="46" y="61"/>
                  </a:lnTo>
                  <a:lnTo>
                    <a:pt x="49" y="59"/>
                  </a:lnTo>
                  <a:lnTo>
                    <a:pt x="55" y="56"/>
                  </a:lnTo>
                  <a:lnTo>
                    <a:pt x="59" y="50"/>
                  </a:lnTo>
                  <a:lnTo>
                    <a:pt x="61" y="46"/>
                  </a:lnTo>
                  <a:lnTo>
                    <a:pt x="63" y="39"/>
                  </a:lnTo>
                  <a:lnTo>
                    <a:pt x="65" y="35"/>
                  </a:lnTo>
                  <a:lnTo>
                    <a:pt x="63" y="27"/>
                  </a:lnTo>
                  <a:lnTo>
                    <a:pt x="61" y="19"/>
                  </a:lnTo>
                  <a:lnTo>
                    <a:pt x="59" y="14"/>
                  </a:lnTo>
                  <a:lnTo>
                    <a:pt x="55" y="10"/>
                  </a:lnTo>
                  <a:lnTo>
                    <a:pt x="49" y="6"/>
                  </a:lnTo>
                  <a:lnTo>
                    <a:pt x="46" y="4"/>
                  </a:lnTo>
                  <a:lnTo>
                    <a:pt x="38" y="0"/>
                  </a:lnTo>
                  <a:lnTo>
                    <a:pt x="32" y="0"/>
                  </a:lnTo>
                  <a:lnTo>
                    <a:pt x="27" y="0"/>
                  </a:lnTo>
                  <a:lnTo>
                    <a:pt x="19" y="4"/>
                  </a:lnTo>
                  <a:lnTo>
                    <a:pt x="13" y="6"/>
                  </a:lnTo>
                  <a:lnTo>
                    <a:pt x="9" y="10"/>
                  </a:lnTo>
                  <a:lnTo>
                    <a:pt x="6" y="14"/>
                  </a:lnTo>
                  <a:lnTo>
                    <a:pt x="2" y="19"/>
                  </a:lnTo>
                  <a:lnTo>
                    <a:pt x="0" y="27"/>
                  </a:lnTo>
                  <a:lnTo>
                    <a:pt x="0" y="35"/>
                  </a:lnTo>
                  <a:lnTo>
                    <a:pt x="0" y="39"/>
                  </a:lnTo>
                  <a:lnTo>
                    <a:pt x="2" y="46"/>
                  </a:lnTo>
                  <a:lnTo>
                    <a:pt x="6" y="50"/>
                  </a:lnTo>
                  <a:lnTo>
                    <a:pt x="9" y="56"/>
                  </a:lnTo>
                  <a:lnTo>
                    <a:pt x="13" y="59"/>
                  </a:lnTo>
                  <a:lnTo>
                    <a:pt x="19" y="61"/>
                  </a:lnTo>
                  <a:lnTo>
                    <a:pt x="27" y="65"/>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1685" name="Freeform 69"/>
            <p:cNvSpPr>
              <a:spLocks/>
            </p:cNvSpPr>
            <p:nvPr/>
          </p:nvSpPr>
          <p:spPr bwMode="auto">
            <a:xfrm>
              <a:off x="3292" y="2462"/>
              <a:ext cx="31" cy="33"/>
            </a:xfrm>
            <a:custGeom>
              <a:avLst/>
              <a:gdLst/>
              <a:ahLst/>
              <a:cxnLst>
                <a:cxn ang="0">
                  <a:pos x="31" y="65"/>
                </a:cxn>
                <a:cxn ang="0">
                  <a:pos x="36" y="63"/>
                </a:cxn>
                <a:cxn ang="0">
                  <a:pos x="42" y="61"/>
                </a:cxn>
                <a:cxn ang="0">
                  <a:pos x="48" y="57"/>
                </a:cxn>
                <a:cxn ang="0">
                  <a:pos x="53" y="54"/>
                </a:cxn>
                <a:cxn ang="0">
                  <a:pos x="55" y="50"/>
                </a:cxn>
                <a:cxn ang="0">
                  <a:pos x="61" y="44"/>
                </a:cxn>
                <a:cxn ang="0">
                  <a:pos x="63" y="38"/>
                </a:cxn>
                <a:cxn ang="0">
                  <a:pos x="63" y="31"/>
                </a:cxn>
                <a:cxn ang="0">
                  <a:pos x="63" y="25"/>
                </a:cxn>
                <a:cxn ang="0">
                  <a:pos x="61" y="19"/>
                </a:cxn>
                <a:cxn ang="0">
                  <a:pos x="55" y="14"/>
                </a:cxn>
                <a:cxn ang="0">
                  <a:pos x="53" y="10"/>
                </a:cxn>
                <a:cxn ang="0">
                  <a:pos x="48" y="6"/>
                </a:cxn>
                <a:cxn ang="0">
                  <a:pos x="42" y="2"/>
                </a:cxn>
                <a:cxn ang="0">
                  <a:pos x="36" y="0"/>
                </a:cxn>
                <a:cxn ang="0">
                  <a:pos x="31" y="0"/>
                </a:cxn>
                <a:cxn ang="0">
                  <a:pos x="23" y="0"/>
                </a:cxn>
                <a:cxn ang="0">
                  <a:pos x="17" y="2"/>
                </a:cxn>
                <a:cxn ang="0">
                  <a:pos x="12" y="6"/>
                </a:cxn>
                <a:cxn ang="0">
                  <a:pos x="8" y="10"/>
                </a:cxn>
                <a:cxn ang="0">
                  <a:pos x="4" y="14"/>
                </a:cxn>
                <a:cxn ang="0">
                  <a:pos x="2" y="19"/>
                </a:cxn>
                <a:cxn ang="0">
                  <a:pos x="0" y="25"/>
                </a:cxn>
                <a:cxn ang="0">
                  <a:pos x="0" y="31"/>
                </a:cxn>
                <a:cxn ang="0">
                  <a:pos x="0" y="38"/>
                </a:cxn>
                <a:cxn ang="0">
                  <a:pos x="2" y="44"/>
                </a:cxn>
                <a:cxn ang="0">
                  <a:pos x="4" y="50"/>
                </a:cxn>
                <a:cxn ang="0">
                  <a:pos x="8" y="54"/>
                </a:cxn>
                <a:cxn ang="0">
                  <a:pos x="12" y="57"/>
                </a:cxn>
                <a:cxn ang="0">
                  <a:pos x="17" y="61"/>
                </a:cxn>
                <a:cxn ang="0">
                  <a:pos x="23" y="63"/>
                </a:cxn>
                <a:cxn ang="0">
                  <a:pos x="31" y="65"/>
                </a:cxn>
                <a:cxn ang="0">
                  <a:pos x="31" y="65"/>
                </a:cxn>
              </a:cxnLst>
              <a:rect l="0" t="0" r="r" b="b"/>
              <a:pathLst>
                <a:path w="63" h="65">
                  <a:moveTo>
                    <a:pt x="31" y="65"/>
                  </a:moveTo>
                  <a:lnTo>
                    <a:pt x="36" y="63"/>
                  </a:lnTo>
                  <a:lnTo>
                    <a:pt x="42" y="61"/>
                  </a:lnTo>
                  <a:lnTo>
                    <a:pt x="48" y="57"/>
                  </a:lnTo>
                  <a:lnTo>
                    <a:pt x="53" y="54"/>
                  </a:lnTo>
                  <a:lnTo>
                    <a:pt x="55" y="50"/>
                  </a:lnTo>
                  <a:lnTo>
                    <a:pt x="61" y="44"/>
                  </a:lnTo>
                  <a:lnTo>
                    <a:pt x="63" y="38"/>
                  </a:lnTo>
                  <a:lnTo>
                    <a:pt x="63" y="31"/>
                  </a:lnTo>
                  <a:lnTo>
                    <a:pt x="63" y="25"/>
                  </a:lnTo>
                  <a:lnTo>
                    <a:pt x="61" y="19"/>
                  </a:lnTo>
                  <a:lnTo>
                    <a:pt x="55" y="14"/>
                  </a:lnTo>
                  <a:lnTo>
                    <a:pt x="53" y="10"/>
                  </a:lnTo>
                  <a:lnTo>
                    <a:pt x="48" y="6"/>
                  </a:lnTo>
                  <a:lnTo>
                    <a:pt x="42" y="2"/>
                  </a:lnTo>
                  <a:lnTo>
                    <a:pt x="36" y="0"/>
                  </a:lnTo>
                  <a:lnTo>
                    <a:pt x="31" y="0"/>
                  </a:lnTo>
                  <a:lnTo>
                    <a:pt x="23" y="0"/>
                  </a:lnTo>
                  <a:lnTo>
                    <a:pt x="17" y="2"/>
                  </a:lnTo>
                  <a:lnTo>
                    <a:pt x="12" y="6"/>
                  </a:lnTo>
                  <a:lnTo>
                    <a:pt x="8" y="10"/>
                  </a:lnTo>
                  <a:lnTo>
                    <a:pt x="4" y="14"/>
                  </a:lnTo>
                  <a:lnTo>
                    <a:pt x="2" y="19"/>
                  </a:lnTo>
                  <a:lnTo>
                    <a:pt x="0" y="25"/>
                  </a:lnTo>
                  <a:lnTo>
                    <a:pt x="0" y="31"/>
                  </a:lnTo>
                  <a:lnTo>
                    <a:pt x="0" y="38"/>
                  </a:lnTo>
                  <a:lnTo>
                    <a:pt x="2" y="44"/>
                  </a:lnTo>
                  <a:lnTo>
                    <a:pt x="4" y="50"/>
                  </a:lnTo>
                  <a:lnTo>
                    <a:pt x="8" y="54"/>
                  </a:lnTo>
                  <a:lnTo>
                    <a:pt x="12" y="57"/>
                  </a:lnTo>
                  <a:lnTo>
                    <a:pt x="17" y="61"/>
                  </a:lnTo>
                  <a:lnTo>
                    <a:pt x="23" y="63"/>
                  </a:lnTo>
                  <a:lnTo>
                    <a:pt x="31" y="65"/>
                  </a:lnTo>
                  <a:lnTo>
                    <a:pt x="31"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1686" name="Freeform 70"/>
            <p:cNvSpPr>
              <a:spLocks/>
            </p:cNvSpPr>
            <p:nvPr/>
          </p:nvSpPr>
          <p:spPr bwMode="auto">
            <a:xfrm>
              <a:off x="3335" y="2405"/>
              <a:ext cx="34" cy="33"/>
            </a:xfrm>
            <a:custGeom>
              <a:avLst/>
              <a:gdLst/>
              <a:ahLst/>
              <a:cxnLst>
                <a:cxn ang="0">
                  <a:pos x="34" y="65"/>
                </a:cxn>
                <a:cxn ang="0">
                  <a:pos x="40" y="63"/>
                </a:cxn>
                <a:cxn ang="0">
                  <a:pos x="47" y="61"/>
                </a:cxn>
                <a:cxn ang="0">
                  <a:pos x="51" y="59"/>
                </a:cxn>
                <a:cxn ang="0">
                  <a:pos x="57" y="56"/>
                </a:cxn>
                <a:cxn ang="0">
                  <a:pos x="61" y="50"/>
                </a:cxn>
                <a:cxn ang="0">
                  <a:pos x="64" y="44"/>
                </a:cxn>
                <a:cxn ang="0">
                  <a:pos x="66" y="38"/>
                </a:cxn>
                <a:cxn ang="0">
                  <a:pos x="68" y="33"/>
                </a:cxn>
                <a:cxn ang="0">
                  <a:pos x="66" y="27"/>
                </a:cxn>
                <a:cxn ang="0">
                  <a:pos x="64" y="19"/>
                </a:cxn>
                <a:cxn ang="0">
                  <a:pos x="61" y="14"/>
                </a:cxn>
                <a:cxn ang="0">
                  <a:pos x="57" y="10"/>
                </a:cxn>
                <a:cxn ang="0">
                  <a:pos x="51" y="6"/>
                </a:cxn>
                <a:cxn ang="0">
                  <a:pos x="47" y="2"/>
                </a:cxn>
                <a:cxn ang="0">
                  <a:pos x="40" y="0"/>
                </a:cxn>
                <a:cxn ang="0">
                  <a:pos x="34" y="0"/>
                </a:cxn>
                <a:cxn ang="0">
                  <a:pos x="26" y="0"/>
                </a:cxn>
                <a:cxn ang="0">
                  <a:pos x="21" y="2"/>
                </a:cxn>
                <a:cxn ang="0">
                  <a:pos x="15" y="6"/>
                </a:cxn>
                <a:cxn ang="0">
                  <a:pos x="9" y="10"/>
                </a:cxn>
                <a:cxn ang="0">
                  <a:pos x="5" y="14"/>
                </a:cxn>
                <a:cxn ang="0">
                  <a:pos x="2" y="19"/>
                </a:cxn>
                <a:cxn ang="0">
                  <a:pos x="0" y="27"/>
                </a:cxn>
                <a:cxn ang="0">
                  <a:pos x="0" y="33"/>
                </a:cxn>
                <a:cxn ang="0">
                  <a:pos x="0" y="38"/>
                </a:cxn>
                <a:cxn ang="0">
                  <a:pos x="2" y="44"/>
                </a:cxn>
                <a:cxn ang="0">
                  <a:pos x="5" y="50"/>
                </a:cxn>
                <a:cxn ang="0">
                  <a:pos x="9" y="56"/>
                </a:cxn>
                <a:cxn ang="0">
                  <a:pos x="15" y="59"/>
                </a:cxn>
                <a:cxn ang="0">
                  <a:pos x="21" y="61"/>
                </a:cxn>
                <a:cxn ang="0">
                  <a:pos x="26" y="63"/>
                </a:cxn>
                <a:cxn ang="0">
                  <a:pos x="34" y="65"/>
                </a:cxn>
                <a:cxn ang="0">
                  <a:pos x="34" y="65"/>
                </a:cxn>
              </a:cxnLst>
              <a:rect l="0" t="0" r="r" b="b"/>
              <a:pathLst>
                <a:path w="68" h="65">
                  <a:moveTo>
                    <a:pt x="34" y="65"/>
                  </a:moveTo>
                  <a:lnTo>
                    <a:pt x="40" y="63"/>
                  </a:lnTo>
                  <a:lnTo>
                    <a:pt x="47" y="61"/>
                  </a:lnTo>
                  <a:lnTo>
                    <a:pt x="51" y="59"/>
                  </a:lnTo>
                  <a:lnTo>
                    <a:pt x="57" y="56"/>
                  </a:lnTo>
                  <a:lnTo>
                    <a:pt x="61" y="50"/>
                  </a:lnTo>
                  <a:lnTo>
                    <a:pt x="64" y="44"/>
                  </a:lnTo>
                  <a:lnTo>
                    <a:pt x="66" y="38"/>
                  </a:lnTo>
                  <a:lnTo>
                    <a:pt x="68" y="33"/>
                  </a:lnTo>
                  <a:lnTo>
                    <a:pt x="66" y="27"/>
                  </a:lnTo>
                  <a:lnTo>
                    <a:pt x="64" y="19"/>
                  </a:lnTo>
                  <a:lnTo>
                    <a:pt x="61" y="14"/>
                  </a:lnTo>
                  <a:lnTo>
                    <a:pt x="57" y="10"/>
                  </a:lnTo>
                  <a:lnTo>
                    <a:pt x="51" y="6"/>
                  </a:lnTo>
                  <a:lnTo>
                    <a:pt x="47" y="2"/>
                  </a:lnTo>
                  <a:lnTo>
                    <a:pt x="40" y="0"/>
                  </a:lnTo>
                  <a:lnTo>
                    <a:pt x="34" y="0"/>
                  </a:lnTo>
                  <a:lnTo>
                    <a:pt x="26" y="0"/>
                  </a:lnTo>
                  <a:lnTo>
                    <a:pt x="21" y="2"/>
                  </a:lnTo>
                  <a:lnTo>
                    <a:pt x="15" y="6"/>
                  </a:lnTo>
                  <a:lnTo>
                    <a:pt x="9" y="10"/>
                  </a:lnTo>
                  <a:lnTo>
                    <a:pt x="5" y="14"/>
                  </a:lnTo>
                  <a:lnTo>
                    <a:pt x="2" y="19"/>
                  </a:lnTo>
                  <a:lnTo>
                    <a:pt x="0" y="27"/>
                  </a:lnTo>
                  <a:lnTo>
                    <a:pt x="0" y="33"/>
                  </a:lnTo>
                  <a:lnTo>
                    <a:pt x="0" y="38"/>
                  </a:lnTo>
                  <a:lnTo>
                    <a:pt x="2" y="44"/>
                  </a:lnTo>
                  <a:lnTo>
                    <a:pt x="5" y="50"/>
                  </a:lnTo>
                  <a:lnTo>
                    <a:pt x="9" y="56"/>
                  </a:lnTo>
                  <a:lnTo>
                    <a:pt x="15" y="59"/>
                  </a:lnTo>
                  <a:lnTo>
                    <a:pt x="21" y="61"/>
                  </a:lnTo>
                  <a:lnTo>
                    <a:pt x="26" y="63"/>
                  </a:lnTo>
                  <a:lnTo>
                    <a:pt x="34" y="65"/>
                  </a:lnTo>
                  <a:lnTo>
                    <a:pt x="34"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1687" name="Freeform 71"/>
            <p:cNvSpPr>
              <a:spLocks/>
            </p:cNvSpPr>
            <p:nvPr/>
          </p:nvSpPr>
          <p:spPr bwMode="auto">
            <a:xfrm>
              <a:off x="3381" y="2349"/>
              <a:ext cx="31" cy="32"/>
            </a:xfrm>
            <a:custGeom>
              <a:avLst/>
              <a:gdLst/>
              <a:ahLst/>
              <a:cxnLst>
                <a:cxn ang="0">
                  <a:pos x="32" y="65"/>
                </a:cxn>
                <a:cxn ang="0">
                  <a:pos x="38" y="63"/>
                </a:cxn>
                <a:cxn ang="0">
                  <a:pos x="44" y="61"/>
                </a:cxn>
                <a:cxn ang="0">
                  <a:pos x="49" y="57"/>
                </a:cxn>
                <a:cxn ang="0">
                  <a:pos x="53" y="53"/>
                </a:cxn>
                <a:cxn ang="0">
                  <a:pos x="57" y="48"/>
                </a:cxn>
                <a:cxn ang="0">
                  <a:pos x="61" y="42"/>
                </a:cxn>
                <a:cxn ang="0">
                  <a:pos x="63" y="36"/>
                </a:cxn>
                <a:cxn ang="0">
                  <a:pos x="63" y="31"/>
                </a:cxn>
                <a:cxn ang="0">
                  <a:pos x="63" y="25"/>
                </a:cxn>
                <a:cxn ang="0">
                  <a:pos x="61" y="17"/>
                </a:cxn>
                <a:cxn ang="0">
                  <a:pos x="57" y="12"/>
                </a:cxn>
                <a:cxn ang="0">
                  <a:pos x="53" y="8"/>
                </a:cxn>
                <a:cxn ang="0">
                  <a:pos x="49" y="4"/>
                </a:cxn>
                <a:cxn ang="0">
                  <a:pos x="44" y="2"/>
                </a:cxn>
                <a:cxn ang="0">
                  <a:pos x="38" y="0"/>
                </a:cxn>
                <a:cxn ang="0">
                  <a:pos x="32" y="0"/>
                </a:cxn>
                <a:cxn ang="0">
                  <a:pos x="27" y="0"/>
                </a:cxn>
                <a:cxn ang="0">
                  <a:pos x="19" y="2"/>
                </a:cxn>
                <a:cxn ang="0">
                  <a:pos x="13" y="4"/>
                </a:cxn>
                <a:cxn ang="0">
                  <a:pos x="10" y="8"/>
                </a:cxn>
                <a:cxn ang="0">
                  <a:pos x="4" y="12"/>
                </a:cxn>
                <a:cxn ang="0">
                  <a:pos x="2" y="17"/>
                </a:cxn>
                <a:cxn ang="0">
                  <a:pos x="0" y="25"/>
                </a:cxn>
                <a:cxn ang="0">
                  <a:pos x="0" y="31"/>
                </a:cxn>
                <a:cxn ang="0">
                  <a:pos x="0" y="36"/>
                </a:cxn>
                <a:cxn ang="0">
                  <a:pos x="2" y="42"/>
                </a:cxn>
                <a:cxn ang="0">
                  <a:pos x="4" y="48"/>
                </a:cxn>
                <a:cxn ang="0">
                  <a:pos x="10" y="53"/>
                </a:cxn>
                <a:cxn ang="0">
                  <a:pos x="13" y="57"/>
                </a:cxn>
                <a:cxn ang="0">
                  <a:pos x="19" y="61"/>
                </a:cxn>
                <a:cxn ang="0">
                  <a:pos x="27" y="63"/>
                </a:cxn>
                <a:cxn ang="0">
                  <a:pos x="32" y="65"/>
                </a:cxn>
                <a:cxn ang="0">
                  <a:pos x="32" y="65"/>
                </a:cxn>
              </a:cxnLst>
              <a:rect l="0" t="0" r="r" b="b"/>
              <a:pathLst>
                <a:path w="63" h="65">
                  <a:moveTo>
                    <a:pt x="32" y="65"/>
                  </a:moveTo>
                  <a:lnTo>
                    <a:pt x="38" y="63"/>
                  </a:lnTo>
                  <a:lnTo>
                    <a:pt x="44" y="61"/>
                  </a:lnTo>
                  <a:lnTo>
                    <a:pt x="49" y="57"/>
                  </a:lnTo>
                  <a:lnTo>
                    <a:pt x="53" y="53"/>
                  </a:lnTo>
                  <a:lnTo>
                    <a:pt x="57" y="48"/>
                  </a:lnTo>
                  <a:lnTo>
                    <a:pt x="61" y="42"/>
                  </a:lnTo>
                  <a:lnTo>
                    <a:pt x="63" y="36"/>
                  </a:lnTo>
                  <a:lnTo>
                    <a:pt x="63" y="31"/>
                  </a:lnTo>
                  <a:lnTo>
                    <a:pt x="63" y="25"/>
                  </a:lnTo>
                  <a:lnTo>
                    <a:pt x="61" y="17"/>
                  </a:lnTo>
                  <a:lnTo>
                    <a:pt x="57" y="12"/>
                  </a:lnTo>
                  <a:lnTo>
                    <a:pt x="53" y="8"/>
                  </a:lnTo>
                  <a:lnTo>
                    <a:pt x="49" y="4"/>
                  </a:lnTo>
                  <a:lnTo>
                    <a:pt x="44" y="2"/>
                  </a:lnTo>
                  <a:lnTo>
                    <a:pt x="38" y="0"/>
                  </a:lnTo>
                  <a:lnTo>
                    <a:pt x="32" y="0"/>
                  </a:lnTo>
                  <a:lnTo>
                    <a:pt x="27" y="0"/>
                  </a:lnTo>
                  <a:lnTo>
                    <a:pt x="19" y="2"/>
                  </a:lnTo>
                  <a:lnTo>
                    <a:pt x="13" y="4"/>
                  </a:lnTo>
                  <a:lnTo>
                    <a:pt x="10" y="8"/>
                  </a:lnTo>
                  <a:lnTo>
                    <a:pt x="4" y="12"/>
                  </a:lnTo>
                  <a:lnTo>
                    <a:pt x="2" y="17"/>
                  </a:lnTo>
                  <a:lnTo>
                    <a:pt x="0" y="25"/>
                  </a:lnTo>
                  <a:lnTo>
                    <a:pt x="0" y="31"/>
                  </a:lnTo>
                  <a:lnTo>
                    <a:pt x="0" y="36"/>
                  </a:lnTo>
                  <a:lnTo>
                    <a:pt x="2" y="42"/>
                  </a:lnTo>
                  <a:lnTo>
                    <a:pt x="4" y="48"/>
                  </a:lnTo>
                  <a:lnTo>
                    <a:pt x="10" y="53"/>
                  </a:lnTo>
                  <a:lnTo>
                    <a:pt x="13" y="57"/>
                  </a:lnTo>
                  <a:lnTo>
                    <a:pt x="19" y="61"/>
                  </a:lnTo>
                  <a:lnTo>
                    <a:pt x="27" y="63"/>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1688" name="Freeform 72"/>
            <p:cNvSpPr>
              <a:spLocks/>
            </p:cNvSpPr>
            <p:nvPr/>
          </p:nvSpPr>
          <p:spPr bwMode="auto">
            <a:xfrm>
              <a:off x="3425" y="2292"/>
              <a:ext cx="33" cy="31"/>
            </a:xfrm>
            <a:custGeom>
              <a:avLst/>
              <a:gdLst/>
              <a:ahLst/>
              <a:cxnLst>
                <a:cxn ang="0">
                  <a:pos x="33" y="63"/>
                </a:cxn>
                <a:cxn ang="0">
                  <a:pos x="38" y="63"/>
                </a:cxn>
                <a:cxn ang="0">
                  <a:pos x="44" y="61"/>
                </a:cxn>
                <a:cxn ang="0">
                  <a:pos x="50" y="57"/>
                </a:cxn>
                <a:cxn ang="0">
                  <a:pos x="56" y="53"/>
                </a:cxn>
                <a:cxn ang="0">
                  <a:pos x="57" y="50"/>
                </a:cxn>
                <a:cxn ang="0">
                  <a:pos x="61" y="44"/>
                </a:cxn>
                <a:cxn ang="0">
                  <a:pos x="63" y="38"/>
                </a:cxn>
                <a:cxn ang="0">
                  <a:pos x="65" y="31"/>
                </a:cxn>
                <a:cxn ang="0">
                  <a:pos x="63" y="25"/>
                </a:cxn>
                <a:cxn ang="0">
                  <a:pos x="61" y="19"/>
                </a:cxn>
                <a:cxn ang="0">
                  <a:pos x="57" y="12"/>
                </a:cxn>
                <a:cxn ang="0">
                  <a:pos x="56" y="10"/>
                </a:cxn>
                <a:cxn ang="0">
                  <a:pos x="50" y="4"/>
                </a:cxn>
                <a:cxn ang="0">
                  <a:pos x="44" y="2"/>
                </a:cxn>
                <a:cxn ang="0">
                  <a:pos x="38" y="0"/>
                </a:cxn>
                <a:cxn ang="0">
                  <a:pos x="33" y="0"/>
                </a:cxn>
                <a:cxn ang="0">
                  <a:pos x="25" y="0"/>
                </a:cxn>
                <a:cxn ang="0">
                  <a:pos x="19" y="2"/>
                </a:cxn>
                <a:cxn ang="0">
                  <a:pos x="14" y="4"/>
                </a:cxn>
                <a:cxn ang="0">
                  <a:pos x="10" y="10"/>
                </a:cxn>
                <a:cxn ang="0">
                  <a:pos x="4" y="12"/>
                </a:cxn>
                <a:cxn ang="0">
                  <a:pos x="2" y="19"/>
                </a:cxn>
                <a:cxn ang="0">
                  <a:pos x="0" y="25"/>
                </a:cxn>
                <a:cxn ang="0">
                  <a:pos x="0" y="31"/>
                </a:cxn>
                <a:cxn ang="0">
                  <a:pos x="0" y="38"/>
                </a:cxn>
                <a:cxn ang="0">
                  <a:pos x="2" y="44"/>
                </a:cxn>
                <a:cxn ang="0">
                  <a:pos x="4" y="50"/>
                </a:cxn>
                <a:cxn ang="0">
                  <a:pos x="10" y="53"/>
                </a:cxn>
                <a:cxn ang="0">
                  <a:pos x="14" y="57"/>
                </a:cxn>
                <a:cxn ang="0">
                  <a:pos x="19" y="61"/>
                </a:cxn>
                <a:cxn ang="0">
                  <a:pos x="25" y="63"/>
                </a:cxn>
                <a:cxn ang="0">
                  <a:pos x="33" y="63"/>
                </a:cxn>
                <a:cxn ang="0">
                  <a:pos x="33" y="63"/>
                </a:cxn>
              </a:cxnLst>
              <a:rect l="0" t="0" r="r" b="b"/>
              <a:pathLst>
                <a:path w="65" h="63">
                  <a:moveTo>
                    <a:pt x="33" y="63"/>
                  </a:moveTo>
                  <a:lnTo>
                    <a:pt x="38" y="63"/>
                  </a:lnTo>
                  <a:lnTo>
                    <a:pt x="44" y="61"/>
                  </a:lnTo>
                  <a:lnTo>
                    <a:pt x="50" y="57"/>
                  </a:lnTo>
                  <a:lnTo>
                    <a:pt x="56" y="53"/>
                  </a:lnTo>
                  <a:lnTo>
                    <a:pt x="57" y="50"/>
                  </a:lnTo>
                  <a:lnTo>
                    <a:pt x="61" y="44"/>
                  </a:lnTo>
                  <a:lnTo>
                    <a:pt x="63" y="38"/>
                  </a:lnTo>
                  <a:lnTo>
                    <a:pt x="65" y="31"/>
                  </a:lnTo>
                  <a:lnTo>
                    <a:pt x="63" y="25"/>
                  </a:lnTo>
                  <a:lnTo>
                    <a:pt x="61" y="19"/>
                  </a:lnTo>
                  <a:lnTo>
                    <a:pt x="57" y="12"/>
                  </a:lnTo>
                  <a:lnTo>
                    <a:pt x="56" y="10"/>
                  </a:lnTo>
                  <a:lnTo>
                    <a:pt x="50" y="4"/>
                  </a:lnTo>
                  <a:lnTo>
                    <a:pt x="44" y="2"/>
                  </a:lnTo>
                  <a:lnTo>
                    <a:pt x="38" y="0"/>
                  </a:lnTo>
                  <a:lnTo>
                    <a:pt x="33" y="0"/>
                  </a:lnTo>
                  <a:lnTo>
                    <a:pt x="25" y="0"/>
                  </a:lnTo>
                  <a:lnTo>
                    <a:pt x="19" y="2"/>
                  </a:lnTo>
                  <a:lnTo>
                    <a:pt x="14" y="4"/>
                  </a:lnTo>
                  <a:lnTo>
                    <a:pt x="10" y="10"/>
                  </a:lnTo>
                  <a:lnTo>
                    <a:pt x="4" y="12"/>
                  </a:lnTo>
                  <a:lnTo>
                    <a:pt x="2" y="19"/>
                  </a:lnTo>
                  <a:lnTo>
                    <a:pt x="0" y="25"/>
                  </a:lnTo>
                  <a:lnTo>
                    <a:pt x="0" y="31"/>
                  </a:lnTo>
                  <a:lnTo>
                    <a:pt x="0" y="38"/>
                  </a:lnTo>
                  <a:lnTo>
                    <a:pt x="2" y="44"/>
                  </a:lnTo>
                  <a:lnTo>
                    <a:pt x="4" y="50"/>
                  </a:lnTo>
                  <a:lnTo>
                    <a:pt x="10" y="53"/>
                  </a:lnTo>
                  <a:lnTo>
                    <a:pt x="14" y="57"/>
                  </a:lnTo>
                  <a:lnTo>
                    <a:pt x="19" y="61"/>
                  </a:lnTo>
                  <a:lnTo>
                    <a:pt x="25" y="63"/>
                  </a:lnTo>
                  <a:lnTo>
                    <a:pt x="33" y="63"/>
                  </a:lnTo>
                  <a:lnTo>
                    <a:pt x="33" y="63"/>
                  </a:lnTo>
                  <a:close/>
                </a:path>
              </a:pathLst>
            </a:custGeom>
            <a:solidFill>
              <a:srgbClr val="BDD6FF"/>
            </a:solidFill>
            <a:ln w="9525">
              <a:noFill/>
              <a:round/>
              <a:headEnd/>
              <a:tailEnd/>
            </a:ln>
          </p:spPr>
          <p:txBody>
            <a:bodyPr>
              <a:prstTxWarp prst="textNoShape">
                <a:avLst/>
              </a:prstTxWarp>
            </a:bodyPr>
            <a:lstStyle/>
            <a:p>
              <a:endParaRPr lang="es-MX"/>
            </a:p>
          </p:txBody>
        </p:sp>
        <p:sp>
          <p:nvSpPr>
            <p:cNvPr id="111689" name="Freeform 73"/>
            <p:cNvSpPr>
              <a:spLocks/>
            </p:cNvSpPr>
            <p:nvPr/>
          </p:nvSpPr>
          <p:spPr bwMode="auto">
            <a:xfrm>
              <a:off x="2292" y="2090"/>
              <a:ext cx="29" cy="28"/>
            </a:xfrm>
            <a:custGeom>
              <a:avLst/>
              <a:gdLst/>
              <a:ahLst/>
              <a:cxnLst>
                <a:cxn ang="0">
                  <a:pos x="21" y="57"/>
                </a:cxn>
                <a:cxn ang="0">
                  <a:pos x="25" y="57"/>
                </a:cxn>
                <a:cxn ang="0">
                  <a:pos x="32" y="57"/>
                </a:cxn>
                <a:cxn ang="0">
                  <a:pos x="36" y="55"/>
                </a:cxn>
                <a:cxn ang="0">
                  <a:pos x="44" y="55"/>
                </a:cxn>
                <a:cxn ang="0">
                  <a:pos x="51" y="48"/>
                </a:cxn>
                <a:cxn ang="0">
                  <a:pos x="59" y="40"/>
                </a:cxn>
                <a:cxn ang="0">
                  <a:pos x="59" y="35"/>
                </a:cxn>
                <a:cxn ang="0">
                  <a:pos x="59" y="27"/>
                </a:cxn>
                <a:cxn ang="0">
                  <a:pos x="57" y="21"/>
                </a:cxn>
                <a:cxn ang="0">
                  <a:pos x="55" y="15"/>
                </a:cxn>
                <a:cxn ang="0">
                  <a:pos x="47" y="8"/>
                </a:cxn>
                <a:cxn ang="0">
                  <a:pos x="40" y="2"/>
                </a:cxn>
                <a:cxn ang="0">
                  <a:pos x="34" y="0"/>
                </a:cxn>
                <a:cxn ang="0">
                  <a:pos x="27" y="0"/>
                </a:cxn>
                <a:cxn ang="0">
                  <a:pos x="21" y="0"/>
                </a:cxn>
                <a:cxn ang="0">
                  <a:pos x="15" y="4"/>
                </a:cxn>
                <a:cxn ang="0">
                  <a:pos x="11" y="6"/>
                </a:cxn>
                <a:cxn ang="0">
                  <a:pos x="8" y="10"/>
                </a:cxn>
                <a:cxn ang="0">
                  <a:pos x="4" y="15"/>
                </a:cxn>
                <a:cxn ang="0">
                  <a:pos x="2" y="21"/>
                </a:cxn>
                <a:cxn ang="0">
                  <a:pos x="0" y="31"/>
                </a:cxn>
                <a:cxn ang="0">
                  <a:pos x="4" y="42"/>
                </a:cxn>
                <a:cxn ang="0">
                  <a:pos x="6" y="46"/>
                </a:cxn>
                <a:cxn ang="0">
                  <a:pos x="9" y="52"/>
                </a:cxn>
                <a:cxn ang="0">
                  <a:pos x="15" y="54"/>
                </a:cxn>
                <a:cxn ang="0">
                  <a:pos x="21" y="57"/>
                </a:cxn>
                <a:cxn ang="0">
                  <a:pos x="21" y="57"/>
                </a:cxn>
              </a:cxnLst>
              <a:rect l="0" t="0" r="r" b="b"/>
              <a:pathLst>
                <a:path w="59" h="57">
                  <a:moveTo>
                    <a:pt x="21" y="57"/>
                  </a:moveTo>
                  <a:lnTo>
                    <a:pt x="25" y="57"/>
                  </a:lnTo>
                  <a:lnTo>
                    <a:pt x="32" y="57"/>
                  </a:lnTo>
                  <a:lnTo>
                    <a:pt x="36" y="55"/>
                  </a:lnTo>
                  <a:lnTo>
                    <a:pt x="44" y="55"/>
                  </a:lnTo>
                  <a:lnTo>
                    <a:pt x="51" y="48"/>
                  </a:lnTo>
                  <a:lnTo>
                    <a:pt x="59" y="40"/>
                  </a:lnTo>
                  <a:lnTo>
                    <a:pt x="59" y="35"/>
                  </a:lnTo>
                  <a:lnTo>
                    <a:pt x="59" y="27"/>
                  </a:lnTo>
                  <a:lnTo>
                    <a:pt x="57" y="21"/>
                  </a:lnTo>
                  <a:lnTo>
                    <a:pt x="55" y="15"/>
                  </a:lnTo>
                  <a:lnTo>
                    <a:pt x="47" y="8"/>
                  </a:lnTo>
                  <a:lnTo>
                    <a:pt x="40" y="2"/>
                  </a:lnTo>
                  <a:lnTo>
                    <a:pt x="34" y="0"/>
                  </a:lnTo>
                  <a:lnTo>
                    <a:pt x="27" y="0"/>
                  </a:lnTo>
                  <a:lnTo>
                    <a:pt x="21" y="0"/>
                  </a:lnTo>
                  <a:lnTo>
                    <a:pt x="15" y="4"/>
                  </a:lnTo>
                  <a:lnTo>
                    <a:pt x="11" y="6"/>
                  </a:lnTo>
                  <a:lnTo>
                    <a:pt x="8" y="10"/>
                  </a:lnTo>
                  <a:lnTo>
                    <a:pt x="4" y="15"/>
                  </a:lnTo>
                  <a:lnTo>
                    <a:pt x="2" y="21"/>
                  </a:lnTo>
                  <a:lnTo>
                    <a:pt x="0" y="31"/>
                  </a:lnTo>
                  <a:lnTo>
                    <a:pt x="4" y="42"/>
                  </a:lnTo>
                  <a:lnTo>
                    <a:pt x="6" y="46"/>
                  </a:lnTo>
                  <a:lnTo>
                    <a:pt x="9" y="52"/>
                  </a:lnTo>
                  <a:lnTo>
                    <a:pt x="15" y="54"/>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1690" name="Freeform 74"/>
            <p:cNvSpPr>
              <a:spLocks/>
            </p:cNvSpPr>
            <p:nvPr/>
          </p:nvSpPr>
          <p:spPr bwMode="auto">
            <a:xfrm>
              <a:off x="2346" y="2054"/>
              <a:ext cx="31" cy="28"/>
            </a:xfrm>
            <a:custGeom>
              <a:avLst/>
              <a:gdLst/>
              <a:ahLst/>
              <a:cxnLst>
                <a:cxn ang="0">
                  <a:pos x="21" y="57"/>
                </a:cxn>
                <a:cxn ang="0">
                  <a:pos x="27" y="57"/>
                </a:cxn>
                <a:cxn ang="0">
                  <a:pos x="33" y="57"/>
                </a:cxn>
                <a:cxn ang="0">
                  <a:pos x="38" y="55"/>
                </a:cxn>
                <a:cxn ang="0">
                  <a:pos x="44" y="55"/>
                </a:cxn>
                <a:cxn ang="0">
                  <a:pos x="54" y="48"/>
                </a:cxn>
                <a:cxn ang="0">
                  <a:pos x="59" y="38"/>
                </a:cxn>
                <a:cxn ang="0">
                  <a:pos x="59" y="32"/>
                </a:cxn>
                <a:cxn ang="0">
                  <a:pos x="61" y="27"/>
                </a:cxn>
                <a:cxn ang="0">
                  <a:pos x="59" y="21"/>
                </a:cxn>
                <a:cxn ang="0">
                  <a:pos x="57" y="17"/>
                </a:cxn>
                <a:cxn ang="0">
                  <a:pos x="54" y="11"/>
                </a:cxn>
                <a:cxn ang="0">
                  <a:pos x="50" y="10"/>
                </a:cxn>
                <a:cxn ang="0">
                  <a:pos x="46" y="4"/>
                </a:cxn>
                <a:cxn ang="0">
                  <a:pos x="40" y="4"/>
                </a:cxn>
                <a:cxn ang="0">
                  <a:pos x="35" y="0"/>
                </a:cxn>
                <a:cxn ang="0">
                  <a:pos x="29" y="0"/>
                </a:cxn>
                <a:cxn ang="0">
                  <a:pos x="23" y="0"/>
                </a:cxn>
                <a:cxn ang="0">
                  <a:pos x="19" y="4"/>
                </a:cxn>
                <a:cxn ang="0">
                  <a:pos x="10" y="10"/>
                </a:cxn>
                <a:cxn ang="0">
                  <a:pos x="2" y="21"/>
                </a:cxn>
                <a:cxn ang="0">
                  <a:pos x="0" y="25"/>
                </a:cxn>
                <a:cxn ang="0">
                  <a:pos x="0" y="32"/>
                </a:cxn>
                <a:cxn ang="0">
                  <a:pos x="0" y="36"/>
                </a:cxn>
                <a:cxn ang="0">
                  <a:pos x="4" y="44"/>
                </a:cxn>
                <a:cxn ang="0">
                  <a:pos x="12" y="51"/>
                </a:cxn>
                <a:cxn ang="0">
                  <a:pos x="21" y="57"/>
                </a:cxn>
                <a:cxn ang="0">
                  <a:pos x="21" y="57"/>
                </a:cxn>
              </a:cxnLst>
              <a:rect l="0" t="0" r="r" b="b"/>
              <a:pathLst>
                <a:path w="61" h="57">
                  <a:moveTo>
                    <a:pt x="21" y="57"/>
                  </a:moveTo>
                  <a:lnTo>
                    <a:pt x="27" y="57"/>
                  </a:lnTo>
                  <a:lnTo>
                    <a:pt x="33" y="57"/>
                  </a:lnTo>
                  <a:lnTo>
                    <a:pt x="38" y="55"/>
                  </a:lnTo>
                  <a:lnTo>
                    <a:pt x="44" y="55"/>
                  </a:lnTo>
                  <a:lnTo>
                    <a:pt x="54" y="48"/>
                  </a:lnTo>
                  <a:lnTo>
                    <a:pt x="59" y="38"/>
                  </a:lnTo>
                  <a:lnTo>
                    <a:pt x="59" y="32"/>
                  </a:lnTo>
                  <a:lnTo>
                    <a:pt x="61" y="27"/>
                  </a:lnTo>
                  <a:lnTo>
                    <a:pt x="59" y="21"/>
                  </a:lnTo>
                  <a:lnTo>
                    <a:pt x="57" y="17"/>
                  </a:lnTo>
                  <a:lnTo>
                    <a:pt x="54" y="11"/>
                  </a:lnTo>
                  <a:lnTo>
                    <a:pt x="50" y="10"/>
                  </a:lnTo>
                  <a:lnTo>
                    <a:pt x="46" y="4"/>
                  </a:lnTo>
                  <a:lnTo>
                    <a:pt x="40" y="4"/>
                  </a:lnTo>
                  <a:lnTo>
                    <a:pt x="35" y="0"/>
                  </a:lnTo>
                  <a:lnTo>
                    <a:pt x="29" y="0"/>
                  </a:lnTo>
                  <a:lnTo>
                    <a:pt x="23" y="0"/>
                  </a:lnTo>
                  <a:lnTo>
                    <a:pt x="19" y="4"/>
                  </a:lnTo>
                  <a:lnTo>
                    <a:pt x="10" y="10"/>
                  </a:lnTo>
                  <a:lnTo>
                    <a:pt x="2" y="21"/>
                  </a:lnTo>
                  <a:lnTo>
                    <a:pt x="0" y="25"/>
                  </a:lnTo>
                  <a:lnTo>
                    <a:pt x="0" y="32"/>
                  </a:lnTo>
                  <a:lnTo>
                    <a:pt x="0" y="36"/>
                  </a:lnTo>
                  <a:lnTo>
                    <a:pt x="4" y="44"/>
                  </a:lnTo>
                  <a:lnTo>
                    <a:pt x="12" y="51"/>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1691" name="Freeform 75"/>
            <p:cNvSpPr>
              <a:spLocks/>
            </p:cNvSpPr>
            <p:nvPr/>
          </p:nvSpPr>
          <p:spPr bwMode="auto">
            <a:xfrm>
              <a:off x="2402" y="2017"/>
              <a:ext cx="30" cy="29"/>
            </a:xfrm>
            <a:custGeom>
              <a:avLst/>
              <a:gdLst/>
              <a:ahLst/>
              <a:cxnLst>
                <a:cxn ang="0">
                  <a:pos x="21" y="57"/>
                </a:cxn>
                <a:cxn ang="0">
                  <a:pos x="25" y="57"/>
                </a:cxn>
                <a:cxn ang="0">
                  <a:pos x="31" y="57"/>
                </a:cxn>
                <a:cxn ang="0">
                  <a:pos x="37" y="55"/>
                </a:cxn>
                <a:cxn ang="0">
                  <a:pos x="42" y="55"/>
                </a:cxn>
                <a:cxn ang="0">
                  <a:pos x="46" y="49"/>
                </a:cxn>
                <a:cxn ang="0">
                  <a:pos x="52" y="47"/>
                </a:cxn>
                <a:cxn ang="0">
                  <a:pos x="56" y="44"/>
                </a:cxn>
                <a:cxn ang="0">
                  <a:pos x="59" y="38"/>
                </a:cxn>
                <a:cxn ang="0">
                  <a:pos x="59" y="32"/>
                </a:cxn>
                <a:cxn ang="0">
                  <a:pos x="59" y="26"/>
                </a:cxn>
                <a:cxn ang="0">
                  <a:pos x="58" y="21"/>
                </a:cxn>
                <a:cxn ang="0">
                  <a:pos x="56" y="15"/>
                </a:cxn>
                <a:cxn ang="0">
                  <a:pos x="50" y="7"/>
                </a:cxn>
                <a:cxn ang="0">
                  <a:pos x="40" y="2"/>
                </a:cxn>
                <a:cxn ang="0">
                  <a:pos x="33" y="0"/>
                </a:cxn>
                <a:cxn ang="0">
                  <a:pos x="27" y="0"/>
                </a:cxn>
                <a:cxn ang="0">
                  <a:pos x="21" y="0"/>
                </a:cxn>
                <a:cxn ang="0">
                  <a:pos x="16" y="4"/>
                </a:cxn>
                <a:cxn ang="0">
                  <a:pos x="10" y="6"/>
                </a:cxn>
                <a:cxn ang="0">
                  <a:pos x="6" y="9"/>
                </a:cxn>
                <a:cxn ang="0">
                  <a:pos x="2" y="15"/>
                </a:cxn>
                <a:cxn ang="0">
                  <a:pos x="2" y="21"/>
                </a:cxn>
                <a:cxn ang="0">
                  <a:pos x="0" y="30"/>
                </a:cxn>
                <a:cxn ang="0">
                  <a:pos x="2" y="42"/>
                </a:cxn>
                <a:cxn ang="0">
                  <a:pos x="4" y="45"/>
                </a:cxn>
                <a:cxn ang="0">
                  <a:pos x="10" y="49"/>
                </a:cxn>
                <a:cxn ang="0">
                  <a:pos x="14" y="53"/>
                </a:cxn>
                <a:cxn ang="0">
                  <a:pos x="21" y="57"/>
                </a:cxn>
                <a:cxn ang="0">
                  <a:pos x="21" y="57"/>
                </a:cxn>
              </a:cxnLst>
              <a:rect l="0" t="0" r="r" b="b"/>
              <a:pathLst>
                <a:path w="59" h="57">
                  <a:moveTo>
                    <a:pt x="21" y="57"/>
                  </a:moveTo>
                  <a:lnTo>
                    <a:pt x="25" y="57"/>
                  </a:lnTo>
                  <a:lnTo>
                    <a:pt x="31" y="57"/>
                  </a:lnTo>
                  <a:lnTo>
                    <a:pt x="37" y="55"/>
                  </a:lnTo>
                  <a:lnTo>
                    <a:pt x="42" y="55"/>
                  </a:lnTo>
                  <a:lnTo>
                    <a:pt x="46" y="49"/>
                  </a:lnTo>
                  <a:lnTo>
                    <a:pt x="52" y="47"/>
                  </a:lnTo>
                  <a:lnTo>
                    <a:pt x="56" y="44"/>
                  </a:lnTo>
                  <a:lnTo>
                    <a:pt x="59" y="38"/>
                  </a:lnTo>
                  <a:lnTo>
                    <a:pt x="59" y="32"/>
                  </a:lnTo>
                  <a:lnTo>
                    <a:pt x="59" y="26"/>
                  </a:lnTo>
                  <a:lnTo>
                    <a:pt x="58" y="21"/>
                  </a:lnTo>
                  <a:lnTo>
                    <a:pt x="56" y="15"/>
                  </a:lnTo>
                  <a:lnTo>
                    <a:pt x="50" y="7"/>
                  </a:lnTo>
                  <a:lnTo>
                    <a:pt x="40" y="2"/>
                  </a:lnTo>
                  <a:lnTo>
                    <a:pt x="33" y="0"/>
                  </a:lnTo>
                  <a:lnTo>
                    <a:pt x="27" y="0"/>
                  </a:lnTo>
                  <a:lnTo>
                    <a:pt x="21" y="0"/>
                  </a:lnTo>
                  <a:lnTo>
                    <a:pt x="16" y="4"/>
                  </a:lnTo>
                  <a:lnTo>
                    <a:pt x="10" y="6"/>
                  </a:lnTo>
                  <a:lnTo>
                    <a:pt x="6" y="9"/>
                  </a:lnTo>
                  <a:lnTo>
                    <a:pt x="2" y="15"/>
                  </a:lnTo>
                  <a:lnTo>
                    <a:pt x="2" y="21"/>
                  </a:lnTo>
                  <a:lnTo>
                    <a:pt x="0" y="30"/>
                  </a:lnTo>
                  <a:lnTo>
                    <a:pt x="2" y="42"/>
                  </a:lnTo>
                  <a:lnTo>
                    <a:pt x="4" y="45"/>
                  </a:lnTo>
                  <a:lnTo>
                    <a:pt x="10" y="49"/>
                  </a:lnTo>
                  <a:lnTo>
                    <a:pt x="14" y="53"/>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1692" name="Freeform 76"/>
            <p:cNvSpPr>
              <a:spLocks/>
            </p:cNvSpPr>
            <p:nvPr/>
          </p:nvSpPr>
          <p:spPr bwMode="auto">
            <a:xfrm>
              <a:off x="2456" y="1980"/>
              <a:ext cx="30" cy="30"/>
            </a:xfrm>
            <a:custGeom>
              <a:avLst/>
              <a:gdLst/>
              <a:ahLst/>
              <a:cxnLst>
                <a:cxn ang="0">
                  <a:pos x="21" y="59"/>
                </a:cxn>
                <a:cxn ang="0">
                  <a:pos x="26" y="59"/>
                </a:cxn>
                <a:cxn ang="0">
                  <a:pos x="32" y="59"/>
                </a:cxn>
                <a:cxn ang="0">
                  <a:pos x="38" y="59"/>
                </a:cxn>
                <a:cxn ang="0">
                  <a:pos x="44" y="57"/>
                </a:cxn>
                <a:cxn ang="0">
                  <a:pos x="51" y="49"/>
                </a:cxn>
                <a:cxn ang="0">
                  <a:pos x="59" y="40"/>
                </a:cxn>
                <a:cxn ang="0">
                  <a:pos x="59" y="34"/>
                </a:cxn>
                <a:cxn ang="0">
                  <a:pos x="59" y="28"/>
                </a:cxn>
                <a:cxn ang="0">
                  <a:pos x="59" y="22"/>
                </a:cxn>
                <a:cxn ang="0">
                  <a:pos x="57" y="19"/>
                </a:cxn>
                <a:cxn ang="0">
                  <a:pos x="51" y="13"/>
                </a:cxn>
                <a:cxn ang="0">
                  <a:pos x="49" y="9"/>
                </a:cxn>
                <a:cxn ang="0">
                  <a:pos x="45" y="5"/>
                </a:cxn>
                <a:cxn ang="0">
                  <a:pos x="40" y="3"/>
                </a:cxn>
                <a:cxn ang="0">
                  <a:pos x="28" y="0"/>
                </a:cxn>
                <a:cxn ang="0">
                  <a:pos x="17" y="3"/>
                </a:cxn>
                <a:cxn ang="0">
                  <a:pos x="7" y="11"/>
                </a:cxn>
                <a:cxn ang="0">
                  <a:pos x="2" y="22"/>
                </a:cxn>
                <a:cxn ang="0">
                  <a:pos x="0" y="26"/>
                </a:cxn>
                <a:cxn ang="0">
                  <a:pos x="0" y="34"/>
                </a:cxn>
                <a:cxn ang="0">
                  <a:pos x="0" y="38"/>
                </a:cxn>
                <a:cxn ang="0">
                  <a:pos x="4" y="45"/>
                </a:cxn>
                <a:cxn ang="0">
                  <a:pos x="9" y="53"/>
                </a:cxn>
                <a:cxn ang="0">
                  <a:pos x="21" y="59"/>
                </a:cxn>
                <a:cxn ang="0">
                  <a:pos x="21" y="59"/>
                </a:cxn>
              </a:cxnLst>
              <a:rect l="0" t="0" r="r" b="b"/>
              <a:pathLst>
                <a:path w="59" h="59">
                  <a:moveTo>
                    <a:pt x="21" y="59"/>
                  </a:moveTo>
                  <a:lnTo>
                    <a:pt x="26" y="59"/>
                  </a:lnTo>
                  <a:lnTo>
                    <a:pt x="32" y="59"/>
                  </a:lnTo>
                  <a:lnTo>
                    <a:pt x="38" y="59"/>
                  </a:lnTo>
                  <a:lnTo>
                    <a:pt x="44" y="57"/>
                  </a:lnTo>
                  <a:lnTo>
                    <a:pt x="51" y="49"/>
                  </a:lnTo>
                  <a:lnTo>
                    <a:pt x="59" y="40"/>
                  </a:lnTo>
                  <a:lnTo>
                    <a:pt x="59" y="34"/>
                  </a:lnTo>
                  <a:lnTo>
                    <a:pt x="59" y="28"/>
                  </a:lnTo>
                  <a:lnTo>
                    <a:pt x="59" y="22"/>
                  </a:lnTo>
                  <a:lnTo>
                    <a:pt x="57" y="19"/>
                  </a:lnTo>
                  <a:lnTo>
                    <a:pt x="51" y="13"/>
                  </a:lnTo>
                  <a:lnTo>
                    <a:pt x="49" y="9"/>
                  </a:lnTo>
                  <a:lnTo>
                    <a:pt x="45" y="5"/>
                  </a:lnTo>
                  <a:lnTo>
                    <a:pt x="40" y="3"/>
                  </a:lnTo>
                  <a:lnTo>
                    <a:pt x="28" y="0"/>
                  </a:lnTo>
                  <a:lnTo>
                    <a:pt x="17" y="3"/>
                  </a:lnTo>
                  <a:lnTo>
                    <a:pt x="7" y="11"/>
                  </a:lnTo>
                  <a:lnTo>
                    <a:pt x="2" y="22"/>
                  </a:lnTo>
                  <a:lnTo>
                    <a:pt x="0" y="26"/>
                  </a:lnTo>
                  <a:lnTo>
                    <a:pt x="0" y="34"/>
                  </a:lnTo>
                  <a:lnTo>
                    <a:pt x="0" y="38"/>
                  </a:lnTo>
                  <a:lnTo>
                    <a:pt x="4" y="45"/>
                  </a:lnTo>
                  <a:lnTo>
                    <a:pt x="9" y="53"/>
                  </a:lnTo>
                  <a:lnTo>
                    <a:pt x="21" y="59"/>
                  </a:lnTo>
                  <a:lnTo>
                    <a:pt x="21" y="59"/>
                  </a:lnTo>
                  <a:close/>
                </a:path>
              </a:pathLst>
            </a:custGeom>
            <a:solidFill>
              <a:srgbClr val="000000"/>
            </a:solidFill>
            <a:ln w="9525">
              <a:noFill/>
              <a:round/>
              <a:headEnd/>
              <a:tailEnd/>
            </a:ln>
          </p:spPr>
          <p:txBody>
            <a:bodyPr>
              <a:prstTxWarp prst="textNoShape">
                <a:avLst/>
              </a:prstTxWarp>
            </a:bodyPr>
            <a:lstStyle/>
            <a:p>
              <a:endParaRPr lang="es-MX"/>
            </a:p>
          </p:txBody>
        </p:sp>
        <p:sp>
          <p:nvSpPr>
            <p:cNvPr id="111693" name="Freeform 77"/>
            <p:cNvSpPr>
              <a:spLocks/>
            </p:cNvSpPr>
            <p:nvPr/>
          </p:nvSpPr>
          <p:spPr bwMode="auto">
            <a:xfrm>
              <a:off x="2512" y="1945"/>
              <a:ext cx="30" cy="29"/>
            </a:xfrm>
            <a:custGeom>
              <a:avLst/>
              <a:gdLst/>
              <a:ahLst/>
              <a:cxnLst>
                <a:cxn ang="0">
                  <a:pos x="23" y="57"/>
                </a:cxn>
                <a:cxn ang="0">
                  <a:pos x="29" y="57"/>
                </a:cxn>
                <a:cxn ang="0">
                  <a:pos x="32" y="57"/>
                </a:cxn>
                <a:cxn ang="0">
                  <a:pos x="38" y="55"/>
                </a:cxn>
                <a:cxn ang="0">
                  <a:pos x="44" y="55"/>
                </a:cxn>
                <a:cxn ang="0">
                  <a:pos x="50" y="52"/>
                </a:cxn>
                <a:cxn ang="0">
                  <a:pos x="53" y="48"/>
                </a:cxn>
                <a:cxn ang="0">
                  <a:pos x="57" y="44"/>
                </a:cxn>
                <a:cxn ang="0">
                  <a:pos x="61" y="38"/>
                </a:cxn>
                <a:cxn ang="0">
                  <a:pos x="61" y="33"/>
                </a:cxn>
                <a:cxn ang="0">
                  <a:pos x="61" y="27"/>
                </a:cxn>
                <a:cxn ang="0">
                  <a:pos x="57" y="19"/>
                </a:cxn>
                <a:cxn ang="0">
                  <a:pos x="57" y="16"/>
                </a:cxn>
                <a:cxn ang="0">
                  <a:pos x="50" y="8"/>
                </a:cxn>
                <a:cxn ang="0">
                  <a:pos x="42" y="2"/>
                </a:cxn>
                <a:cxn ang="0">
                  <a:pos x="34" y="0"/>
                </a:cxn>
                <a:cxn ang="0">
                  <a:pos x="29" y="0"/>
                </a:cxn>
                <a:cxn ang="0">
                  <a:pos x="23" y="0"/>
                </a:cxn>
                <a:cxn ang="0">
                  <a:pos x="17" y="4"/>
                </a:cxn>
                <a:cxn ang="0">
                  <a:pos x="12" y="6"/>
                </a:cxn>
                <a:cxn ang="0">
                  <a:pos x="8" y="10"/>
                </a:cxn>
                <a:cxn ang="0">
                  <a:pos x="4" y="16"/>
                </a:cxn>
                <a:cxn ang="0">
                  <a:pos x="2" y="21"/>
                </a:cxn>
                <a:cxn ang="0">
                  <a:pos x="0" y="33"/>
                </a:cxn>
                <a:cxn ang="0">
                  <a:pos x="4" y="42"/>
                </a:cxn>
                <a:cxn ang="0">
                  <a:pos x="6" y="46"/>
                </a:cxn>
                <a:cxn ang="0">
                  <a:pos x="12" y="52"/>
                </a:cxn>
                <a:cxn ang="0">
                  <a:pos x="15" y="54"/>
                </a:cxn>
                <a:cxn ang="0">
                  <a:pos x="23" y="57"/>
                </a:cxn>
                <a:cxn ang="0">
                  <a:pos x="23" y="57"/>
                </a:cxn>
              </a:cxnLst>
              <a:rect l="0" t="0" r="r" b="b"/>
              <a:pathLst>
                <a:path w="61" h="57">
                  <a:moveTo>
                    <a:pt x="23" y="57"/>
                  </a:moveTo>
                  <a:lnTo>
                    <a:pt x="29" y="57"/>
                  </a:lnTo>
                  <a:lnTo>
                    <a:pt x="32" y="57"/>
                  </a:lnTo>
                  <a:lnTo>
                    <a:pt x="38" y="55"/>
                  </a:lnTo>
                  <a:lnTo>
                    <a:pt x="44" y="55"/>
                  </a:lnTo>
                  <a:lnTo>
                    <a:pt x="50" y="52"/>
                  </a:lnTo>
                  <a:lnTo>
                    <a:pt x="53" y="48"/>
                  </a:lnTo>
                  <a:lnTo>
                    <a:pt x="57" y="44"/>
                  </a:lnTo>
                  <a:lnTo>
                    <a:pt x="61" y="38"/>
                  </a:lnTo>
                  <a:lnTo>
                    <a:pt x="61" y="33"/>
                  </a:lnTo>
                  <a:lnTo>
                    <a:pt x="61" y="27"/>
                  </a:lnTo>
                  <a:lnTo>
                    <a:pt x="57" y="19"/>
                  </a:lnTo>
                  <a:lnTo>
                    <a:pt x="57" y="16"/>
                  </a:lnTo>
                  <a:lnTo>
                    <a:pt x="50" y="8"/>
                  </a:lnTo>
                  <a:lnTo>
                    <a:pt x="42" y="2"/>
                  </a:lnTo>
                  <a:lnTo>
                    <a:pt x="34" y="0"/>
                  </a:lnTo>
                  <a:lnTo>
                    <a:pt x="29" y="0"/>
                  </a:lnTo>
                  <a:lnTo>
                    <a:pt x="23" y="0"/>
                  </a:lnTo>
                  <a:lnTo>
                    <a:pt x="17" y="4"/>
                  </a:lnTo>
                  <a:lnTo>
                    <a:pt x="12" y="6"/>
                  </a:lnTo>
                  <a:lnTo>
                    <a:pt x="8" y="10"/>
                  </a:lnTo>
                  <a:lnTo>
                    <a:pt x="4" y="16"/>
                  </a:lnTo>
                  <a:lnTo>
                    <a:pt x="2" y="21"/>
                  </a:lnTo>
                  <a:lnTo>
                    <a:pt x="0" y="33"/>
                  </a:lnTo>
                  <a:lnTo>
                    <a:pt x="4" y="42"/>
                  </a:lnTo>
                  <a:lnTo>
                    <a:pt x="6" y="46"/>
                  </a:lnTo>
                  <a:lnTo>
                    <a:pt x="12" y="52"/>
                  </a:lnTo>
                  <a:lnTo>
                    <a:pt x="15" y="54"/>
                  </a:lnTo>
                  <a:lnTo>
                    <a:pt x="23" y="57"/>
                  </a:lnTo>
                  <a:lnTo>
                    <a:pt x="23"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1694" name="Freeform 78"/>
            <p:cNvSpPr>
              <a:spLocks/>
            </p:cNvSpPr>
            <p:nvPr/>
          </p:nvSpPr>
          <p:spPr bwMode="auto">
            <a:xfrm>
              <a:off x="2566" y="1908"/>
              <a:ext cx="30" cy="30"/>
            </a:xfrm>
            <a:custGeom>
              <a:avLst/>
              <a:gdLst/>
              <a:ahLst/>
              <a:cxnLst>
                <a:cxn ang="0">
                  <a:pos x="22" y="59"/>
                </a:cxn>
                <a:cxn ang="0">
                  <a:pos x="28" y="59"/>
                </a:cxn>
                <a:cxn ang="0">
                  <a:pos x="34" y="59"/>
                </a:cxn>
                <a:cxn ang="0">
                  <a:pos x="38" y="59"/>
                </a:cxn>
                <a:cxn ang="0">
                  <a:pos x="45" y="57"/>
                </a:cxn>
                <a:cxn ang="0">
                  <a:pos x="55" y="50"/>
                </a:cxn>
                <a:cxn ang="0">
                  <a:pos x="60" y="40"/>
                </a:cxn>
                <a:cxn ang="0">
                  <a:pos x="60" y="34"/>
                </a:cxn>
                <a:cxn ang="0">
                  <a:pos x="60" y="29"/>
                </a:cxn>
                <a:cxn ang="0">
                  <a:pos x="58" y="21"/>
                </a:cxn>
                <a:cxn ang="0">
                  <a:pos x="58" y="17"/>
                </a:cxn>
                <a:cxn ang="0">
                  <a:pos x="51" y="8"/>
                </a:cxn>
                <a:cxn ang="0">
                  <a:pos x="41" y="4"/>
                </a:cxn>
                <a:cxn ang="0">
                  <a:pos x="36" y="0"/>
                </a:cxn>
                <a:cxn ang="0">
                  <a:pos x="30" y="0"/>
                </a:cxn>
                <a:cxn ang="0">
                  <a:pos x="24" y="0"/>
                </a:cxn>
                <a:cxn ang="0">
                  <a:pos x="19" y="4"/>
                </a:cxn>
                <a:cxn ang="0">
                  <a:pos x="9" y="12"/>
                </a:cxn>
                <a:cxn ang="0">
                  <a:pos x="3" y="21"/>
                </a:cxn>
                <a:cxn ang="0">
                  <a:pos x="0" y="27"/>
                </a:cxn>
                <a:cxn ang="0">
                  <a:pos x="1" y="34"/>
                </a:cxn>
                <a:cxn ang="0">
                  <a:pos x="1" y="38"/>
                </a:cxn>
                <a:cxn ang="0">
                  <a:pos x="5" y="46"/>
                </a:cxn>
                <a:cxn ang="0">
                  <a:pos x="13" y="53"/>
                </a:cxn>
                <a:cxn ang="0">
                  <a:pos x="22" y="59"/>
                </a:cxn>
                <a:cxn ang="0">
                  <a:pos x="22" y="59"/>
                </a:cxn>
              </a:cxnLst>
              <a:rect l="0" t="0" r="r" b="b"/>
              <a:pathLst>
                <a:path w="60" h="59">
                  <a:moveTo>
                    <a:pt x="22" y="59"/>
                  </a:moveTo>
                  <a:lnTo>
                    <a:pt x="28" y="59"/>
                  </a:lnTo>
                  <a:lnTo>
                    <a:pt x="34" y="59"/>
                  </a:lnTo>
                  <a:lnTo>
                    <a:pt x="38" y="59"/>
                  </a:lnTo>
                  <a:lnTo>
                    <a:pt x="45" y="57"/>
                  </a:lnTo>
                  <a:lnTo>
                    <a:pt x="55" y="50"/>
                  </a:lnTo>
                  <a:lnTo>
                    <a:pt x="60" y="40"/>
                  </a:lnTo>
                  <a:lnTo>
                    <a:pt x="60" y="34"/>
                  </a:lnTo>
                  <a:lnTo>
                    <a:pt x="60" y="29"/>
                  </a:lnTo>
                  <a:lnTo>
                    <a:pt x="58" y="21"/>
                  </a:lnTo>
                  <a:lnTo>
                    <a:pt x="58" y="17"/>
                  </a:lnTo>
                  <a:lnTo>
                    <a:pt x="51" y="8"/>
                  </a:lnTo>
                  <a:lnTo>
                    <a:pt x="41" y="4"/>
                  </a:lnTo>
                  <a:lnTo>
                    <a:pt x="36" y="0"/>
                  </a:lnTo>
                  <a:lnTo>
                    <a:pt x="30" y="0"/>
                  </a:lnTo>
                  <a:lnTo>
                    <a:pt x="24" y="0"/>
                  </a:lnTo>
                  <a:lnTo>
                    <a:pt x="19" y="4"/>
                  </a:lnTo>
                  <a:lnTo>
                    <a:pt x="9" y="12"/>
                  </a:lnTo>
                  <a:lnTo>
                    <a:pt x="3" y="21"/>
                  </a:lnTo>
                  <a:lnTo>
                    <a:pt x="0" y="27"/>
                  </a:lnTo>
                  <a:lnTo>
                    <a:pt x="1" y="34"/>
                  </a:lnTo>
                  <a:lnTo>
                    <a:pt x="1" y="38"/>
                  </a:lnTo>
                  <a:lnTo>
                    <a:pt x="5" y="46"/>
                  </a:lnTo>
                  <a:lnTo>
                    <a:pt x="13" y="53"/>
                  </a:lnTo>
                  <a:lnTo>
                    <a:pt x="22" y="59"/>
                  </a:lnTo>
                  <a:lnTo>
                    <a:pt x="22" y="59"/>
                  </a:lnTo>
                  <a:close/>
                </a:path>
              </a:pathLst>
            </a:custGeom>
            <a:solidFill>
              <a:srgbClr val="000000"/>
            </a:solidFill>
            <a:ln w="9525">
              <a:noFill/>
              <a:round/>
              <a:headEnd/>
              <a:tailEnd/>
            </a:ln>
          </p:spPr>
          <p:txBody>
            <a:bodyPr>
              <a:prstTxWarp prst="textNoShape">
                <a:avLst/>
              </a:prstTxWarp>
            </a:bodyPr>
            <a:lstStyle/>
            <a:p>
              <a:endParaRPr lang="es-MX"/>
            </a:p>
          </p:txBody>
        </p:sp>
      </p:grpSp>
      <p:sp>
        <p:nvSpPr>
          <p:cNvPr id="111618" name="Rectangle 2"/>
          <p:cNvSpPr>
            <a:spLocks noGrp="1" noChangeArrowheads="1"/>
          </p:cNvSpPr>
          <p:nvPr>
            <p:ph type="title"/>
          </p:nvPr>
        </p:nvSpPr>
        <p:spPr>
          <a:xfrm>
            <a:off x="655638" y="185738"/>
            <a:ext cx="8031162" cy="1143000"/>
          </a:xfrm>
        </p:spPr>
        <p:txBody>
          <a:bodyPr/>
          <a:lstStyle/>
          <a:p>
            <a:r>
              <a:rPr lang="es-ES_tradnl"/>
              <a:t>Cómo Motivar el Deseo</a:t>
            </a:r>
            <a:endParaRPr lang="es-ES"/>
          </a:p>
        </p:txBody>
      </p:sp>
      <p:sp>
        <p:nvSpPr>
          <p:cNvPr id="111619" name="Rectangle 3"/>
          <p:cNvSpPr>
            <a:spLocks noGrp="1" noChangeArrowheads="1"/>
          </p:cNvSpPr>
          <p:nvPr>
            <p:ph type="body" idx="1"/>
          </p:nvPr>
        </p:nvSpPr>
        <p:spPr>
          <a:xfrm>
            <a:off x="1187450" y="2011363"/>
            <a:ext cx="5730875" cy="3914775"/>
          </a:xfrm>
        </p:spPr>
        <p:txBody>
          <a:bodyPr/>
          <a:lstStyle/>
          <a:p>
            <a:r>
              <a:rPr lang="es-ES_tradnl" sz="2600"/>
              <a:t>Mostrando los beneficios de hacer bien. Dt 6: 24; Éxo. 15: 26</a:t>
            </a:r>
          </a:p>
          <a:p>
            <a:r>
              <a:rPr lang="es-ES_tradnl" sz="2600"/>
              <a:t>Señalando las consecuencias de una conducta equivocada. Prov. 5: 22</a:t>
            </a:r>
            <a:endParaRPr lang="es-ES" sz="2600"/>
          </a:p>
        </p:txBody>
      </p:sp>
      <p:sp>
        <p:nvSpPr>
          <p:cNvPr id="111695" name="Text Box 79"/>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11619">
                                            <p:txEl>
                                              <p:pRg st="1" end="1"/>
                                            </p:txEl>
                                          </p:spTgt>
                                        </p:tgtEl>
                                        <p:attrNameLst>
                                          <p:attrName>style.visibility</p:attrName>
                                        </p:attrNameLst>
                                      </p:cBhvr>
                                      <p:to>
                                        <p:strVal val="visible"/>
                                      </p:to>
                                    </p:set>
                                    <p:anim calcmode="lin" valueType="num">
                                      <p:cBhvr>
                                        <p:cTn id="7" dur="500" fill="hold"/>
                                        <p:tgtEl>
                                          <p:spTgt spid="111619">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1619">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1619">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1619">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5" name="Picture 5"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112643" name="Rectangle 3"/>
          <p:cNvSpPr>
            <a:spLocks noGrp="1" noChangeArrowheads="1"/>
          </p:cNvSpPr>
          <p:nvPr>
            <p:ph type="body" idx="1"/>
          </p:nvPr>
        </p:nvSpPr>
        <p:spPr>
          <a:xfrm>
            <a:off x="1276350" y="2319338"/>
            <a:ext cx="6664325" cy="2336800"/>
          </a:xfrm>
          <a:effectLst>
            <a:outerShdw blurRad="63500" dist="17961" dir="2700000" algn="ctr" rotWithShape="0">
              <a:schemeClr val="tx1">
                <a:alpha val="74998"/>
              </a:schemeClr>
            </a:outerShdw>
          </a:effectLst>
        </p:spPr>
        <p:txBody>
          <a:bodyPr/>
          <a:lstStyle/>
          <a:p>
            <a:pPr marL="0" indent="0">
              <a:lnSpc>
                <a:spcPct val="90000"/>
              </a:lnSpc>
              <a:buFontTx/>
              <a:buNone/>
            </a:pPr>
            <a:r>
              <a:rPr lang="es-ES" sz="3600" i="1">
                <a:solidFill>
                  <a:schemeClr val="accent2"/>
                </a:solidFill>
                <a:latin typeface="Times New Roman" charset="0"/>
              </a:rPr>
              <a:t>Sus propias iniquidades atrapan al impío, y su propio pecado lo sujeta como un lazo</a:t>
            </a:r>
          </a:p>
          <a:p>
            <a:pPr marL="0" indent="0" algn="ctr">
              <a:lnSpc>
                <a:spcPct val="90000"/>
              </a:lnSpc>
              <a:buFontTx/>
              <a:buNone/>
            </a:pPr>
            <a:r>
              <a:rPr lang="es-ES_tradnl" sz="2800" i="1">
                <a:solidFill>
                  <a:schemeClr val="accent2"/>
                </a:solidFill>
                <a:latin typeface="Times New Roman" charset="0"/>
              </a:rPr>
              <a:t>Prov. 5: 22</a:t>
            </a:r>
          </a:p>
        </p:txBody>
      </p:sp>
    </p:spTree>
  </p:cSld>
  <p:clrMapOvr>
    <a:masterClrMapping/>
  </p:clrMapOvr>
  <p:transition>
    <p:randomBa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666" name="Group 2"/>
          <p:cNvGrpSpPr>
            <a:grpSpLocks noChangeAspect="1"/>
          </p:cNvGrpSpPr>
          <p:nvPr/>
        </p:nvGrpSpPr>
        <p:grpSpPr bwMode="auto">
          <a:xfrm>
            <a:off x="5922963" y="2184400"/>
            <a:ext cx="3221037" cy="3074988"/>
            <a:chOff x="2156" y="1469"/>
            <a:chExt cx="1447" cy="1381"/>
          </a:xfrm>
        </p:grpSpPr>
        <p:sp>
          <p:nvSpPr>
            <p:cNvPr id="113667" name="AutoShape 3"/>
            <p:cNvSpPr>
              <a:spLocks noChangeAspect="1" noChangeArrowheads="1" noTextEdit="1"/>
            </p:cNvSpPr>
            <p:nvPr/>
          </p:nvSpPr>
          <p:spPr bwMode="auto">
            <a:xfrm>
              <a:off x="2156" y="1469"/>
              <a:ext cx="1447" cy="1381"/>
            </a:xfrm>
            <a:prstGeom prst="rect">
              <a:avLst/>
            </a:prstGeom>
            <a:noFill/>
            <a:ln w="9525">
              <a:noFill/>
              <a:miter lim="800000"/>
              <a:headEnd/>
              <a:tailEnd/>
            </a:ln>
          </p:spPr>
          <p:txBody>
            <a:bodyPr>
              <a:prstTxWarp prst="textNoShape">
                <a:avLst/>
              </a:prstTxWarp>
            </a:bodyPr>
            <a:lstStyle/>
            <a:p>
              <a:endParaRPr lang="es-MX"/>
            </a:p>
          </p:txBody>
        </p:sp>
        <p:sp>
          <p:nvSpPr>
            <p:cNvPr id="113668" name="Freeform 4"/>
            <p:cNvSpPr>
              <a:spLocks/>
            </p:cNvSpPr>
            <p:nvPr/>
          </p:nvSpPr>
          <p:spPr bwMode="auto">
            <a:xfrm>
              <a:off x="2158" y="1788"/>
              <a:ext cx="1366" cy="1043"/>
            </a:xfrm>
            <a:custGeom>
              <a:avLst/>
              <a:gdLst/>
              <a:ahLst/>
              <a:cxnLst>
                <a:cxn ang="0">
                  <a:pos x="772" y="0"/>
                </a:cxn>
                <a:cxn ang="0">
                  <a:pos x="770" y="2"/>
                </a:cxn>
                <a:cxn ang="0">
                  <a:pos x="768" y="11"/>
                </a:cxn>
                <a:cxn ang="0">
                  <a:pos x="764" y="23"/>
                </a:cxn>
                <a:cxn ang="0">
                  <a:pos x="762" y="42"/>
                </a:cxn>
                <a:cxn ang="0">
                  <a:pos x="758" y="62"/>
                </a:cxn>
                <a:cxn ang="0">
                  <a:pos x="758" y="89"/>
                </a:cxn>
                <a:cxn ang="0">
                  <a:pos x="757" y="119"/>
                </a:cxn>
                <a:cxn ang="0">
                  <a:pos x="760" y="152"/>
                </a:cxn>
                <a:cxn ang="0">
                  <a:pos x="762" y="186"/>
                </a:cxn>
                <a:cxn ang="0">
                  <a:pos x="770" y="224"/>
                </a:cxn>
                <a:cxn ang="0">
                  <a:pos x="779" y="264"/>
                </a:cxn>
                <a:cxn ang="0">
                  <a:pos x="793" y="306"/>
                </a:cxn>
                <a:cxn ang="0">
                  <a:pos x="812" y="348"/>
                </a:cxn>
                <a:cxn ang="0">
                  <a:pos x="835" y="391"/>
                </a:cxn>
                <a:cxn ang="0">
                  <a:pos x="863" y="435"/>
                </a:cxn>
                <a:cxn ang="0">
                  <a:pos x="899" y="481"/>
                </a:cxn>
                <a:cxn ang="0">
                  <a:pos x="0" y="1313"/>
                </a:cxn>
                <a:cxn ang="0">
                  <a:pos x="604" y="1828"/>
                </a:cxn>
                <a:cxn ang="0">
                  <a:pos x="825" y="1621"/>
                </a:cxn>
                <a:cxn ang="0">
                  <a:pos x="1603" y="2085"/>
                </a:cxn>
                <a:cxn ang="0">
                  <a:pos x="2732" y="644"/>
                </a:cxn>
                <a:cxn ang="0">
                  <a:pos x="2599" y="568"/>
                </a:cxn>
                <a:cxn ang="0">
                  <a:pos x="772" y="0"/>
                </a:cxn>
                <a:cxn ang="0">
                  <a:pos x="772" y="0"/>
                </a:cxn>
              </a:cxnLst>
              <a:rect l="0" t="0" r="r" b="b"/>
              <a:pathLst>
                <a:path w="2732" h="2085">
                  <a:moveTo>
                    <a:pt x="772" y="0"/>
                  </a:moveTo>
                  <a:lnTo>
                    <a:pt x="770" y="2"/>
                  </a:lnTo>
                  <a:lnTo>
                    <a:pt x="768" y="11"/>
                  </a:lnTo>
                  <a:lnTo>
                    <a:pt x="764" y="23"/>
                  </a:lnTo>
                  <a:lnTo>
                    <a:pt x="762" y="42"/>
                  </a:lnTo>
                  <a:lnTo>
                    <a:pt x="758" y="62"/>
                  </a:lnTo>
                  <a:lnTo>
                    <a:pt x="758" y="89"/>
                  </a:lnTo>
                  <a:lnTo>
                    <a:pt x="757" y="119"/>
                  </a:lnTo>
                  <a:lnTo>
                    <a:pt x="760" y="152"/>
                  </a:lnTo>
                  <a:lnTo>
                    <a:pt x="762" y="186"/>
                  </a:lnTo>
                  <a:lnTo>
                    <a:pt x="770" y="224"/>
                  </a:lnTo>
                  <a:lnTo>
                    <a:pt x="779" y="264"/>
                  </a:lnTo>
                  <a:lnTo>
                    <a:pt x="793" y="306"/>
                  </a:lnTo>
                  <a:lnTo>
                    <a:pt x="812" y="348"/>
                  </a:lnTo>
                  <a:lnTo>
                    <a:pt x="835" y="391"/>
                  </a:lnTo>
                  <a:lnTo>
                    <a:pt x="863" y="435"/>
                  </a:lnTo>
                  <a:lnTo>
                    <a:pt x="899" y="481"/>
                  </a:lnTo>
                  <a:lnTo>
                    <a:pt x="0" y="1313"/>
                  </a:lnTo>
                  <a:lnTo>
                    <a:pt x="604" y="1828"/>
                  </a:lnTo>
                  <a:lnTo>
                    <a:pt x="825" y="1621"/>
                  </a:lnTo>
                  <a:lnTo>
                    <a:pt x="1603" y="2085"/>
                  </a:lnTo>
                  <a:lnTo>
                    <a:pt x="2732" y="644"/>
                  </a:lnTo>
                  <a:lnTo>
                    <a:pt x="2599" y="568"/>
                  </a:lnTo>
                  <a:lnTo>
                    <a:pt x="772" y="0"/>
                  </a:lnTo>
                  <a:lnTo>
                    <a:pt x="772" y="0"/>
                  </a:lnTo>
                  <a:close/>
                </a:path>
              </a:pathLst>
            </a:custGeom>
            <a:solidFill>
              <a:srgbClr val="FFFFFF"/>
            </a:solidFill>
            <a:ln w="9525">
              <a:noFill/>
              <a:round/>
              <a:headEnd/>
              <a:tailEnd/>
            </a:ln>
          </p:spPr>
          <p:txBody>
            <a:bodyPr>
              <a:prstTxWarp prst="textNoShape">
                <a:avLst/>
              </a:prstTxWarp>
            </a:bodyPr>
            <a:lstStyle/>
            <a:p>
              <a:endParaRPr lang="es-MX"/>
            </a:p>
          </p:txBody>
        </p:sp>
        <p:sp>
          <p:nvSpPr>
            <p:cNvPr id="113669" name="Freeform 5"/>
            <p:cNvSpPr>
              <a:spLocks/>
            </p:cNvSpPr>
            <p:nvPr/>
          </p:nvSpPr>
          <p:spPr bwMode="auto">
            <a:xfrm>
              <a:off x="2597" y="1488"/>
              <a:ext cx="668" cy="478"/>
            </a:xfrm>
            <a:custGeom>
              <a:avLst/>
              <a:gdLst/>
              <a:ahLst/>
              <a:cxnLst>
                <a:cxn ang="0">
                  <a:pos x="228" y="141"/>
                </a:cxn>
                <a:cxn ang="0">
                  <a:pos x="225" y="143"/>
                </a:cxn>
                <a:cxn ang="0">
                  <a:pos x="211" y="152"/>
                </a:cxn>
                <a:cxn ang="0">
                  <a:pos x="189" y="167"/>
                </a:cxn>
                <a:cxn ang="0">
                  <a:pos x="166" y="188"/>
                </a:cxn>
                <a:cxn ang="0">
                  <a:pos x="135" y="215"/>
                </a:cxn>
                <a:cxn ang="0">
                  <a:pos x="107" y="249"/>
                </a:cxn>
                <a:cxn ang="0">
                  <a:pos x="78" y="289"/>
                </a:cxn>
                <a:cxn ang="0">
                  <a:pos x="52" y="336"/>
                </a:cxn>
                <a:cxn ang="0">
                  <a:pos x="27" y="388"/>
                </a:cxn>
                <a:cxn ang="0">
                  <a:pos x="10" y="449"/>
                </a:cxn>
                <a:cxn ang="0">
                  <a:pos x="0" y="515"/>
                </a:cxn>
                <a:cxn ang="0">
                  <a:pos x="0" y="589"/>
                </a:cxn>
                <a:cxn ang="0">
                  <a:pos x="10" y="669"/>
                </a:cxn>
                <a:cxn ang="0">
                  <a:pos x="34" y="758"/>
                </a:cxn>
                <a:cxn ang="0">
                  <a:pos x="71" y="854"/>
                </a:cxn>
                <a:cxn ang="0">
                  <a:pos x="126" y="956"/>
                </a:cxn>
                <a:cxn ang="0">
                  <a:pos x="1337" y="70"/>
                </a:cxn>
                <a:cxn ang="0">
                  <a:pos x="1331" y="68"/>
                </a:cxn>
                <a:cxn ang="0">
                  <a:pos x="1314" y="63"/>
                </a:cxn>
                <a:cxn ang="0">
                  <a:pos x="1288" y="55"/>
                </a:cxn>
                <a:cxn ang="0">
                  <a:pos x="1251" y="46"/>
                </a:cxn>
                <a:cxn ang="0">
                  <a:pos x="1208" y="36"/>
                </a:cxn>
                <a:cxn ang="0">
                  <a:pos x="1158" y="27"/>
                </a:cxn>
                <a:cxn ang="0">
                  <a:pos x="1101" y="17"/>
                </a:cxn>
                <a:cxn ang="0">
                  <a:pos x="1042" y="10"/>
                </a:cxn>
                <a:cxn ang="0">
                  <a:pos x="978" y="4"/>
                </a:cxn>
                <a:cxn ang="0">
                  <a:pos x="913" y="0"/>
                </a:cxn>
                <a:cxn ang="0">
                  <a:pos x="846" y="0"/>
                </a:cxn>
                <a:cxn ang="0">
                  <a:pos x="780" y="8"/>
                </a:cxn>
                <a:cxn ang="0">
                  <a:pos x="715" y="17"/>
                </a:cxn>
                <a:cxn ang="0">
                  <a:pos x="652" y="34"/>
                </a:cxn>
                <a:cxn ang="0">
                  <a:pos x="592" y="57"/>
                </a:cxn>
                <a:cxn ang="0">
                  <a:pos x="536" y="89"/>
                </a:cxn>
                <a:cxn ang="0">
                  <a:pos x="228" y="141"/>
                </a:cxn>
                <a:cxn ang="0">
                  <a:pos x="228" y="141"/>
                </a:cxn>
              </a:cxnLst>
              <a:rect l="0" t="0" r="r" b="b"/>
              <a:pathLst>
                <a:path w="1337" h="956">
                  <a:moveTo>
                    <a:pt x="228" y="141"/>
                  </a:moveTo>
                  <a:lnTo>
                    <a:pt x="225" y="143"/>
                  </a:lnTo>
                  <a:lnTo>
                    <a:pt x="211" y="152"/>
                  </a:lnTo>
                  <a:lnTo>
                    <a:pt x="189" y="167"/>
                  </a:lnTo>
                  <a:lnTo>
                    <a:pt x="166" y="188"/>
                  </a:lnTo>
                  <a:lnTo>
                    <a:pt x="135" y="215"/>
                  </a:lnTo>
                  <a:lnTo>
                    <a:pt x="107" y="249"/>
                  </a:lnTo>
                  <a:lnTo>
                    <a:pt x="78" y="289"/>
                  </a:lnTo>
                  <a:lnTo>
                    <a:pt x="52" y="336"/>
                  </a:lnTo>
                  <a:lnTo>
                    <a:pt x="27" y="388"/>
                  </a:lnTo>
                  <a:lnTo>
                    <a:pt x="10" y="449"/>
                  </a:lnTo>
                  <a:lnTo>
                    <a:pt x="0" y="515"/>
                  </a:lnTo>
                  <a:lnTo>
                    <a:pt x="0" y="589"/>
                  </a:lnTo>
                  <a:lnTo>
                    <a:pt x="10" y="669"/>
                  </a:lnTo>
                  <a:lnTo>
                    <a:pt x="34" y="758"/>
                  </a:lnTo>
                  <a:lnTo>
                    <a:pt x="71" y="854"/>
                  </a:lnTo>
                  <a:lnTo>
                    <a:pt x="126" y="956"/>
                  </a:lnTo>
                  <a:lnTo>
                    <a:pt x="1337" y="70"/>
                  </a:lnTo>
                  <a:lnTo>
                    <a:pt x="1331" y="68"/>
                  </a:lnTo>
                  <a:lnTo>
                    <a:pt x="1314" y="63"/>
                  </a:lnTo>
                  <a:lnTo>
                    <a:pt x="1288" y="55"/>
                  </a:lnTo>
                  <a:lnTo>
                    <a:pt x="1251" y="46"/>
                  </a:lnTo>
                  <a:lnTo>
                    <a:pt x="1208" y="36"/>
                  </a:lnTo>
                  <a:lnTo>
                    <a:pt x="1158" y="27"/>
                  </a:lnTo>
                  <a:lnTo>
                    <a:pt x="1101" y="17"/>
                  </a:lnTo>
                  <a:lnTo>
                    <a:pt x="1042" y="10"/>
                  </a:lnTo>
                  <a:lnTo>
                    <a:pt x="978" y="4"/>
                  </a:lnTo>
                  <a:lnTo>
                    <a:pt x="913" y="0"/>
                  </a:lnTo>
                  <a:lnTo>
                    <a:pt x="846" y="0"/>
                  </a:lnTo>
                  <a:lnTo>
                    <a:pt x="780" y="8"/>
                  </a:lnTo>
                  <a:lnTo>
                    <a:pt x="715" y="17"/>
                  </a:lnTo>
                  <a:lnTo>
                    <a:pt x="652" y="34"/>
                  </a:lnTo>
                  <a:lnTo>
                    <a:pt x="592" y="57"/>
                  </a:lnTo>
                  <a:lnTo>
                    <a:pt x="536" y="89"/>
                  </a:lnTo>
                  <a:lnTo>
                    <a:pt x="228" y="141"/>
                  </a:lnTo>
                  <a:lnTo>
                    <a:pt x="228" y="141"/>
                  </a:lnTo>
                  <a:close/>
                </a:path>
              </a:pathLst>
            </a:custGeom>
            <a:solidFill>
              <a:srgbClr val="4F66AB"/>
            </a:solidFill>
            <a:ln w="9525">
              <a:noFill/>
              <a:round/>
              <a:headEnd/>
              <a:tailEnd/>
            </a:ln>
          </p:spPr>
          <p:txBody>
            <a:bodyPr>
              <a:prstTxWarp prst="textNoShape">
                <a:avLst/>
              </a:prstTxWarp>
            </a:bodyPr>
            <a:lstStyle/>
            <a:p>
              <a:endParaRPr lang="es-MX"/>
            </a:p>
          </p:txBody>
        </p:sp>
        <p:sp>
          <p:nvSpPr>
            <p:cNvPr id="113670" name="Freeform 6"/>
            <p:cNvSpPr>
              <a:spLocks/>
            </p:cNvSpPr>
            <p:nvPr/>
          </p:nvSpPr>
          <p:spPr bwMode="auto">
            <a:xfrm>
              <a:off x="2156" y="1778"/>
              <a:ext cx="1373" cy="1053"/>
            </a:xfrm>
            <a:custGeom>
              <a:avLst/>
              <a:gdLst/>
              <a:ahLst/>
              <a:cxnLst>
                <a:cxn ang="0">
                  <a:pos x="591" y="526"/>
                </a:cxn>
                <a:cxn ang="0">
                  <a:pos x="0" y="952"/>
                </a:cxn>
                <a:cxn ang="0">
                  <a:pos x="1823" y="2106"/>
                </a:cxn>
                <a:cxn ang="0">
                  <a:pos x="2746" y="802"/>
                </a:cxn>
                <a:cxn ang="0">
                  <a:pos x="1356" y="0"/>
                </a:cxn>
                <a:cxn ang="0">
                  <a:pos x="591" y="526"/>
                </a:cxn>
                <a:cxn ang="0">
                  <a:pos x="591" y="526"/>
                </a:cxn>
              </a:cxnLst>
              <a:rect l="0" t="0" r="r" b="b"/>
              <a:pathLst>
                <a:path w="2746" h="2106">
                  <a:moveTo>
                    <a:pt x="591" y="526"/>
                  </a:moveTo>
                  <a:lnTo>
                    <a:pt x="0" y="952"/>
                  </a:lnTo>
                  <a:lnTo>
                    <a:pt x="1823" y="2106"/>
                  </a:lnTo>
                  <a:lnTo>
                    <a:pt x="2746" y="802"/>
                  </a:lnTo>
                  <a:lnTo>
                    <a:pt x="1356" y="0"/>
                  </a:lnTo>
                  <a:lnTo>
                    <a:pt x="591" y="526"/>
                  </a:lnTo>
                  <a:lnTo>
                    <a:pt x="591" y="526"/>
                  </a:lnTo>
                  <a:close/>
                </a:path>
              </a:pathLst>
            </a:custGeom>
            <a:solidFill>
              <a:srgbClr val="6991BD"/>
            </a:solidFill>
            <a:ln w="9525">
              <a:noFill/>
              <a:round/>
              <a:headEnd/>
              <a:tailEnd/>
            </a:ln>
          </p:spPr>
          <p:txBody>
            <a:bodyPr>
              <a:prstTxWarp prst="textNoShape">
                <a:avLst/>
              </a:prstTxWarp>
            </a:bodyPr>
            <a:lstStyle/>
            <a:p>
              <a:endParaRPr lang="es-MX"/>
            </a:p>
          </p:txBody>
        </p:sp>
        <p:sp>
          <p:nvSpPr>
            <p:cNvPr id="113671" name="Freeform 7"/>
            <p:cNvSpPr>
              <a:spLocks/>
            </p:cNvSpPr>
            <p:nvPr/>
          </p:nvSpPr>
          <p:spPr bwMode="auto">
            <a:xfrm>
              <a:off x="2197" y="2205"/>
              <a:ext cx="274" cy="155"/>
            </a:xfrm>
            <a:custGeom>
              <a:avLst/>
              <a:gdLst/>
              <a:ahLst/>
              <a:cxnLst>
                <a:cxn ang="0">
                  <a:pos x="0" y="33"/>
                </a:cxn>
                <a:cxn ang="0">
                  <a:pos x="504" y="310"/>
                </a:cxn>
                <a:cxn ang="0">
                  <a:pos x="547" y="274"/>
                </a:cxn>
                <a:cxn ang="0">
                  <a:pos x="42" y="0"/>
                </a:cxn>
                <a:cxn ang="0">
                  <a:pos x="0" y="33"/>
                </a:cxn>
                <a:cxn ang="0">
                  <a:pos x="0" y="33"/>
                </a:cxn>
              </a:cxnLst>
              <a:rect l="0" t="0" r="r" b="b"/>
              <a:pathLst>
                <a:path w="547" h="310">
                  <a:moveTo>
                    <a:pt x="0" y="33"/>
                  </a:moveTo>
                  <a:lnTo>
                    <a:pt x="504" y="310"/>
                  </a:lnTo>
                  <a:lnTo>
                    <a:pt x="547"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13672" name="Freeform 8"/>
            <p:cNvSpPr>
              <a:spLocks/>
            </p:cNvSpPr>
            <p:nvPr/>
          </p:nvSpPr>
          <p:spPr bwMode="auto">
            <a:xfrm>
              <a:off x="2258" y="2162"/>
              <a:ext cx="273" cy="154"/>
            </a:xfrm>
            <a:custGeom>
              <a:avLst/>
              <a:gdLst/>
              <a:ahLst/>
              <a:cxnLst>
                <a:cxn ang="0">
                  <a:pos x="0" y="30"/>
                </a:cxn>
                <a:cxn ang="0">
                  <a:pos x="506" y="308"/>
                </a:cxn>
                <a:cxn ang="0">
                  <a:pos x="546" y="275"/>
                </a:cxn>
                <a:cxn ang="0">
                  <a:pos x="42" y="0"/>
                </a:cxn>
                <a:cxn ang="0">
                  <a:pos x="0" y="30"/>
                </a:cxn>
                <a:cxn ang="0">
                  <a:pos x="0" y="30"/>
                </a:cxn>
              </a:cxnLst>
              <a:rect l="0" t="0" r="r" b="b"/>
              <a:pathLst>
                <a:path w="546" h="308">
                  <a:moveTo>
                    <a:pt x="0" y="30"/>
                  </a:moveTo>
                  <a:lnTo>
                    <a:pt x="506" y="308"/>
                  </a:lnTo>
                  <a:lnTo>
                    <a:pt x="546" y="275"/>
                  </a:lnTo>
                  <a:lnTo>
                    <a:pt x="42" y="0"/>
                  </a:lnTo>
                  <a:lnTo>
                    <a:pt x="0" y="30"/>
                  </a:lnTo>
                  <a:lnTo>
                    <a:pt x="0" y="30"/>
                  </a:lnTo>
                  <a:close/>
                </a:path>
              </a:pathLst>
            </a:custGeom>
            <a:solidFill>
              <a:srgbClr val="000000"/>
            </a:solidFill>
            <a:ln w="9525">
              <a:noFill/>
              <a:round/>
              <a:headEnd/>
              <a:tailEnd/>
            </a:ln>
          </p:spPr>
          <p:txBody>
            <a:bodyPr>
              <a:prstTxWarp prst="textNoShape">
                <a:avLst/>
              </a:prstTxWarp>
            </a:bodyPr>
            <a:lstStyle/>
            <a:p>
              <a:endParaRPr lang="es-MX"/>
            </a:p>
          </p:txBody>
        </p:sp>
        <p:sp>
          <p:nvSpPr>
            <p:cNvPr id="113673" name="Freeform 9"/>
            <p:cNvSpPr>
              <a:spLocks/>
            </p:cNvSpPr>
            <p:nvPr/>
          </p:nvSpPr>
          <p:spPr bwMode="auto">
            <a:xfrm>
              <a:off x="2319" y="2118"/>
              <a:ext cx="273" cy="155"/>
            </a:xfrm>
            <a:custGeom>
              <a:avLst/>
              <a:gdLst/>
              <a:ahLst/>
              <a:cxnLst>
                <a:cxn ang="0">
                  <a:pos x="0" y="33"/>
                </a:cxn>
                <a:cxn ang="0">
                  <a:pos x="504" y="310"/>
                </a:cxn>
                <a:cxn ang="0">
                  <a:pos x="548" y="274"/>
                </a:cxn>
                <a:cxn ang="0">
                  <a:pos x="42" y="0"/>
                </a:cxn>
                <a:cxn ang="0">
                  <a:pos x="0" y="33"/>
                </a:cxn>
                <a:cxn ang="0">
                  <a:pos x="0" y="33"/>
                </a:cxn>
              </a:cxnLst>
              <a:rect l="0" t="0" r="r" b="b"/>
              <a:pathLst>
                <a:path w="548" h="310">
                  <a:moveTo>
                    <a:pt x="0" y="33"/>
                  </a:moveTo>
                  <a:lnTo>
                    <a:pt x="504" y="310"/>
                  </a:lnTo>
                  <a:lnTo>
                    <a:pt x="548"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13674" name="Freeform 10"/>
            <p:cNvSpPr>
              <a:spLocks/>
            </p:cNvSpPr>
            <p:nvPr/>
          </p:nvSpPr>
          <p:spPr bwMode="auto">
            <a:xfrm>
              <a:off x="2381" y="2074"/>
              <a:ext cx="274" cy="155"/>
            </a:xfrm>
            <a:custGeom>
              <a:avLst/>
              <a:gdLst/>
              <a:ahLst/>
              <a:cxnLst>
                <a:cxn ang="0">
                  <a:pos x="0" y="32"/>
                </a:cxn>
                <a:cxn ang="0">
                  <a:pos x="504" y="310"/>
                </a:cxn>
                <a:cxn ang="0">
                  <a:pos x="547" y="274"/>
                </a:cxn>
                <a:cxn ang="0">
                  <a:pos x="43" y="0"/>
                </a:cxn>
                <a:cxn ang="0">
                  <a:pos x="0" y="32"/>
                </a:cxn>
                <a:cxn ang="0">
                  <a:pos x="0" y="32"/>
                </a:cxn>
              </a:cxnLst>
              <a:rect l="0" t="0" r="r" b="b"/>
              <a:pathLst>
                <a:path w="547" h="310">
                  <a:moveTo>
                    <a:pt x="0" y="32"/>
                  </a:moveTo>
                  <a:lnTo>
                    <a:pt x="504" y="310"/>
                  </a:lnTo>
                  <a:lnTo>
                    <a:pt x="547" y="274"/>
                  </a:lnTo>
                  <a:lnTo>
                    <a:pt x="43"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13675" name="Freeform 11"/>
            <p:cNvSpPr>
              <a:spLocks/>
            </p:cNvSpPr>
            <p:nvPr/>
          </p:nvSpPr>
          <p:spPr bwMode="auto">
            <a:xfrm>
              <a:off x="2442" y="2033"/>
              <a:ext cx="273" cy="155"/>
            </a:xfrm>
            <a:custGeom>
              <a:avLst/>
              <a:gdLst/>
              <a:ahLst/>
              <a:cxnLst>
                <a:cxn ang="0">
                  <a:pos x="0" y="31"/>
                </a:cxn>
                <a:cxn ang="0">
                  <a:pos x="506" y="310"/>
                </a:cxn>
                <a:cxn ang="0">
                  <a:pos x="546" y="274"/>
                </a:cxn>
                <a:cxn ang="0">
                  <a:pos x="42" y="0"/>
                </a:cxn>
                <a:cxn ang="0">
                  <a:pos x="0" y="31"/>
                </a:cxn>
                <a:cxn ang="0">
                  <a:pos x="0" y="31"/>
                </a:cxn>
              </a:cxnLst>
              <a:rect l="0" t="0" r="r" b="b"/>
              <a:pathLst>
                <a:path w="546" h="310">
                  <a:moveTo>
                    <a:pt x="0" y="31"/>
                  </a:moveTo>
                  <a:lnTo>
                    <a:pt x="506" y="310"/>
                  </a:lnTo>
                  <a:lnTo>
                    <a:pt x="546" y="274"/>
                  </a:lnTo>
                  <a:lnTo>
                    <a:pt x="42"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13676" name="Freeform 12"/>
            <p:cNvSpPr>
              <a:spLocks/>
            </p:cNvSpPr>
            <p:nvPr/>
          </p:nvSpPr>
          <p:spPr bwMode="auto">
            <a:xfrm>
              <a:off x="2505" y="1990"/>
              <a:ext cx="273" cy="156"/>
            </a:xfrm>
            <a:custGeom>
              <a:avLst/>
              <a:gdLst/>
              <a:ahLst/>
              <a:cxnLst>
                <a:cxn ang="0">
                  <a:pos x="0" y="32"/>
                </a:cxn>
                <a:cxn ang="0">
                  <a:pos x="504" y="311"/>
                </a:cxn>
                <a:cxn ang="0">
                  <a:pos x="546" y="275"/>
                </a:cxn>
                <a:cxn ang="0">
                  <a:pos x="40" y="0"/>
                </a:cxn>
                <a:cxn ang="0">
                  <a:pos x="0" y="32"/>
                </a:cxn>
                <a:cxn ang="0">
                  <a:pos x="0" y="32"/>
                </a:cxn>
              </a:cxnLst>
              <a:rect l="0" t="0" r="r" b="b"/>
              <a:pathLst>
                <a:path w="546" h="311">
                  <a:moveTo>
                    <a:pt x="0" y="32"/>
                  </a:moveTo>
                  <a:lnTo>
                    <a:pt x="504" y="311"/>
                  </a:lnTo>
                  <a:lnTo>
                    <a:pt x="546" y="275"/>
                  </a:lnTo>
                  <a:lnTo>
                    <a:pt x="40"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13677" name="Freeform 13"/>
            <p:cNvSpPr>
              <a:spLocks/>
            </p:cNvSpPr>
            <p:nvPr/>
          </p:nvSpPr>
          <p:spPr bwMode="auto">
            <a:xfrm>
              <a:off x="2566" y="1946"/>
              <a:ext cx="274" cy="154"/>
            </a:xfrm>
            <a:custGeom>
              <a:avLst/>
              <a:gdLst/>
              <a:ahLst/>
              <a:cxnLst>
                <a:cxn ang="0">
                  <a:pos x="0" y="31"/>
                </a:cxn>
                <a:cxn ang="0">
                  <a:pos x="505" y="308"/>
                </a:cxn>
                <a:cxn ang="0">
                  <a:pos x="547" y="276"/>
                </a:cxn>
                <a:cxn ang="0">
                  <a:pos x="43" y="0"/>
                </a:cxn>
                <a:cxn ang="0">
                  <a:pos x="0" y="31"/>
                </a:cxn>
                <a:cxn ang="0">
                  <a:pos x="0" y="31"/>
                </a:cxn>
              </a:cxnLst>
              <a:rect l="0" t="0" r="r" b="b"/>
              <a:pathLst>
                <a:path w="547" h="308">
                  <a:moveTo>
                    <a:pt x="0" y="31"/>
                  </a:moveTo>
                  <a:lnTo>
                    <a:pt x="505" y="308"/>
                  </a:lnTo>
                  <a:lnTo>
                    <a:pt x="547" y="276"/>
                  </a:lnTo>
                  <a:lnTo>
                    <a:pt x="43"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13678" name="Freeform 14"/>
            <p:cNvSpPr>
              <a:spLocks/>
            </p:cNvSpPr>
            <p:nvPr/>
          </p:nvSpPr>
          <p:spPr bwMode="auto">
            <a:xfrm>
              <a:off x="3007" y="1841"/>
              <a:ext cx="566" cy="329"/>
            </a:xfrm>
            <a:custGeom>
              <a:avLst/>
              <a:gdLst/>
              <a:ahLst/>
              <a:cxnLst>
                <a:cxn ang="0">
                  <a:pos x="0" y="578"/>
                </a:cxn>
                <a:cxn ang="0">
                  <a:pos x="5" y="580"/>
                </a:cxn>
                <a:cxn ang="0">
                  <a:pos x="21" y="586"/>
                </a:cxn>
                <a:cxn ang="0">
                  <a:pos x="47" y="593"/>
                </a:cxn>
                <a:cxn ang="0">
                  <a:pos x="83" y="605"/>
                </a:cxn>
                <a:cxn ang="0">
                  <a:pos x="125" y="614"/>
                </a:cxn>
                <a:cxn ang="0">
                  <a:pos x="175" y="628"/>
                </a:cxn>
                <a:cxn ang="0">
                  <a:pos x="230" y="637"/>
                </a:cxn>
                <a:cxn ang="0">
                  <a:pos x="293" y="648"/>
                </a:cxn>
                <a:cxn ang="0">
                  <a:pos x="357" y="654"/>
                </a:cxn>
                <a:cxn ang="0">
                  <a:pos x="426" y="660"/>
                </a:cxn>
                <a:cxn ang="0">
                  <a:pos x="496" y="660"/>
                </a:cxn>
                <a:cxn ang="0">
                  <a:pos x="568" y="656"/>
                </a:cxn>
                <a:cxn ang="0">
                  <a:pos x="639" y="647"/>
                </a:cxn>
                <a:cxn ang="0">
                  <a:pos x="709" y="631"/>
                </a:cxn>
                <a:cxn ang="0">
                  <a:pos x="779" y="609"/>
                </a:cxn>
                <a:cxn ang="0">
                  <a:pos x="846" y="578"/>
                </a:cxn>
                <a:cxn ang="0">
                  <a:pos x="905" y="540"/>
                </a:cxn>
                <a:cxn ang="0">
                  <a:pos x="954" y="498"/>
                </a:cxn>
                <a:cxn ang="0">
                  <a:pos x="998" y="455"/>
                </a:cxn>
                <a:cxn ang="0">
                  <a:pos x="1034" y="409"/>
                </a:cxn>
                <a:cxn ang="0">
                  <a:pos x="1061" y="360"/>
                </a:cxn>
                <a:cxn ang="0">
                  <a:pos x="1084" y="312"/>
                </a:cxn>
                <a:cxn ang="0">
                  <a:pos x="1101" y="264"/>
                </a:cxn>
                <a:cxn ang="0">
                  <a:pos x="1114" y="219"/>
                </a:cxn>
                <a:cxn ang="0">
                  <a:pos x="1122" y="173"/>
                </a:cxn>
                <a:cxn ang="0">
                  <a:pos x="1125" y="133"/>
                </a:cxn>
                <a:cxn ang="0">
                  <a:pos x="1129" y="95"/>
                </a:cxn>
                <a:cxn ang="0">
                  <a:pos x="1131" y="63"/>
                </a:cxn>
                <a:cxn ang="0">
                  <a:pos x="1129" y="36"/>
                </a:cxn>
                <a:cxn ang="0">
                  <a:pos x="1129" y="17"/>
                </a:cxn>
                <a:cxn ang="0">
                  <a:pos x="1127" y="4"/>
                </a:cxn>
                <a:cxn ang="0">
                  <a:pos x="1127" y="0"/>
                </a:cxn>
                <a:cxn ang="0">
                  <a:pos x="213" y="268"/>
                </a:cxn>
                <a:cxn ang="0">
                  <a:pos x="0" y="578"/>
                </a:cxn>
                <a:cxn ang="0">
                  <a:pos x="0" y="578"/>
                </a:cxn>
              </a:cxnLst>
              <a:rect l="0" t="0" r="r" b="b"/>
              <a:pathLst>
                <a:path w="1131" h="660">
                  <a:moveTo>
                    <a:pt x="0" y="578"/>
                  </a:moveTo>
                  <a:lnTo>
                    <a:pt x="5" y="580"/>
                  </a:lnTo>
                  <a:lnTo>
                    <a:pt x="21" y="586"/>
                  </a:lnTo>
                  <a:lnTo>
                    <a:pt x="47" y="593"/>
                  </a:lnTo>
                  <a:lnTo>
                    <a:pt x="83" y="605"/>
                  </a:lnTo>
                  <a:lnTo>
                    <a:pt x="125" y="614"/>
                  </a:lnTo>
                  <a:lnTo>
                    <a:pt x="175" y="628"/>
                  </a:lnTo>
                  <a:lnTo>
                    <a:pt x="230" y="637"/>
                  </a:lnTo>
                  <a:lnTo>
                    <a:pt x="293" y="648"/>
                  </a:lnTo>
                  <a:lnTo>
                    <a:pt x="357" y="654"/>
                  </a:lnTo>
                  <a:lnTo>
                    <a:pt x="426" y="660"/>
                  </a:lnTo>
                  <a:lnTo>
                    <a:pt x="496" y="660"/>
                  </a:lnTo>
                  <a:lnTo>
                    <a:pt x="568" y="656"/>
                  </a:lnTo>
                  <a:lnTo>
                    <a:pt x="639" y="647"/>
                  </a:lnTo>
                  <a:lnTo>
                    <a:pt x="709" y="631"/>
                  </a:lnTo>
                  <a:lnTo>
                    <a:pt x="779" y="609"/>
                  </a:lnTo>
                  <a:lnTo>
                    <a:pt x="846" y="578"/>
                  </a:lnTo>
                  <a:lnTo>
                    <a:pt x="905" y="540"/>
                  </a:lnTo>
                  <a:lnTo>
                    <a:pt x="954" y="498"/>
                  </a:lnTo>
                  <a:lnTo>
                    <a:pt x="998" y="455"/>
                  </a:lnTo>
                  <a:lnTo>
                    <a:pt x="1034" y="409"/>
                  </a:lnTo>
                  <a:lnTo>
                    <a:pt x="1061" y="360"/>
                  </a:lnTo>
                  <a:lnTo>
                    <a:pt x="1084" y="312"/>
                  </a:lnTo>
                  <a:lnTo>
                    <a:pt x="1101" y="264"/>
                  </a:lnTo>
                  <a:lnTo>
                    <a:pt x="1114" y="219"/>
                  </a:lnTo>
                  <a:lnTo>
                    <a:pt x="1122" y="173"/>
                  </a:lnTo>
                  <a:lnTo>
                    <a:pt x="1125" y="133"/>
                  </a:lnTo>
                  <a:lnTo>
                    <a:pt x="1129" y="95"/>
                  </a:lnTo>
                  <a:lnTo>
                    <a:pt x="1131" y="63"/>
                  </a:lnTo>
                  <a:lnTo>
                    <a:pt x="1129" y="36"/>
                  </a:lnTo>
                  <a:lnTo>
                    <a:pt x="1129" y="17"/>
                  </a:lnTo>
                  <a:lnTo>
                    <a:pt x="1127" y="4"/>
                  </a:lnTo>
                  <a:lnTo>
                    <a:pt x="1127" y="0"/>
                  </a:lnTo>
                  <a:lnTo>
                    <a:pt x="213" y="268"/>
                  </a:lnTo>
                  <a:lnTo>
                    <a:pt x="0" y="578"/>
                  </a:lnTo>
                  <a:lnTo>
                    <a:pt x="0" y="578"/>
                  </a:lnTo>
                  <a:close/>
                </a:path>
              </a:pathLst>
            </a:custGeom>
            <a:solidFill>
              <a:srgbClr val="4F66AB"/>
            </a:solidFill>
            <a:ln w="9525">
              <a:noFill/>
              <a:round/>
              <a:headEnd/>
              <a:tailEnd/>
            </a:ln>
          </p:spPr>
          <p:txBody>
            <a:bodyPr>
              <a:prstTxWarp prst="textNoShape">
                <a:avLst/>
              </a:prstTxWarp>
            </a:bodyPr>
            <a:lstStyle/>
            <a:p>
              <a:endParaRPr lang="es-MX"/>
            </a:p>
          </p:txBody>
        </p:sp>
        <p:sp>
          <p:nvSpPr>
            <p:cNvPr id="113679" name="Freeform 15"/>
            <p:cNvSpPr>
              <a:spLocks/>
            </p:cNvSpPr>
            <p:nvPr/>
          </p:nvSpPr>
          <p:spPr bwMode="auto">
            <a:xfrm>
              <a:off x="2526" y="1603"/>
              <a:ext cx="1058" cy="922"/>
            </a:xfrm>
            <a:custGeom>
              <a:avLst/>
              <a:gdLst/>
              <a:ahLst/>
              <a:cxnLst>
                <a:cxn ang="0">
                  <a:pos x="397" y="257"/>
                </a:cxn>
                <a:cxn ang="0">
                  <a:pos x="395" y="260"/>
                </a:cxn>
                <a:cxn ang="0">
                  <a:pos x="391" y="270"/>
                </a:cxn>
                <a:cxn ang="0">
                  <a:pos x="388" y="285"/>
                </a:cxn>
                <a:cxn ang="0">
                  <a:pos x="384" y="306"/>
                </a:cxn>
                <a:cxn ang="0">
                  <a:pos x="378" y="331"/>
                </a:cxn>
                <a:cxn ang="0">
                  <a:pos x="376" y="361"/>
                </a:cxn>
                <a:cxn ang="0">
                  <a:pos x="376" y="394"/>
                </a:cxn>
                <a:cxn ang="0">
                  <a:pos x="380" y="432"/>
                </a:cxn>
                <a:cxn ang="0">
                  <a:pos x="386" y="470"/>
                </a:cxn>
                <a:cxn ang="0">
                  <a:pos x="397" y="509"/>
                </a:cxn>
                <a:cxn ang="0">
                  <a:pos x="412" y="551"/>
                </a:cxn>
                <a:cxn ang="0">
                  <a:pos x="435" y="595"/>
                </a:cxn>
                <a:cxn ang="0">
                  <a:pos x="464" y="637"/>
                </a:cxn>
                <a:cxn ang="0">
                  <a:pos x="502" y="679"/>
                </a:cxn>
                <a:cxn ang="0">
                  <a:pos x="547" y="720"/>
                </a:cxn>
                <a:cxn ang="0">
                  <a:pos x="604" y="762"/>
                </a:cxn>
                <a:cxn ang="0">
                  <a:pos x="0" y="1262"/>
                </a:cxn>
                <a:cxn ang="0">
                  <a:pos x="1053" y="1844"/>
                </a:cxn>
                <a:cxn ang="0">
                  <a:pos x="1333" y="1528"/>
                </a:cxn>
                <a:cxn ang="0">
                  <a:pos x="724" y="1230"/>
                </a:cxn>
                <a:cxn ang="0">
                  <a:pos x="1401" y="530"/>
                </a:cxn>
                <a:cxn ang="0">
                  <a:pos x="2032" y="821"/>
                </a:cxn>
                <a:cxn ang="0">
                  <a:pos x="2036" y="816"/>
                </a:cxn>
                <a:cxn ang="0">
                  <a:pos x="2046" y="798"/>
                </a:cxn>
                <a:cxn ang="0">
                  <a:pos x="2059" y="770"/>
                </a:cxn>
                <a:cxn ang="0">
                  <a:pos x="2074" y="734"/>
                </a:cxn>
                <a:cxn ang="0">
                  <a:pos x="2089" y="688"/>
                </a:cxn>
                <a:cxn ang="0">
                  <a:pos x="2105" y="637"/>
                </a:cxn>
                <a:cxn ang="0">
                  <a:pos x="2112" y="580"/>
                </a:cxn>
                <a:cxn ang="0">
                  <a:pos x="2116" y="519"/>
                </a:cxn>
                <a:cxn ang="0">
                  <a:pos x="2110" y="452"/>
                </a:cxn>
                <a:cxn ang="0">
                  <a:pos x="2095" y="386"/>
                </a:cxn>
                <a:cxn ang="0">
                  <a:pos x="2067" y="317"/>
                </a:cxn>
                <a:cxn ang="0">
                  <a:pos x="2027" y="249"/>
                </a:cxn>
                <a:cxn ang="0">
                  <a:pos x="1966" y="183"/>
                </a:cxn>
                <a:cxn ang="0">
                  <a:pos x="1890" y="118"/>
                </a:cxn>
                <a:cxn ang="0">
                  <a:pos x="1793" y="55"/>
                </a:cxn>
                <a:cxn ang="0">
                  <a:pos x="1673" y="0"/>
                </a:cxn>
                <a:cxn ang="0">
                  <a:pos x="1487" y="327"/>
                </a:cxn>
                <a:cxn ang="0">
                  <a:pos x="397" y="257"/>
                </a:cxn>
                <a:cxn ang="0">
                  <a:pos x="397" y="257"/>
                </a:cxn>
              </a:cxnLst>
              <a:rect l="0" t="0" r="r" b="b"/>
              <a:pathLst>
                <a:path w="2116" h="1844">
                  <a:moveTo>
                    <a:pt x="397" y="257"/>
                  </a:moveTo>
                  <a:lnTo>
                    <a:pt x="395" y="260"/>
                  </a:lnTo>
                  <a:lnTo>
                    <a:pt x="391" y="270"/>
                  </a:lnTo>
                  <a:lnTo>
                    <a:pt x="388" y="285"/>
                  </a:lnTo>
                  <a:lnTo>
                    <a:pt x="384" y="306"/>
                  </a:lnTo>
                  <a:lnTo>
                    <a:pt x="378" y="331"/>
                  </a:lnTo>
                  <a:lnTo>
                    <a:pt x="376" y="361"/>
                  </a:lnTo>
                  <a:lnTo>
                    <a:pt x="376" y="394"/>
                  </a:lnTo>
                  <a:lnTo>
                    <a:pt x="380" y="432"/>
                  </a:lnTo>
                  <a:lnTo>
                    <a:pt x="386" y="470"/>
                  </a:lnTo>
                  <a:lnTo>
                    <a:pt x="397" y="509"/>
                  </a:lnTo>
                  <a:lnTo>
                    <a:pt x="412" y="551"/>
                  </a:lnTo>
                  <a:lnTo>
                    <a:pt x="435" y="595"/>
                  </a:lnTo>
                  <a:lnTo>
                    <a:pt x="464" y="637"/>
                  </a:lnTo>
                  <a:lnTo>
                    <a:pt x="502" y="679"/>
                  </a:lnTo>
                  <a:lnTo>
                    <a:pt x="547" y="720"/>
                  </a:lnTo>
                  <a:lnTo>
                    <a:pt x="604" y="762"/>
                  </a:lnTo>
                  <a:lnTo>
                    <a:pt x="0" y="1262"/>
                  </a:lnTo>
                  <a:lnTo>
                    <a:pt x="1053" y="1844"/>
                  </a:lnTo>
                  <a:lnTo>
                    <a:pt x="1333" y="1528"/>
                  </a:lnTo>
                  <a:lnTo>
                    <a:pt x="724" y="1230"/>
                  </a:lnTo>
                  <a:lnTo>
                    <a:pt x="1401" y="530"/>
                  </a:lnTo>
                  <a:lnTo>
                    <a:pt x="2032" y="821"/>
                  </a:lnTo>
                  <a:lnTo>
                    <a:pt x="2036" y="816"/>
                  </a:lnTo>
                  <a:lnTo>
                    <a:pt x="2046" y="798"/>
                  </a:lnTo>
                  <a:lnTo>
                    <a:pt x="2059" y="770"/>
                  </a:lnTo>
                  <a:lnTo>
                    <a:pt x="2074" y="734"/>
                  </a:lnTo>
                  <a:lnTo>
                    <a:pt x="2089" y="688"/>
                  </a:lnTo>
                  <a:lnTo>
                    <a:pt x="2105" y="637"/>
                  </a:lnTo>
                  <a:lnTo>
                    <a:pt x="2112" y="580"/>
                  </a:lnTo>
                  <a:lnTo>
                    <a:pt x="2116" y="519"/>
                  </a:lnTo>
                  <a:lnTo>
                    <a:pt x="2110" y="452"/>
                  </a:lnTo>
                  <a:lnTo>
                    <a:pt x="2095" y="386"/>
                  </a:lnTo>
                  <a:lnTo>
                    <a:pt x="2067" y="317"/>
                  </a:lnTo>
                  <a:lnTo>
                    <a:pt x="2027" y="249"/>
                  </a:lnTo>
                  <a:lnTo>
                    <a:pt x="1966" y="183"/>
                  </a:lnTo>
                  <a:lnTo>
                    <a:pt x="1890" y="118"/>
                  </a:lnTo>
                  <a:lnTo>
                    <a:pt x="1793" y="55"/>
                  </a:lnTo>
                  <a:lnTo>
                    <a:pt x="1673" y="0"/>
                  </a:lnTo>
                  <a:lnTo>
                    <a:pt x="1487" y="327"/>
                  </a:lnTo>
                  <a:lnTo>
                    <a:pt x="397" y="257"/>
                  </a:lnTo>
                  <a:lnTo>
                    <a:pt x="397" y="257"/>
                  </a:lnTo>
                  <a:close/>
                </a:path>
              </a:pathLst>
            </a:custGeom>
            <a:solidFill>
              <a:srgbClr val="CCCCCC"/>
            </a:solidFill>
            <a:ln w="9525">
              <a:noFill/>
              <a:round/>
              <a:headEnd/>
              <a:tailEnd/>
            </a:ln>
          </p:spPr>
          <p:txBody>
            <a:bodyPr>
              <a:prstTxWarp prst="textNoShape">
                <a:avLst/>
              </a:prstTxWarp>
            </a:bodyPr>
            <a:lstStyle/>
            <a:p>
              <a:endParaRPr lang="es-MX"/>
            </a:p>
          </p:txBody>
        </p:sp>
        <p:sp>
          <p:nvSpPr>
            <p:cNvPr id="113680" name="Freeform 16"/>
            <p:cNvSpPr>
              <a:spLocks/>
            </p:cNvSpPr>
            <p:nvPr/>
          </p:nvSpPr>
          <p:spPr bwMode="auto">
            <a:xfrm>
              <a:off x="2395" y="1923"/>
              <a:ext cx="711" cy="852"/>
            </a:xfrm>
            <a:custGeom>
              <a:avLst/>
              <a:gdLst/>
              <a:ahLst/>
              <a:cxnLst>
                <a:cxn ang="0">
                  <a:pos x="1263" y="0"/>
                </a:cxn>
                <a:cxn ang="0">
                  <a:pos x="0" y="1210"/>
                </a:cxn>
                <a:cxn ang="0">
                  <a:pos x="394" y="1505"/>
                </a:cxn>
                <a:cxn ang="0">
                  <a:pos x="394" y="1507"/>
                </a:cxn>
                <a:cxn ang="0">
                  <a:pos x="398" y="1515"/>
                </a:cxn>
                <a:cxn ang="0">
                  <a:pos x="401" y="1526"/>
                </a:cxn>
                <a:cxn ang="0">
                  <a:pos x="411" y="1541"/>
                </a:cxn>
                <a:cxn ang="0">
                  <a:pos x="422" y="1560"/>
                </a:cxn>
                <a:cxn ang="0">
                  <a:pos x="438" y="1579"/>
                </a:cxn>
                <a:cxn ang="0">
                  <a:pos x="457" y="1600"/>
                </a:cxn>
                <a:cxn ang="0">
                  <a:pos x="483" y="1621"/>
                </a:cxn>
                <a:cxn ang="0">
                  <a:pos x="510" y="1640"/>
                </a:cxn>
                <a:cxn ang="0">
                  <a:pos x="546" y="1661"/>
                </a:cxn>
                <a:cxn ang="0">
                  <a:pos x="588" y="1676"/>
                </a:cxn>
                <a:cxn ang="0">
                  <a:pos x="637" y="1690"/>
                </a:cxn>
                <a:cxn ang="0">
                  <a:pos x="690" y="1699"/>
                </a:cxn>
                <a:cxn ang="0">
                  <a:pos x="753" y="1703"/>
                </a:cxn>
                <a:cxn ang="0">
                  <a:pos x="824" y="1703"/>
                </a:cxn>
                <a:cxn ang="0">
                  <a:pos x="902" y="1697"/>
                </a:cxn>
                <a:cxn ang="0">
                  <a:pos x="1379" y="1133"/>
                </a:cxn>
                <a:cxn ang="0">
                  <a:pos x="1375" y="1129"/>
                </a:cxn>
                <a:cxn ang="0">
                  <a:pos x="1366" y="1123"/>
                </a:cxn>
                <a:cxn ang="0">
                  <a:pos x="1350" y="1114"/>
                </a:cxn>
                <a:cxn ang="0">
                  <a:pos x="1331" y="1100"/>
                </a:cxn>
                <a:cxn ang="0">
                  <a:pos x="1307" y="1085"/>
                </a:cxn>
                <a:cxn ang="0">
                  <a:pos x="1278" y="1066"/>
                </a:cxn>
                <a:cxn ang="0">
                  <a:pos x="1244" y="1045"/>
                </a:cxn>
                <a:cxn ang="0">
                  <a:pos x="1210" y="1024"/>
                </a:cxn>
                <a:cxn ang="0">
                  <a:pos x="1168" y="999"/>
                </a:cxn>
                <a:cxn ang="0">
                  <a:pos x="1126" y="975"/>
                </a:cxn>
                <a:cxn ang="0">
                  <a:pos x="1080" y="950"/>
                </a:cxn>
                <a:cxn ang="0">
                  <a:pos x="1035" y="927"/>
                </a:cxn>
                <a:cxn ang="0">
                  <a:pos x="985" y="901"/>
                </a:cxn>
                <a:cxn ang="0">
                  <a:pos x="934" y="878"/>
                </a:cxn>
                <a:cxn ang="0">
                  <a:pos x="883" y="855"/>
                </a:cxn>
                <a:cxn ang="0">
                  <a:pos x="833" y="834"/>
                </a:cxn>
                <a:cxn ang="0">
                  <a:pos x="1423" y="239"/>
                </a:cxn>
                <a:cxn ang="0">
                  <a:pos x="1263" y="0"/>
                </a:cxn>
                <a:cxn ang="0">
                  <a:pos x="1263" y="0"/>
                </a:cxn>
              </a:cxnLst>
              <a:rect l="0" t="0" r="r" b="b"/>
              <a:pathLst>
                <a:path w="1423" h="1703">
                  <a:moveTo>
                    <a:pt x="1263" y="0"/>
                  </a:moveTo>
                  <a:lnTo>
                    <a:pt x="0" y="1210"/>
                  </a:lnTo>
                  <a:lnTo>
                    <a:pt x="394" y="1505"/>
                  </a:lnTo>
                  <a:lnTo>
                    <a:pt x="394" y="1507"/>
                  </a:lnTo>
                  <a:lnTo>
                    <a:pt x="398" y="1515"/>
                  </a:lnTo>
                  <a:lnTo>
                    <a:pt x="401" y="1526"/>
                  </a:lnTo>
                  <a:lnTo>
                    <a:pt x="411" y="1541"/>
                  </a:lnTo>
                  <a:lnTo>
                    <a:pt x="422" y="1560"/>
                  </a:lnTo>
                  <a:lnTo>
                    <a:pt x="438" y="1579"/>
                  </a:lnTo>
                  <a:lnTo>
                    <a:pt x="457" y="1600"/>
                  </a:lnTo>
                  <a:lnTo>
                    <a:pt x="483" y="1621"/>
                  </a:lnTo>
                  <a:lnTo>
                    <a:pt x="510" y="1640"/>
                  </a:lnTo>
                  <a:lnTo>
                    <a:pt x="546" y="1661"/>
                  </a:lnTo>
                  <a:lnTo>
                    <a:pt x="588" y="1676"/>
                  </a:lnTo>
                  <a:lnTo>
                    <a:pt x="637" y="1690"/>
                  </a:lnTo>
                  <a:lnTo>
                    <a:pt x="690" y="1699"/>
                  </a:lnTo>
                  <a:lnTo>
                    <a:pt x="753" y="1703"/>
                  </a:lnTo>
                  <a:lnTo>
                    <a:pt x="824" y="1703"/>
                  </a:lnTo>
                  <a:lnTo>
                    <a:pt x="902" y="1697"/>
                  </a:lnTo>
                  <a:lnTo>
                    <a:pt x="1379" y="1133"/>
                  </a:lnTo>
                  <a:lnTo>
                    <a:pt x="1375" y="1129"/>
                  </a:lnTo>
                  <a:lnTo>
                    <a:pt x="1366" y="1123"/>
                  </a:lnTo>
                  <a:lnTo>
                    <a:pt x="1350" y="1114"/>
                  </a:lnTo>
                  <a:lnTo>
                    <a:pt x="1331" y="1100"/>
                  </a:lnTo>
                  <a:lnTo>
                    <a:pt x="1307" y="1085"/>
                  </a:lnTo>
                  <a:lnTo>
                    <a:pt x="1278" y="1066"/>
                  </a:lnTo>
                  <a:lnTo>
                    <a:pt x="1244" y="1045"/>
                  </a:lnTo>
                  <a:lnTo>
                    <a:pt x="1210" y="1024"/>
                  </a:lnTo>
                  <a:lnTo>
                    <a:pt x="1168" y="999"/>
                  </a:lnTo>
                  <a:lnTo>
                    <a:pt x="1126" y="975"/>
                  </a:lnTo>
                  <a:lnTo>
                    <a:pt x="1080" y="950"/>
                  </a:lnTo>
                  <a:lnTo>
                    <a:pt x="1035" y="927"/>
                  </a:lnTo>
                  <a:lnTo>
                    <a:pt x="985" y="901"/>
                  </a:lnTo>
                  <a:lnTo>
                    <a:pt x="934" y="878"/>
                  </a:lnTo>
                  <a:lnTo>
                    <a:pt x="883" y="855"/>
                  </a:lnTo>
                  <a:lnTo>
                    <a:pt x="833" y="834"/>
                  </a:lnTo>
                  <a:lnTo>
                    <a:pt x="1423" y="239"/>
                  </a:lnTo>
                  <a:lnTo>
                    <a:pt x="1263" y="0"/>
                  </a:lnTo>
                  <a:lnTo>
                    <a:pt x="1263" y="0"/>
                  </a:lnTo>
                  <a:close/>
                </a:path>
              </a:pathLst>
            </a:custGeom>
            <a:solidFill>
              <a:srgbClr val="FFFFC2"/>
            </a:solidFill>
            <a:ln w="9525">
              <a:noFill/>
              <a:round/>
              <a:headEnd/>
              <a:tailEnd/>
            </a:ln>
          </p:spPr>
          <p:txBody>
            <a:bodyPr>
              <a:prstTxWarp prst="textNoShape">
                <a:avLst/>
              </a:prstTxWarp>
            </a:bodyPr>
            <a:lstStyle/>
            <a:p>
              <a:endParaRPr lang="es-MX"/>
            </a:p>
          </p:txBody>
        </p:sp>
        <p:sp>
          <p:nvSpPr>
            <p:cNvPr id="113681" name="Freeform 17"/>
            <p:cNvSpPr>
              <a:spLocks/>
            </p:cNvSpPr>
            <p:nvPr/>
          </p:nvSpPr>
          <p:spPr bwMode="auto">
            <a:xfrm>
              <a:off x="2776" y="1567"/>
              <a:ext cx="744" cy="493"/>
            </a:xfrm>
            <a:custGeom>
              <a:avLst/>
              <a:gdLst/>
              <a:ahLst/>
              <a:cxnLst>
                <a:cxn ang="0">
                  <a:pos x="760" y="958"/>
                </a:cxn>
                <a:cxn ang="0">
                  <a:pos x="850" y="971"/>
                </a:cxn>
                <a:cxn ang="0">
                  <a:pos x="939" y="981"/>
                </a:cxn>
                <a:cxn ang="0">
                  <a:pos x="1025" y="986"/>
                </a:cxn>
                <a:cxn ang="0">
                  <a:pos x="1108" y="984"/>
                </a:cxn>
                <a:cxn ang="0">
                  <a:pos x="1188" y="975"/>
                </a:cxn>
                <a:cxn ang="0">
                  <a:pos x="1260" y="958"/>
                </a:cxn>
                <a:cxn ang="0">
                  <a:pos x="1325" y="933"/>
                </a:cxn>
                <a:cxn ang="0">
                  <a:pos x="1369" y="905"/>
                </a:cxn>
                <a:cxn ang="0">
                  <a:pos x="1395" y="876"/>
                </a:cxn>
                <a:cxn ang="0">
                  <a:pos x="1418" y="844"/>
                </a:cxn>
                <a:cxn ang="0">
                  <a:pos x="1437" y="808"/>
                </a:cxn>
                <a:cxn ang="0">
                  <a:pos x="1452" y="768"/>
                </a:cxn>
                <a:cxn ang="0">
                  <a:pos x="1464" y="728"/>
                </a:cxn>
                <a:cxn ang="0">
                  <a:pos x="1473" y="688"/>
                </a:cxn>
                <a:cxn ang="0">
                  <a:pos x="1481" y="650"/>
                </a:cxn>
                <a:cxn ang="0">
                  <a:pos x="1489" y="589"/>
                </a:cxn>
                <a:cxn ang="0">
                  <a:pos x="1468" y="494"/>
                </a:cxn>
                <a:cxn ang="0">
                  <a:pos x="1416" y="401"/>
                </a:cxn>
                <a:cxn ang="0">
                  <a:pos x="1336" y="308"/>
                </a:cxn>
                <a:cxn ang="0">
                  <a:pos x="1236" y="220"/>
                </a:cxn>
                <a:cxn ang="0">
                  <a:pos x="1116" y="146"/>
                </a:cxn>
                <a:cxn ang="0">
                  <a:pos x="987" y="83"/>
                </a:cxn>
                <a:cxn ang="0">
                  <a:pos x="848" y="38"/>
                </a:cxn>
                <a:cxn ang="0">
                  <a:pos x="707" y="13"/>
                </a:cxn>
                <a:cxn ang="0">
                  <a:pos x="568" y="0"/>
                </a:cxn>
                <a:cxn ang="0">
                  <a:pos x="439" y="0"/>
                </a:cxn>
                <a:cxn ang="0">
                  <a:pos x="319" y="17"/>
                </a:cxn>
                <a:cxn ang="0">
                  <a:pos x="213" y="45"/>
                </a:cxn>
                <a:cxn ang="0">
                  <a:pos x="125" y="93"/>
                </a:cxn>
                <a:cxn ang="0">
                  <a:pos x="57" y="158"/>
                </a:cxn>
                <a:cxn ang="0">
                  <a:pos x="15" y="241"/>
                </a:cxn>
                <a:cxn ang="0">
                  <a:pos x="0" y="342"/>
                </a:cxn>
                <a:cxn ang="0">
                  <a:pos x="21" y="448"/>
                </a:cxn>
                <a:cxn ang="0">
                  <a:pos x="74" y="551"/>
                </a:cxn>
                <a:cxn ang="0">
                  <a:pos x="152" y="652"/>
                </a:cxn>
                <a:cxn ang="0">
                  <a:pos x="255" y="743"/>
                </a:cxn>
                <a:cxn ang="0">
                  <a:pos x="374" y="823"/>
                </a:cxn>
                <a:cxn ang="0">
                  <a:pos x="506" y="889"/>
                </a:cxn>
                <a:cxn ang="0">
                  <a:pos x="646" y="937"/>
                </a:cxn>
                <a:cxn ang="0">
                  <a:pos x="717" y="952"/>
                </a:cxn>
              </a:cxnLst>
              <a:rect l="0" t="0" r="r" b="b"/>
              <a:pathLst>
                <a:path w="1489" h="986">
                  <a:moveTo>
                    <a:pt x="717" y="952"/>
                  </a:moveTo>
                  <a:lnTo>
                    <a:pt x="760" y="958"/>
                  </a:lnTo>
                  <a:lnTo>
                    <a:pt x="806" y="965"/>
                  </a:lnTo>
                  <a:lnTo>
                    <a:pt x="850" y="971"/>
                  </a:lnTo>
                  <a:lnTo>
                    <a:pt x="895" y="977"/>
                  </a:lnTo>
                  <a:lnTo>
                    <a:pt x="939" y="981"/>
                  </a:lnTo>
                  <a:lnTo>
                    <a:pt x="983" y="984"/>
                  </a:lnTo>
                  <a:lnTo>
                    <a:pt x="1025" y="986"/>
                  </a:lnTo>
                  <a:lnTo>
                    <a:pt x="1070" y="986"/>
                  </a:lnTo>
                  <a:lnTo>
                    <a:pt x="1108" y="984"/>
                  </a:lnTo>
                  <a:lnTo>
                    <a:pt x="1150" y="981"/>
                  </a:lnTo>
                  <a:lnTo>
                    <a:pt x="1188" y="975"/>
                  </a:lnTo>
                  <a:lnTo>
                    <a:pt x="1226" y="969"/>
                  </a:lnTo>
                  <a:lnTo>
                    <a:pt x="1260" y="958"/>
                  </a:lnTo>
                  <a:lnTo>
                    <a:pt x="1295" y="946"/>
                  </a:lnTo>
                  <a:lnTo>
                    <a:pt x="1325" y="933"/>
                  </a:lnTo>
                  <a:lnTo>
                    <a:pt x="1355" y="916"/>
                  </a:lnTo>
                  <a:lnTo>
                    <a:pt x="1369" y="905"/>
                  </a:lnTo>
                  <a:lnTo>
                    <a:pt x="1384" y="893"/>
                  </a:lnTo>
                  <a:lnTo>
                    <a:pt x="1395" y="876"/>
                  </a:lnTo>
                  <a:lnTo>
                    <a:pt x="1409" y="863"/>
                  </a:lnTo>
                  <a:lnTo>
                    <a:pt x="1418" y="844"/>
                  </a:lnTo>
                  <a:lnTo>
                    <a:pt x="1428" y="827"/>
                  </a:lnTo>
                  <a:lnTo>
                    <a:pt x="1437" y="808"/>
                  </a:lnTo>
                  <a:lnTo>
                    <a:pt x="1447" y="789"/>
                  </a:lnTo>
                  <a:lnTo>
                    <a:pt x="1452" y="768"/>
                  </a:lnTo>
                  <a:lnTo>
                    <a:pt x="1458" y="749"/>
                  </a:lnTo>
                  <a:lnTo>
                    <a:pt x="1464" y="728"/>
                  </a:lnTo>
                  <a:lnTo>
                    <a:pt x="1470" y="709"/>
                  </a:lnTo>
                  <a:lnTo>
                    <a:pt x="1473" y="688"/>
                  </a:lnTo>
                  <a:lnTo>
                    <a:pt x="1479" y="669"/>
                  </a:lnTo>
                  <a:lnTo>
                    <a:pt x="1481" y="650"/>
                  </a:lnTo>
                  <a:lnTo>
                    <a:pt x="1487" y="635"/>
                  </a:lnTo>
                  <a:lnTo>
                    <a:pt x="1489" y="589"/>
                  </a:lnTo>
                  <a:lnTo>
                    <a:pt x="1483" y="543"/>
                  </a:lnTo>
                  <a:lnTo>
                    <a:pt x="1468" y="494"/>
                  </a:lnTo>
                  <a:lnTo>
                    <a:pt x="1447" y="448"/>
                  </a:lnTo>
                  <a:lnTo>
                    <a:pt x="1416" y="401"/>
                  </a:lnTo>
                  <a:lnTo>
                    <a:pt x="1382" y="353"/>
                  </a:lnTo>
                  <a:lnTo>
                    <a:pt x="1336" y="308"/>
                  </a:lnTo>
                  <a:lnTo>
                    <a:pt x="1291" y="264"/>
                  </a:lnTo>
                  <a:lnTo>
                    <a:pt x="1236" y="220"/>
                  </a:lnTo>
                  <a:lnTo>
                    <a:pt x="1179" y="182"/>
                  </a:lnTo>
                  <a:lnTo>
                    <a:pt x="1116" y="146"/>
                  </a:lnTo>
                  <a:lnTo>
                    <a:pt x="1053" y="114"/>
                  </a:lnTo>
                  <a:lnTo>
                    <a:pt x="987" y="83"/>
                  </a:lnTo>
                  <a:lnTo>
                    <a:pt x="918" y="59"/>
                  </a:lnTo>
                  <a:lnTo>
                    <a:pt x="848" y="38"/>
                  </a:lnTo>
                  <a:lnTo>
                    <a:pt x="779" y="25"/>
                  </a:lnTo>
                  <a:lnTo>
                    <a:pt x="707" y="13"/>
                  </a:lnTo>
                  <a:lnTo>
                    <a:pt x="639" y="4"/>
                  </a:lnTo>
                  <a:lnTo>
                    <a:pt x="568" y="0"/>
                  </a:lnTo>
                  <a:lnTo>
                    <a:pt x="504" y="0"/>
                  </a:lnTo>
                  <a:lnTo>
                    <a:pt x="439" y="0"/>
                  </a:lnTo>
                  <a:lnTo>
                    <a:pt x="378" y="7"/>
                  </a:lnTo>
                  <a:lnTo>
                    <a:pt x="319" y="17"/>
                  </a:lnTo>
                  <a:lnTo>
                    <a:pt x="266" y="30"/>
                  </a:lnTo>
                  <a:lnTo>
                    <a:pt x="213" y="45"/>
                  </a:lnTo>
                  <a:lnTo>
                    <a:pt x="167" y="68"/>
                  </a:lnTo>
                  <a:lnTo>
                    <a:pt x="125" y="93"/>
                  </a:lnTo>
                  <a:lnTo>
                    <a:pt x="89" y="125"/>
                  </a:lnTo>
                  <a:lnTo>
                    <a:pt x="57" y="158"/>
                  </a:lnTo>
                  <a:lnTo>
                    <a:pt x="34" y="197"/>
                  </a:lnTo>
                  <a:lnTo>
                    <a:pt x="15" y="241"/>
                  </a:lnTo>
                  <a:lnTo>
                    <a:pt x="4" y="291"/>
                  </a:lnTo>
                  <a:lnTo>
                    <a:pt x="0" y="342"/>
                  </a:lnTo>
                  <a:lnTo>
                    <a:pt x="5" y="395"/>
                  </a:lnTo>
                  <a:lnTo>
                    <a:pt x="21" y="448"/>
                  </a:lnTo>
                  <a:lnTo>
                    <a:pt x="43" y="502"/>
                  </a:lnTo>
                  <a:lnTo>
                    <a:pt x="74" y="551"/>
                  </a:lnTo>
                  <a:lnTo>
                    <a:pt x="110" y="602"/>
                  </a:lnTo>
                  <a:lnTo>
                    <a:pt x="152" y="652"/>
                  </a:lnTo>
                  <a:lnTo>
                    <a:pt x="203" y="699"/>
                  </a:lnTo>
                  <a:lnTo>
                    <a:pt x="255" y="743"/>
                  </a:lnTo>
                  <a:lnTo>
                    <a:pt x="313" y="785"/>
                  </a:lnTo>
                  <a:lnTo>
                    <a:pt x="374" y="823"/>
                  </a:lnTo>
                  <a:lnTo>
                    <a:pt x="439" y="859"/>
                  </a:lnTo>
                  <a:lnTo>
                    <a:pt x="506" y="889"/>
                  </a:lnTo>
                  <a:lnTo>
                    <a:pt x="576" y="916"/>
                  </a:lnTo>
                  <a:lnTo>
                    <a:pt x="646" y="937"/>
                  </a:lnTo>
                  <a:lnTo>
                    <a:pt x="717" y="952"/>
                  </a:lnTo>
                  <a:lnTo>
                    <a:pt x="717" y="952"/>
                  </a:lnTo>
                  <a:close/>
                </a:path>
              </a:pathLst>
            </a:custGeom>
            <a:solidFill>
              <a:srgbClr val="999999"/>
            </a:solidFill>
            <a:ln w="9525">
              <a:noFill/>
              <a:round/>
              <a:headEnd/>
              <a:tailEnd/>
            </a:ln>
          </p:spPr>
          <p:txBody>
            <a:bodyPr>
              <a:prstTxWarp prst="textNoShape">
                <a:avLst/>
              </a:prstTxWarp>
            </a:bodyPr>
            <a:lstStyle/>
            <a:p>
              <a:endParaRPr lang="es-MX"/>
            </a:p>
          </p:txBody>
        </p:sp>
        <p:sp>
          <p:nvSpPr>
            <p:cNvPr id="113682" name="Freeform 18"/>
            <p:cNvSpPr>
              <a:spLocks/>
            </p:cNvSpPr>
            <p:nvPr/>
          </p:nvSpPr>
          <p:spPr bwMode="auto">
            <a:xfrm>
              <a:off x="2835" y="1611"/>
              <a:ext cx="643" cy="387"/>
            </a:xfrm>
            <a:custGeom>
              <a:avLst/>
              <a:gdLst/>
              <a:ahLst/>
              <a:cxnLst>
                <a:cxn ang="0">
                  <a:pos x="593" y="694"/>
                </a:cxn>
                <a:cxn ang="0">
                  <a:pos x="720" y="734"/>
                </a:cxn>
                <a:cxn ang="0">
                  <a:pos x="844" y="761"/>
                </a:cxn>
                <a:cxn ang="0">
                  <a:pos x="956" y="774"/>
                </a:cxn>
                <a:cxn ang="0">
                  <a:pos x="1059" y="772"/>
                </a:cxn>
                <a:cxn ang="0">
                  <a:pos x="1144" y="755"/>
                </a:cxn>
                <a:cxn ang="0">
                  <a:pos x="1215" y="724"/>
                </a:cxn>
                <a:cxn ang="0">
                  <a:pos x="1262" y="681"/>
                </a:cxn>
                <a:cxn ang="0">
                  <a:pos x="1285" y="624"/>
                </a:cxn>
                <a:cxn ang="0">
                  <a:pos x="1281" y="557"/>
                </a:cxn>
                <a:cxn ang="0">
                  <a:pos x="1255" y="489"/>
                </a:cxn>
                <a:cxn ang="0">
                  <a:pos x="1205" y="415"/>
                </a:cxn>
                <a:cxn ang="0">
                  <a:pos x="1135" y="340"/>
                </a:cxn>
                <a:cxn ang="0">
                  <a:pos x="1045" y="266"/>
                </a:cxn>
                <a:cxn ang="0">
                  <a:pos x="943" y="198"/>
                </a:cxn>
                <a:cxn ang="0">
                  <a:pos x="823" y="135"/>
                </a:cxn>
                <a:cxn ang="0">
                  <a:pos x="694" y="80"/>
                </a:cxn>
                <a:cxn ang="0">
                  <a:pos x="564" y="40"/>
                </a:cxn>
                <a:cxn ang="0">
                  <a:pos x="443" y="14"/>
                </a:cxn>
                <a:cxn ang="0">
                  <a:pos x="329" y="0"/>
                </a:cxn>
                <a:cxn ang="0">
                  <a:pos x="226" y="2"/>
                </a:cxn>
                <a:cxn ang="0">
                  <a:pos x="140" y="17"/>
                </a:cxn>
                <a:cxn ang="0">
                  <a:pos x="72" y="48"/>
                </a:cxn>
                <a:cxn ang="0">
                  <a:pos x="24" y="91"/>
                </a:cxn>
                <a:cxn ang="0">
                  <a:pos x="0" y="149"/>
                </a:cxn>
                <a:cxn ang="0">
                  <a:pos x="3" y="213"/>
                </a:cxn>
                <a:cxn ang="0">
                  <a:pos x="30" y="283"/>
                </a:cxn>
                <a:cxn ang="0">
                  <a:pos x="81" y="358"/>
                </a:cxn>
                <a:cxn ang="0">
                  <a:pos x="152" y="434"/>
                </a:cxn>
                <a:cxn ang="0">
                  <a:pos x="239" y="506"/>
                </a:cxn>
                <a:cxn ang="0">
                  <a:pos x="344" y="574"/>
                </a:cxn>
                <a:cxn ang="0">
                  <a:pos x="465" y="639"/>
                </a:cxn>
                <a:cxn ang="0">
                  <a:pos x="530" y="669"/>
                </a:cxn>
              </a:cxnLst>
              <a:rect l="0" t="0" r="r" b="b"/>
              <a:pathLst>
                <a:path w="1287" h="776">
                  <a:moveTo>
                    <a:pt x="530" y="669"/>
                  </a:moveTo>
                  <a:lnTo>
                    <a:pt x="593" y="694"/>
                  </a:lnTo>
                  <a:lnTo>
                    <a:pt x="659" y="717"/>
                  </a:lnTo>
                  <a:lnTo>
                    <a:pt x="720" y="734"/>
                  </a:lnTo>
                  <a:lnTo>
                    <a:pt x="785" y="749"/>
                  </a:lnTo>
                  <a:lnTo>
                    <a:pt x="844" y="761"/>
                  </a:lnTo>
                  <a:lnTo>
                    <a:pt x="901" y="768"/>
                  </a:lnTo>
                  <a:lnTo>
                    <a:pt x="956" y="774"/>
                  </a:lnTo>
                  <a:lnTo>
                    <a:pt x="1009" y="776"/>
                  </a:lnTo>
                  <a:lnTo>
                    <a:pt x="1059" y="772"/>
                  </a:lnTo>
                  <a:lnTo>
                    <a:pt x="1104" y="766"/>
                  </a:lnTo>
                  <a:lnTo>
                    <a:pt x="1144" y="755"/>
                  </a:lnTo>
                  <a:lnTo>
                    <a:pt x="1182" y="743"/>
                  </a:lnTo>
                  <a:lnTo>
                    <a:pt x="1215" y="724"/>
                  </a:lnTo>
                  <a:lnTo>
                    <a:pt x="1241" y="705"/>
                  </a:lnTo>
                  <a:lnTo>
                    <a:pt x="1262" y="681"/>
                  </a:lnTo>
                  <a:lnTo>
                    <a:pt x="1277" y="654"/>
                  </a:lnTo>
                  <a:lnTo>
                    <a:pt x="1285" y="624"/>
                  </a:lnTo>
                  <a:lnTo>
                    <a:pt x="1287" y="591"/>
                  </a:lnTo>
                  <a:lnTo>
                    <a:pt x="1281" y="557"/>
                  </a:lnTo>
                  <a:lnTo>
                    <a:pt x="1272" y="523"/>
                  </a:lnTo>
                  <a:lnTo>
                    <a:pt x="1255" y="489"/>
                  </a:lnTo>
                  <a:lnTo>
                    <a:pt x="1234" y="451"/>
                  </a:lnTo>
                  <a:lnTo>
                    <a:pt x="1205" y="415"/>
                  </a:lnTo>
                  <a:lnTo>
                    <a:pt x="1173" y="379"/>
                  </a:lnTo>
                  <a:lnTo>
                    <a:pt x="1135" y="340"/>
                  </a:lnTo>
                  <a:lnTo>
                    <a:pt x="1093" y="304"/>
                  </a:lnTo>
                  <a:lnTo>
                    <a:pt x="1045" y="266"/>
                  </a:lnTo>
                  <a:lnTo>
                    <a:pt x="996" y="232"/>
                  </a:lnTo>
                  <a:lnTo>
                    <a:pt x="943" y="198"/>
                  </a:lnTo>
                  <a:lnTo>
                    <a:pt x="884" y="168"/>
                  </a:lnTo>
                  <a:lnTo>
                    <a:pt x="823" y="135"/>
                  </a:lnTo>
                  <a:lnTo>
                    <a:pt x="760" y="109"/>
                  </a:lnTo>
                  <a:lnTo>
                    <a:pt x="694" y="80"/>
                  </a:lnTo>
                  <a:lnTo>
                    <a:pt x="629" y="59"/>
                  </a:lnTo>
                  <a:lnTo>
                    <a:pt x="564" y="40"/>
                  </a:lnTo>
                  <a:lnTo>
                    <a:pt x="502" y="25"/>
                  </a:lnTo>
                  <a:lnTo>
                    <a:pt x="443" y="14"/>
                  </a:lnTo>
                  <a:lnTo>
                    <a:pt x="384" y="6"/>
                  </a:lnTo>
                  <a:lnTo>
                    <a:pt x="329" y="0"/>
                  </a:lnTo>
                  <a:lnTo>
                    <a:pt x="277" y="0"/>
                  </a:lnTo>
                  <a:lnTo>
                    <a:pt x="226" y="2"/>
                  </a:lnTo>
                  <a:lnTo>
                    <a:pt x="180" y="8"/>
                  </a:lnTo>
                  <a:lnTo>
                    <a:pt x="140" y="17"/>
                  </a:lnTo>
                  <a:lnTo>
                    <a:pt x="104" y="31"/>
                  </a:lnTo>
                  <a:lnTo>
                    <a:pt x="72" y="48"/>
                  </a:lnTo>
                  <a:lnTo>
                    <a:pt x="45" y="69"/>
                  </a:lnTo>
                  <a:lnTo>
                    <a:pt x="24" y="91"/>
                  </a:lnTo>
                  <a:lnTo>
                    <a:pt x="9" y="120"/>
                  </a:lnTo>
                  <a:lnTo>
                    <a:pt x="0" y="149"/>
                  </a:lnTo>
                  <a:lnTo>
                    <a:pt x="0" y="181"/>
                  </a:lnTo>
                  <a:lnTo>
                    <a:pt x="3" y="213"/>
                  </a:lnTo>
                  <a:lnTo>
                    <a:pt x="15" y="249"/>
                  </a:lnTo>
                  <a:lnTo>
                    <a:pt x="30" y="283"/>
                  </a:lnTo>
                  <a:lnTo>
                    <a:pt x="53" y="321"/>
                  </a:lnTo>
                  <a:lnTo>
                    <a:pt x="81" y="358"/>
                  </a:lnTo>
                  <a:lnTo>
                    <a:pt x="114" y="396"/>
                  </a:lnTo>
                  <a:lnTo>
                    <a:pt x="152" y="434"/>
                  </a:lnTo>
                  <a:lnTo>
                    <a:pt x="194" y="470"/>
                  </a:lnTo>
                  <a:lnTo>
                    <a:pt x="239" y="506"/>
                  </a:lnTo>
                  <a:lnTo>
                    <a:pt x="291" y="542"/>
                  </a:lnTo>
                  <a:lnTo>
                    <a:pt x="344" y="574"/>
                  </a:lnTo>
                  <a:lnTo>
                    <a:pt x="403" y="609"/>
                  </a:lnTo>
                  <a:lnTo>
                    <a:pt x="465" y="639"/>
                  </a:lnTo>
                  <a:lnTo>
                    <a:pt x="530" y="669"/>
                  </a:lnTo>
                  <a:lnTo>
                    <a:pt x="530" y="669"/>
                  </a:lnTo>
                  <a:close/>
                </a:path>
              </a:pathLst>
            </a:custGeom>
            <a:solidFill>
              <a:srgbClr val="CCCCCC"/>
            </a:solidFill>
            <a:ln w="9525">
              <a:noFill/>
              <a:round/>
              <a:headEnd/>
              <a:tailEnd/>
            </a:ln>
          </p:spPr>
          <p:txBody>
            <a:bodyPr>
              <a:prstTxWarp prst="textNoShape">
                <a:avLst/>
              </a:prstTxWarp>
            </a:bodyPr>
            <a:lstStyle/>
            <a:p>
              <a:endParaRPr lang="es-MX"/>
            </a:p>
          </p:txBody>
        </p:sp>
        <p:sp>
          <p:nvSpPr>
            <p:cNvPr id="113683" name="Freeform 19"/>
            <p:cNvSpPr>
              <a:spLocks/>
            </p:cNvSpPr>
            <p:nvPr/>
          </p:nvSpPr>
          <p:spPr bwMode="auto">
            <a:xfrm>
              <a:off x="2783" y="1771"/>
              <a:ext cx="708" cy="303"/>
            </a:xfrm>
            <a:custGeom>
              <a:avLst/>
              <a:gdLst/>
              <a:ahLst/>
              <a:cxnLst>
                <a:cxn ang="0">
                  <a:pos x="34" y="4"/>
                </a:cxn>
                <a:cxn ang="0">
                  <a:pos x="38" y="37"/>
                </a:cxn>
                <a:cxn ang="0">
                  <a:pos x="55" y="94"/>
                </a:cxn>
                <a:cxn ang="0">
                  <a:pos x="93" y="166"/>
                </a:cxn>
                <a:cxn ang="0">
                  <a:pos x="156" y="248"/>
                </a:cxn>
                <a:cxn ang="0">
                  <a:pos x="251" y="333"/>
                </a:cxn>
                <a:cxn ang="0">
                  <a:pos x="384" y="413"/>
                </a:cxn>
                <a:cxn ang="0">
                  <a:pos x="563" y="483"/>
                </a:cxn>
                <a:cxn ang="0">
                  <a:pos x="778" y="537"/>
                </a:cxn>
                <a:cxn ang="0">
                  <a:pos x="964" y="557"/>
                </a:cxn>
                <a:cxn ang="0">
                  <a:pos x="1110" y="556"/>
                </a:cxn>
                <a:cxn ang="0">
                  <a:pos x="1223" y="538"/>
                </a:cxn>
                <a:cxn ang="0">
                  <a:pos x="1306" y="510"/>
                </a:cxn>
                <a:cxn ang="0">
                  <a:pos x="1363" y="478"/>
                </a:cxn>
                <a:cxn ang="0">
                  <a:pos x="1398" y="451"/>
                </a:cxn>
                <a:cxn ang="0">
                  <a:pos x="1411" y="434"/>
                </a:cxn>
                <a:cxn ang="0">
                  <a:pos x="1392" y="506"/>
                </a:cxn>
                <a:cxn ang="0">
                  <a:pos x="1384" y="514"/>
                </a:cxn>
                <a:cxn ang="0">
                  <a:pos x="1359" y="533"/>
                </a:cxn>
                <a:cxn ang="0">
                  <a:pos x="1314" y="557"/>
                </a:cxn>
                <a:cxn ang="0">
                  <a:pos x="1245" y="580"/>
                </a:cxn>
                <a:cxn ang="0">
                  <a:pos x="1148" y="599"/>
                </a:cxn>
                <a:cxn ang="0">
                  <a:pos x="1021" y="607"/>
                </a:cxn>
                <a:cxn ang="0">
                  <a:pos x="863" y="595"/>
                </a:cxn>
                <a:cxn ang="0">
                  <a:pos x="669" y="563"/>
                </a:cxn>
                <a:cxn ang="0">
                  <a:pos x="475" y="504"/>
                </a:cxn>
                <a:cxn ang="0">
                  <a:pos x="321" y="432"/>
                </a:cxn>
                <a:cxn ang="0">
                  <a:pos x="205" y="346"/>
                </a:cxn>
                <a:cxn ang="0">
                  <a:pos x="120" y="263"/>
                </a:cxn>
                <a:cxn ang="0">
                  <a:pos x="59" y="183"/>
                </a:cxn>
                <a:cxn ang="0">
                  <a:pos x="25" y="116"/>
                </a:cxn>
                <a:cxn ang="0">
                  <a:pos x="6" y="73"/>
                </a:cxn>
                <a:cxn ang="0">
                  <a:pos x="0" y="56"/>
                </a:cxn>
                <a:cxn ang="0">
                  <a:pos x="36" y="0"/>
                </a:cxn>
              </a:cxnLst>
              <a:rect l="0" t="0" r="r" b="b"/>
              <a:pathLst>
                <a:path w="1415" h="607">
                  <a:moveTo>
                    <a:pt x="36" y="0"/>
                  </a:moveTo>
                  <a:lnTo>
                    <a:pt x="34" y="4"/>
                  </a:lnTo>
                  <a:lnTo>
                    <a:pt x="36" y="18"/>
                  </a:lnTo>
                  <a:lnTo>
                    <a:pt x="38" y="37"/>
                  </a:lnTo>
                  <a:lnTo>
                    <a:pt x="46" y="63"/>
                  </a:lnTo>
                  <a:lnTo>
                    <a:pt x="55" y="94"/>
                  </a:lnTo>
                  <a:lnTo>
                    <a:pt x="72" y="128"/>
                  </a:lnTo>
                  <a:lnTo>
                    <a:pt x="93" y="166"/>
                  </a:lnTo>
                  <a:lnTo>
                    <a:pt x="122" y="208"/>
                  </a:lnTo>
                  <a:lnTo>
                    <a:pt x="156" y="248"/>
                  </a:lnTo>
                  <a:lnTo>
                    <a:pt x="200" y="291"/>
                  </a:lnTo>
                  <a:lnTo>
                    <a:pt x="251" y="333"/>
                  </a:lnTo>
                  <a:lnTo>
                    <a:pt x="314" y="375"/>
                  </a:lnTo>
                  <a:lnTo>
                    <a:pt x="384" y="413"/>
                  </a:lnTo>
                  <a:lnTo>
                    <a:pt x="468" y="451"/>
                  </a:lnTo>
                  <a:lnTo>
                    <a:pt x="563" y="483"/>
                  </a:lnTo>
                  <a:lnTo>
                    <a:pt x="671" y="514"/>
                  </a:lnTo>
                  <a:lnTo>
                    <a:pt x="778" y="537"/>
                  </a:lnTo>
                  <a:lnTo>
                    <a:pt x="875" y="550"/>
                  </a:lnTo>
                  <a:lnTo>
                    <a:pt x="964" y="557"/>
                  </a:lnTo>
                  <a:lnTo>
                    <a:pt x="1042" y="559"/>
                  </a:lnTo>
                  <a:lnTo>
                    <a:pt x="1110" y="556"/>
                  </a:lnTo>
                  <a:lnTo>
                    <a:pt x="1171" y="548"/>
                  </a:lnTo>
                  <a:lnTo>
                    <a:pt x="1223" y="538"/>
                  </a:lnTo>
                  <a:lnTo>
                    <a:pt x="1268" y="525"/>
                  </a:lnTo>
                  <a:lnTo>
                    <a:pt x="1306" y="510"/>
                  </a:lnTo>
                  <a:lnTo>
                    <a:pt x="1339" y="495"/>
                  </a:lnTo>
                  <a:lnTo>
                    <a:pt x="1363" y="478"/>
                  </a:lnTo>
                  <a:lnTo>
                    <a:pt x="1382" y="464"/>
                  </a:lnTo>
                  <a:lnTo>
                    <a:pt x="1398" y="451"/>
                  </a:lnTo>
                  <a:lnTo>
                    <a:pt x="1405" y="440"/>
                  </a:lnTo>
                  <a:lnTo>
                    <a:pt x="1411" y="434"/>
                  </a:lnTo>
                  <a:lnTo>
                    <a:pt x="1415" y="432"/>
                  </a:lnTo>
                  <a:lnTo>
                    <a:pt x="1392" y="506"/>
                  </a:lnTo>
                  <a:lnTo>
                    <a:pt x="1390" y="508"/>
                  </a:lnTo>
                  <a:lnTo>
                    <a:pt x="1384" y="514"/>
                  </a:lnTo>
                  <a:lnTo>
                    <a:pt x="1373" y="521"/>
                  </a:lnTo>
                  <a:lnTo>
                    <a:pt x="1359" y="533"/>
                  </a:lnTo>
                  <a:lnTo>
                    <a:pt x="1339" y="544"/>
                  </a:lnTo>
                  <a:lnTo>
                    <a:pt x="1314" y="557"/>
                  </a:lnTo>
                  <a:lnTo>
                    <a:pt x="1282" y="569"/>
                  </a:lnTo>
                  <a:lnTo>
                    <a:pt x="1245" y="580"/>
                  </a:lnTo>
                  <a:lnTo>
                    <a:pt x="1198" y="590"/>
                  </a:lnTo>
                  <a:lnTo>
                    <a:pt x="1148" y="599"/>
                  </a:lnTo>
                  <a:lnTo>
                    <a:pt x="1088" y="603"/>
                  </a:lnTo>
                  <a:lnTo>
                    <a:pt x="1021" y="607"/>
                  </a:lnTo>
                  <a:lnTo>
                    <a:pt x="947" y="601"/>
                  </a:lnTo>
                  <a:lnTo>
                    <a:pt x="863" y="595"/>
                  </a:lnTo>
                  <a:lnTo>
                    <a:pt x="770" y="582"/>
                  </a:lnTo>
                  <a:lnTo>
                    <a:pt x="669" y="563"/>
                  </a:lnTo>
                  <a:lnTo>
                    <a:pt x="567" y="537"/>
                  </a:lnTo>
                  <a:lnTo>
                    <a:pt x="475" y="504"/>
                  </a:lnTo>
                  <a:lnTo>
                    <a:pt x="394" y="468"/>
                  </a:lnTo>
                  <a:lnTo>
                    <a:pt x="321" y="432"/>
                  </a:lnTo>
                  <a:lnTo>
                    <a:pt x="259" y="390"/>
                  </a:lnTo>
                  <a:lnTo>
                    <a:pt x="205" y="346"/>
                  </a:lnTo>
                  <a:lnTo>
                    <a:pt x="158" y="305"/>
                  </a:lnTo>
                  <a:lnTo>
                    <a:pt x="120" y="263"/>
                  </a:lnTo>
                  <a:lnTo>
                    <a:pt x="86" y="221"/>
                  </a:lnTo>
                  <a:lnTo>
                    <a:pt x="59" y="183"/>
                  </a:lnTo>
                  <a:lnTo>
                    <a:pt x="38" y="147"/>
                  </a:lnTo>
                  <a:lnTo>
                    <a:pt x="25" y="116"/>
                  </a:lnTo>
                  <a:lnTo>
                    <a:pt x="11" y="92"/>
                  </a:lnTo>
                  <a:lnTo>
                    <a:pt x="6" y="73"/>
                  </a:lnTo>
                  <a:lnTo>
                    <a:pt x="0" y="59"/>
                  </a:lnTo>
                  <a:lnTo>
                    <a:pt x="0" y="56"/>
                  </a:lnTo>
                  <a:lnTo>
                    <a:pt x="36" y="0"/>
                  </a:lnTo>
                  <a:lnTo>
                    <a:pt x="36" y="0"/>
                  </a:lnTo>
                  <a:close/>
                </a:path>
              </a:pathLst>
            </a:custGeom>
            <a:solidFill>
              <a:srgbClr val="000000"/>
            </a:solidFill>
            <a:ln w="9525">
              <a:noFill/>
              <a:round/>
              <a:headEnd/>
              <a:tailEnd/>
            </a:ln>
          </p:spPr>
          <p:txBody>
            <a:bodyPr>
              <a:prstTxWarp prst="textNoShape">
                <a:avLst/>
              </a:prstTxWarp>
            </a:bodyPr>
            <a:lstStyle/>
            <a:p>
              <a:endParaRPr lang="es-MX"/>
            </a:p>
          </p:txBody>
        </p:sp>
        <p:sp>
          <p:nvSpPr>
            <p:cNvPr id="113684" name="Freeform 20"/>
            <p:cNvSpPr>
              <a:spLocks/>
            </p:cNvSpPr>
            <p:nvPr/>
          </p:nvSpPr>
          <p:spPr bwMode="auto">
            <a:xfrm>
              <a:off x="3140" y="1754"/>
              <a:ext cx="260" cy="212"/>
            </a:xfrm>
            <a:custGeom>
              <a:avLst/>
              <a:gdLst/>
              <a:ahLst/>
              <a:cxnLst>
                <a:cxn ang="0">
                  <a:pos x="0" y="356"/>
                </a:cxn>
                <a:cxn ang="0">
                  <a:pos x="337" y="0"/>
                </a:cxn>
                <a:cxn ang="0">
                  <a:pos x="494" y="149"/>
                </a:cxn>
                <a:cxn ang="0">
                  <a:pos x="519" y="316"/>
                </a:cxn>
                <a:cxn ang="0">
                  <a:pos x="416" y="365"/>
                </a:cxn>
                <a:cxn ang="0">
                  <a:pos x="245" y="342"/>
                </a:cxn>
                <a:cxn ang="0">
                  <a:pos x="209" y="424"/>
                </a:cxn>
                <a:cxn ang="0">
                  <a:pos x="0" y="356"/>
                </a:cxn>
                <a:cxn ang="0">
                  <a:pos x="0" y="356"/>
                </a:cxn>
              </a:cxnLst>
              <a:rect l="0" t="0" r="r" b="b"/>
              <a:pathLst>
                <a:path w="519" h="424">
                  <a:moveTo>
                    <a:pt x="0" y="356"/>
                  </a:moveTo>
                  <a:lnTo>
                    <a:pt x="337" y="0"/>
                  </a:lnTo>
                  <a:lnTo>
                    <a:pt x="494" y="149"/>
                  </a:lnTo>
                  <a:lnTo>
                    <a:pt x="519" y="316"/>
                  </a:lnTo>
                  <a:lnTo>
                    <a:pt x="416" y="365"/>
                  </a:lnTo>
                  <a:lnTo>
                    <a:pt x="245" y="342"/>
                  </a:lnTo>
                  <a:lnTo>
                    <a:pt x="209" y="424"/>
                  </a:lnTo>
                  <a:lnTo>
                    <a:pt x="0" y="356"/>
                  </a:lnTo>
                  <a:lnTo>
                    <a:pt x="0" y="356"/>
                  </a:lnTo>
                  <a:close/>
                </a:path>
              </a:pathLst>
            </a:custGeom>
            <a:solidFill>
              <a:srgbClr val="FFFFFF"/>
            </a:solidFill>
            <a:ln w="9525">
              <a:noFill/>
              <a:round/>
              <a:headEnd/>
              <a:tailEnd/>
            </a:ln>
          </p:spPr>
          <p:txBody>
            <a:bodyPr>
              <a:prstTxWarp prst="textNoShape">
                <a:avLst/>
              </a:prstTxWarp>
            </a:bodyPr>
            <a:lstStyle/>
            <a:p>
              <a:endParaRPr lang="es-MX"/>
            </a:p>
          </p:txBody>
        </p:sp>
        <p:sp>
          <p:nvSpPr>
            <p:cNvPr id="113685" name="Freeform 21"/>
            <p:cNvSpPr>
              <a:spLocks/>
            </p:cNvSpPr>
            <p:nvPr/>
          </p:nvSpPr>
          <p:spPr bwMode="auto">
            <a:xfrm>
              <a:off x="2594" y="2279"/>
              <a:ext cx="470" cy="462"/>
            </a:xfrm>
            <a:custGeom>
              <a:avLst/>
              <a:gdLst/>
              <a:ahLst/>
              <a:cxnLst>
                <a:cxn ang="0">
                  <a:pos x="484" y="0"/>
                </a:cxn>
                <a:cxn ang="0">
                  <a:pos x="481" y="87"/>
                </a:cxn>
                <a:cxn ang="0">
                  <a:pos x="557" y="131"/>
                </a:cxn>
                <a:cxn ang="0">
                  <a:pos x="684" y="89"/>
                </a:cxn>
                <a:cxn ang="0">
                  <a:pos x="907" y="201"/>
                </a:cxn>
                <a:cxn ang="0">
                  <a:pos x="939" y="302"/>
                </a:cxn>
                <a:cxn ang="0">
                  <a:pos x="737" y="503"/>
                </a:cxn>
                <a:cxn ang="0">
                  <a:pos x="722" y="387"/>
                </a:cxn>
                <a:cxn ang="0">
                  <a:pos x="587" y="313"/>
                </a:cxn>
                <a:cxn ang="0">
                  <a:pos x="410" y="551"/>
                </a:cxn>
                <a:cxn ang="0">
                  <a:pos x="521" y="610"/>
                </a:cxn>
                <a:cxn ang="0">
                  <a:pos x="574" y="610"/>
                </a:cxn>
                <a:cxn ang="0">
                  <a:pos x="597" y="714"/>
                </a:cxn>
                <a:cxn ang="0">
                  <a:pos x="450" y="920"/>
                </a:cxn>
                <a:cxn ang="0">
                  <a:pos x="446" y="920"/>
                </a:cxn>
                <a:cxn ang="0">
                  <a:pos x="435" y="920"/>
                </a:cxn>
                <a:cxn ang="0">
                  <a:pos x="420" y="921"/>
                </a:cxn>
                <a:cxn ang="0">
                  <a:pos x="399" y="923"/>
                </a:cxn>
                <a:cxn ang="0">
                  <a:pos x="374" y="921"/>
                </a:cxn>
                <a:cxn ang="0">
                  <a:pos x="346" y="921"/>
                </a:cxn>
                <a:cxn ang="0">
                  <a:pos x="313" y="918"/>
                </a:cxn>
                <a:cxn ang="0">
                  <a:pos x="281" y="912"/>
                </a:cxn>
                <a:cxn ang="0">
                  <a:pos x="245" y="902"/>
                </a:cxn>
                <a:cxn ang="0">
                  <a:pos x="209" y="889"/>
                </a:cxn>
                <a:cxn ang="0">
                  <a:pos x="174" y="870"/>
                </a:cxn>
                <a:cxn ang="0">
                  <a:pos x="138" y="847"/>
                </a:cxn>
                <a:cxn ang="0">
                  <a:pos x="106" y="819"/>
                </a:cxn>
                <a:cxn ang="0">
                  <a:pos x="76" y="785"/>
                </a:cxn>
                <a:cxn ang="0">
                  <a:pos x="47" y="743"/>
                </a:cxn>
                <a:cxn ang="0">
                  <a:pos x="24" y="693"/>
                </a:cxn>
                <a:cxn ang="0">
                  <a:pos x="5" y="640"/>
                </a:cxn>
                <a:cxn ang="0">
                  <a:pos x="0" y="591"/>
                </a:cxn>
                <a:cxn ang="0">
                  <a:pos x="1" y="541"/>
                </a:cxn>
                <a:cxn ang="0">
                  <a:pos x="13" y="498"/>
                </a:cxn>
                <a:cxn ang="0">
                  <a:pos x="30" y="456"/>
                </a:cxn>
                <a:cxn ang="0">
                  <a:pos x="51" y="416"/>
                </a:cxn>
                <a:cxn ang="0">
                  <a:pos x="78" y="380"/>
                </a:cxn>
                <a:cxn ang="0">
                  <a:pos x="106" y="347"/>
                </a:cxn>
                <a:cxn ang="0">
                  <a:pos x="136" y="317"/>
                </a:cxn>
                <a:cxn ang="0">
                  <a:pos x="165" y="290"/>
                </a:cxn>
                <a:cxn ang="0">
                  <a:pos x="194" y="269"/>
                </a:cxn>
                <a:cxn ang="0">
                  <a:pos x="222" y="250"/>
                </a:cxn>
                <a:cxn ang="0">
                  <a:pos x="243" y="235"/>
                </a:cxn>
                <a:cxn ang="0">
                  <a:pos x="262" y="226"/>
                </a:cxn>
                <a:cxn ang="0">
                  <a:pos x="273" y="218"/>
                </a:cxn>
                <a:cxn ang="0">
                  <a:pos x="279" y="218"/>
                </a:cxn>
                <a:cxn ang="0">
                  <a:pos x="484" y="0"/>
                </a:cxn>
                <a:cxn ang="0">
                  <a:pos x="484" y="0"/>
                </a:cxn>
              </a:cxnLst>
              <a:rect l="0" t="0" r="r" b="b"/>
              <a:pathLst>
                <a:path w="939" h="923">
                  <a:moveTo>
                    <a:pt x="484" y="0"/>
                  </a:moveTo>
                  <a:lnTo>
                    <a:pt x="481" y="87"/>
                  </a:lnTo>
                  <a:lnTo>
                    <a:pt x="557" y="131"/>
                  </a:lnTo>
                  <a:lnTo>
                    <a:pt x="684" y="89"/>
                  </a:lnTo>
                  <a:lnTo>
                    <a:pt x="907" y="201"/>
                  </a:lnTo>
                  <a:lnTo>
                    <a:pt x="939" y="302"/>
                  </a:lnTo>
                  <a:lnTo>
                    <a:pt x="737" y="503"/>
                  </a:lnTo>
                  <a:lnTo>
                    <a:pt x="722" y="387"/>
                  </a:lnTo>
                  <a:lnTo>
                    <a:pt x="587" y="313"/>
                  </a:lnTo>
                  <a:lnTo>
                    <a:pt x="410" y="551"/>
                  </a:lnTo>
                  <a:lnTo>
                    <a:pt x="521" y="610"/>
                  </a:lnTo>
                  <a:lnTo>
                    <a:pt x="574" y="610"/>
                  </a:lnTo>
                  <a:lnTo>
                    <a:pt x="597" y="714"/>
                  </a:lnTo>
                  <a:lnTo>
                    <a:pt x="450" y="920"/>
                  </a:lnTo>
                  <a:lnTo>
                    <a:pt x="446" y="920"/>
                  </a:lnTo>
                  <a:lnTo>
                    <a:pt x="435" y="920"/>
                  </a:lnTo>
                  <a:lnTo>
                    <a:pt x="420" y="921"/>
                  </a:lnTo>
                  <a:lnTo>
                    <a:pt x="399" y="923"/>
                  </a:lnTo>
                  <a:lnTo>
                    <a:pt x="374" y="921"/>
                  </a:lnTo>
                  <a:lnTo>
                    <a:pt x="346" y="921"/>
                  </a:lnTo>
                  <a:lnTo>
                    <a:pt x="313" y="918"/>
                  </a:lnTo>
                  <a:lnTo>
                    <a:pt x="281" y="912"/>
                  </a:lnTo>
                  <a:lnTo>
                    <a:pt x="245" y="902"/>
                  </a:lnTo>
                  <a:lnTo>
                    <a:pt x="209" y="889"/>
                  </a:lnTo>
                  <a:lnTo>
                    <a:pt x="174" y="870"/>
                  </a:lnTo>
                  <a:lnTo>
                    <a:pt x="138" y="847"/>
                  </a:lnTo>
                  <a:lnTo>
                    <a:pt x="106" y="819"/>
                  </a:lnTo>
                  <a:lnTo>
                    <a:pt x="76" y="785"/>
                  </a:lnTo>
                  <a:lnTo>
                    <a:pt x="47" y="743"/>
                  </a:lnTo>
                  <a:lnTo>
                    <a:pt x="24" y="693"/>
                  </a:lnTo>
                  <a:lnTo>
                    <a:pt x="5" y="640"/>
                  </a:lnTo>
                  <a:lnTo>
                    <a:pt x="0" y="591"/>
                  </a:lnTo>
                  <a:lnTo>
                    <a:pt x="1" y="541"/>
                  </a:lnTo>
                  <a:lnTo>
                    <a:pt x="13" y="498"/>
                  </a:lnTo>
                  <a:lnTo>
                    <a:pt x="30" y="456"/>
                  </a:lnTo>
                  <a:lnTo>
                    <a:pt x="51" y="416"/>
                  </a:lnTo>
                  <a:lnTo>
                    <a:pt x="78" y="380"/>
                  </a:lnTo>
                  <a:lnTo>
                    <a:pt x="106" y="347"/>
                  </a:lnTo>
                  <a:lnTo>
                    <a:pt x="136" y="317"/>
                  </a:lnTo>
                  <a:lnTo>
                    <a:pt x="165" y="290"/>
                  </a:lnTo>
                  <a:lnTo>
                    <a:pt x="194" y="269"/>
                  </a:lnTo>
                  <a:lnTo>
                    <a:pt x="222" y="250"/>
                  </a:lnTo>
                  <a:lnTo>
                    <a:pt x="243" y="235"/>
                  </a:lnTo>
                  <a:lnTo>
                    <a:pt x="262" y="226"/>
                  </a:lnTo>
                  <a:lnTo>
                    <a:pt x="273" y="218"/>
                  </a:lnTo>
                  <a:lnTo>
                    <a:pt x="279" y="218"/>
                  </a:lnTo>
                  <a:lnTo>
                    <a:pt x="484" y="0"/>
                  </a:lnTo>
                  <a:lnTo>
                    <a:pt x="484" y="0"/>
                  </a:lnTo>
                  <a:close/>
                </a:path>
              </a:pathLst>
            </a:custGeom>
            <a:solidFill>
              <a:srgbClr val="CCCCCC"/>
            </a:solidFill>
            <a:ln w="9525">
              <a:noFill/>
              <a:round/>
              <a:headEnd/>
              <a:tailEnd/>
            </a:ln>
          </p:spPr>
          <p:txBody>
            <a:bodyPr>
              <a:prstTxWarp prst="textNoShape">
                <a:avLst/>
              </a:prstTxWarp>
            </a:bodyPr>
            <a:lstStyle/>
            <a:p>
              <a:endParaRPr lang="es-MX"/>
            </a:p>
          </p:txBody>
        </p:sp>
        <p:sp>
          <p:nvSpPr>
            <p:cNvPr id="113686" name="Freeform 22"/>
            <p:cNvSpPr>
              <a:spLocks/>
            </p:cNvSpPr>
            <p:nvPr/>
          </p:nvSpPr>
          <p:spPr bwMode="auto">
            <a:xfrm>
              <a:off x="2269" y="1902"/>
              <a:ext cx="784" cy="790"/>
            </a:xfrm>
            <a:custGeom>
              <a:avLst/>
              <a:gdLst/>
              <a:ahLst/>
              <a:cxnLst>
                <a:cxn ang="0">
                  <a:pos x="331" y="907"/>
                </a:cxn>
                <a:cxn ang="0">
                  <a:pos x="1424" y="0"/>
                </a:cxn>
                <a:cxn ang="0">
                  <a:pos x="1569" y="68"/>
                </a:cxn>
                <a:cxn ang="0">
                  <a:pos x="786" y="777"/>
                </a:cxn>
                <a:cxn ang="0">
                  <a:pos x="789" y="777"/>
                </a:cxn>
                <a:cxn ang="0">
                  <a:pos x="799" y="785"/>
                </a:cxn>
                <a:cxn ang="0">
                  <a:pos x="816" y="794"/>
                </a:cxn>
                <a:cxn ang="0">
                  <a:pos x="837" y="808"/>
                </a:cxn>
                <a:cxn ang="0">
                  <a:pos x="860" y="825"/>
                </a:cxn>
                <a:cxn ang="0">
                  <a:pos x="888" y="848"/>
                </a:cxn>
                <a:cxn ang="0">
                  <a:pos x="913" y="870"/>
                </a:cxn>
                <a:cxn ang="0">
                  <a:pos x="941" y="899"/>
                </a:cxn>
                <a:cxn ang="0">
                  <a:pos x="964" y="929"/>
                </a:cxn>
                <a:cxn ang="0">
                  <a:pos x="987" y="964"/>
                </a:cxn>
                <a:cxn ang="0">
                  <a:pos x="1006" y="1000"/>
                </a:cxn>
                <a:cxn ang="0">
                  <a:pos x="1019" y="1041"/>
                </a:cxn>
                <a:cxn ang="0">
                  <a:pos x="1027" y="1083"/>
                </a:cxn>
                <a:cxn ang="0">
                  <a:pos x="1027" y="1127"/>
                </a:cxn>
                <a:cxn ang="0">
                  <a:pos x="1018" y="1173"/>
                </a:cxn>
                <a:cxn ang="0">
                  <a:pos x="999" y="1224"/>
                </a:cxn>
                <a:cxn ang="0">
                  <a:pos x="890" y="1344"/>
                </a:cxn>
                <a:cxn ang="0">
                  <a:pos x="1149" y="1462"/>
                </a:cxn>
                <a:cxn ang="0">
                  <a:pos x="1075" y="1579"/>
                </a:cxn>
                <a:cxn ang="0">
                  <a:pos x="884" y="1536"/>
                </a:cxn>
                <a:cxn ang="0">
                  <a:pos x="753" y="1372"/>
                </a:cxn>
                <a:cxn ang="0">
                  <a:pos x="767" y="1252"/>
                </a:cxn>
                <a:cxn ang="0">
                  <a:pos x="668" y="1169"/>
                </a:cxn>
                <a:cxn ang="0">
                  <a:pos x="341" y="1456"/>
                </a:cxn>
                <a:cxn ang="0">
                  <a:pos x="0" y="1144"/>
                </a:cxn>
                <a:cxn ang="0">
                  <a:pos x="331" y="907"/>
                </a:cxn>
                <a:cxn ang="0">
                  <a:pos x="331" y="907"/>
                </a:cxn>
              </a:cxnLst>
              <a:rect l="0" t="0" r="r" b="b"/>
              <a:pathLst>
                <a:path w="1569" h="1579">
                  <a:moveTo>
                    <a:pt x="331" y="907"/>
                  </a:moveTo>
                  <a:lnTo>
                    <a:pt x="1424" y="0"/>
                  </a:lnTo>
                  <a:lnTo>
                    <a:pt x="1569" y="68"/>
                  </a:lnTo>
                  <a:lnTo>
                    <a:pt x="786" y="777"/>
                  </a:lnTo>
                  <a:lnTo>
                    <a:pt x="789" y="777"/>
                  </a:lnTo>
                  <a:lnTo>
                    <a:pt x="799" y="785"/>
                  </a:lnTo>
                  <a:lnTo>
                    <a:pt x="816" y="794"/>
                  </a:lnTo>
                  <a:lnTo>
                    <a:pt x="837" y="808"/>
                  </a:lnTo>
                  <a:lnTo>
                    <a:pt x="860" y="825"/>
                  </a:lnTo>
                  <a:lnTo>
                    <a:pt x="888" y="848"/>
                  </a:lnTo>
                  <a:lnTo>
                    <a:pt x="913" y="870"/>
                  </a:lnTo>
                  <a:lnTo>
                    <a:pt x="941" y="899"/>
                  </a:lnTo>
                  <a:lnTo>
                    <a:pt x="964" y="929"/>
                  </a:lnTo>
                  <a:lnTo>
                    <a:pt x="987" y="964"/>
                  </a:lnTo>
                  <a:lnTo>
                    <a:pt x="1006" y="1000"/>
                  </a:lnTo>
                  <a:lnTo>
                    <a:pt x="1019" y="1041"/>
                  </a:lnTo>
                  <a:lnTo>
                    <a:pt x="1027" y="1083"/>
                  </a:lnTo>
                  <a:lnTo>
                    <a:pt x="1027" y="1127"/>
                  </a:lnTo>
                  <a:lnTo>
                    <a:pt x="1018" y="1173"/>
                  </a:lnTo>
                  <a:lnTo>
                    <a:pt x="999" y="1224"/>
                  </a:lnTo>
                  <a:lnTo>
                    <a:pt x="890" y="1344"/>
                  </a:lnTo>
                  <a:lnTo>
                    <a:pt x="1149" y="1462"/>
                  </a:lnTo>
                  <a:lnTo>
                    <a:pt x="1075" y="1579"/>
                  </a:lnTo>
                  <a:lnTo>
                    <a:pt x="884" y="1536"/>
                  </a:lnTo>
                  <a:lnTo>
                    <a:pt x="753" y="1372"/>
                  </a:lnTo>
                  <a:lnTo>
                    <a:pt x="767" y="1252"/>
                  </a:lnTo>
                  <a:lnTo>
                    <a:pt x="668" y="1169"/>
                  </a:lnTo>
                  <a:lnTo>
                    <a:pt x="341" y="1456"/>
                  </a:lnTo>
                  <a:lnTo>
                    <a:pt x="0" y="1144"/>
                  </a:lnTo>
                  <a:lnTo>
                    <a:pt x="331" y="907"/>
                  </a:lnTo>
                  <a:lnTo>
                    <a:pt x="331" y="907"/>
                  </a:lnTo>
                  <a:close/>
                </a:path>
              </a:pathLst>
            </a:custGeom>
            <a:solidFill>
              <a:srgbClr val="E6E6E6"/>
            </a:solidFill>
            <a:ln w="9525">
              <a:noFill/>
              <a:round/>
              <a:headEnd/>
              <a:tailEnd/>
            </a:ln>
          </p:spPr>
          <p:txBody>
            <a:bodyPr>
              <a:prstTxWarp prst="textNoShape">
                <a:avLst/>
              </a:prstTxWarp>
            </a:bodyPr>
            <a:lstStyle/>
            <a:p>
              <a:endParaRPr lang="es-MX"/>
            </a:p>
          </p:txBody>
        </p:sp>
        <p:sp>
          <p:nvSpPr>
            <p:cNvPr id="113687" name="Freeform 23"/>
            <p:cNvSpPr>
              <a:spLocks/>
            </p:cNvSpPr>
            <p:nvPr/>
          </p:nvSpPr>
          <p:spPr bwMode="auto">
            <a:xfrm>
              <a:off x="2412" y="2413"/>
              <a:ext cx="126" cy="126"/>
            </a:xfrm>
            <a:custGeom>
              <a:avLst/>
              <a:gdLst/>
              <a:ahLst/>
              <a:cxnLst>
                <a:cxn ang="0">
                  <a:pos x="137" y="252"/>
                </a:cxn>
                <a:cxn ang="0">
                  <a:pos x="162" y="247"/>
                </a:cxn>
                <a:cxn ang="0">
                  <a:pos x="185" y="237"/>
                </a:cxn>
                <a:cxn ang="0">
                  <a:pos x="206" y="222"/>
                </a:cxn>
                <a:cxn ang="0">
                  <a:pos x="223" y="207"/>
                </a:cxn>
                <a:cxn ang="0">
                  <a:pos x="236" y="186"/>
                </a:cxn>
                <a:cxn ang="0">
                  <a:pos x="246" y="163"/>
                </a:cxn>
                <a:cxn ang="0">
                  <a:pos x="251" y="138"/>
                </a:cxn>
                <a:cxn ang="0">
                  <a:pos x="251" y="114"/>
                </a:cxn>
                <a:cxn ang="0">
                  <a:pos x="246" y="87"/>
                </a:cxn>
                <a:cxn ang="0">
                  <a:pos x="236" y="64"/>
                </a:cxn>
                <a:cxn ang="0">
                  <a:pos x="223" y="45"/>
                </a:cxn>
                <a:cxn ang="0">
                  <a:pos x="206" y="26"/>
                </a:cxn>
                <a:cxn ang="0">
                  <a:pos x="185" y="13"/>
                </a:cxn>
                <a:cxn ang="0">
                  <a:pos x="162" y="3"/>
                </a:cxn>
                <a:cxn ang="0">
                  <a:pos x="137" y="0"/>
                </a:cxn>
                <a:cxn ang="0">
                  <a:pos x="111" y="0"/>
                </a:cxn>
                <a:cxn ang="0">
                  <a:pos x="86" y="3"/>
                </a:cxn>
                <a:cxn ang="0">
                  <a:pos x="65" y="13"/>
                </a:cxn>
                <a:cxn ang="0">
                  <a:pos x="44" y="26"/>
                </a:cxn>
                <a:cxn ang="0">
                  <a:pos x="27" y="45"/>
                </a:cxn>
                <a:cxn ang="0">
                  <a:pos x="14" y="64"/>
                </a:cxn>
                <a:cxn ang="0">
                  <a:pos x="4" y="87"/>
                </a:cxn>
                <a:cxn ang="0">
                  <a:pos x="0" y="114"/>
                </a:cxn>
                <a:cxn ang="0">
                  <a:pos x="0" y="138"/>
                </a:cxn>
                <a:cxn ang="0">
                  <a:pos x="4" y="163"/>
                </a:cxn>
                <a:cxn ang="0">
                  <a:pos x="14" y="186"/>
                </a:cxn>
                <a:cxn ang="0">
                  <a:pos x="27" y="207"/>
                </a:cxn>
                <a:cxn ang="0">
                  <a:pos x="44" y="222"/>
                </a:cxn>
                <a:cxn ang="0">
                  <a:pos x="65" y="237"/>
                </a:cxn>
                <a:cxn ang="0">
                  <a:pos x="86" y="247"/>
                </a:cxn>
                <a:cxn ang="0">
                  <a:pos x="111" y="252"/>
                </a:cxn>
                <a:cxn ang="0">
                  <a:pos x="126" y="252"/>
                </a:cxn>
              </a:cxnLst>
              <a:rect l="0" t="0" r="r" b="b"/>
              <a:pathLst>
                <a:path w="253" h="252">
                  <a:moveTo>
                    <a:pt x="126" y="252"/>
                  </a:moveTo>
                  <a:lnTo>
                    <a:pt x="137" y="252"/>
                  </a:lnTo>
                  <a:lnTo>
                    <a:pt x="151" y="251"/>
                  </a:lnTo>
                  <a:lnTo>
                    <a:pt x="162" y="247"/>
                  </a:lnTo>
                  <a:lnTo>
                    <a:pt x="174" y="243"/>
                  </a:lnTo>
                  <a:lnTo>
                    <a:pt x="185" y="237"/>
                  </a:lnTo>
                  <a:lnTo>
                    <a:pt x="196" y="230"/>
                  </a:lnTo>
                  <a:lnTo>
                    <a:pt x="206" y="222"/>
                  </a:lnTo>
                  <a:lnTo>
                    <a:pt x="215" y="216"/>
                  </a:lnTo>
                  <a:lnTo>
                    <a:pt x="223" y="207"/>
                  </a:lnTo>
                  <a:lnTo>
                    <a:pt x="231" y="197"/>
                  </a:lnTo>
                  <a:lnTo>
                    <a:pt x="236" y="186"/>
                  </a:lnTo>
                  <a:lnTo>
                    <a:pt x="242" y="176"/>
                  </a:lnTo>
                  <a:lnTo>
                    <a:pt x="246" y="163"/>
                  </a:lnTo>
                  <a:lnTo>
                    <a:pt x="250" y="152"/>
                  </a:lnTo>
                  <a:lnTo>
                    <a:pt x="251" y="138"/>
                  </a:lnTo>
                  <a:lnTo>
                    <a:pt x="253" y="127"/>
                  </a:lnTo>
                  <a:lnTo>
                    <a:pt x="251" y="114"/>
                  </a:lnTo>
                  <a:lnTo>
                    <a:pt x="250" y="100"/>
                  </a:lnTo>
                  <a:lnTo>
                    <a:pt x="246" y="87"/>
                  </a:lnTo>
                  <a:lnTo>
                    <a:pt x="242" y="78"/>
                  </a:lnTo>
                  <a:lnTo>
                    <a:pt x="236" y="64"/>
                  </a:lnTo>
                  <a:lnTo>
                    <a:pt x="231" y="55"/>
                  </a:lnTo>
                  <a:lnTo>
                    <a:pt x="223" y="45"/>
                  </a:lnTo>
                  <a:lnTo>
                    <a:pt x="215" y="36"/>
                  </a:lnTo>
                  <a:lnTo>
                    <a:pt x="206" y="26"/>
                  </a:lnTo>
                  <a:lnTo>
                    <a:pt x="196" y="20"/>
                  </a:lnTo>
                  <a:lnTo>
                    <a:pt x="185" y="13"/>
                  </a:lnTo>
                  <a:lnTo>
                    <a:pt x="174" y="9"/>
                  </a:lnTo>
                  <a:lnTo>
                    <a:pt x="162" y="3"/>
                  </a:lnTo>
                  <a:lnTo>
                    <a:pt x="151" y="1"/>
                  </a:lnTo>
                  <a:lnTo>
                    <a:pt x="137" y="0"/>
                  </a:lnTo>
                  <a:lnTo>
                    <a:pt x="126" y="0"/>
                  </a:lnTo>
                  <a:lnTo>
                    <a:pt x="111" y="0"/>
                  </a:lnTo>
                  <a:lnTo>
                    <a:pt x="99" y="1"/>
                  </a:lnTo>
                  <a:lnTo>
                    <a:pt x="86" y="3"/>
                  </a:lnTo>
                  <a:lnTo>
                    <a:pt x="77" y="9"/>
                  </a:lnTo>
                  <a:lnTo>
                    <a:pt x="65" y="13"/>
                  </a:lnTo>
                  <a:lnTo>
                    <a:pt x="54" y="20"/>
                  </a:lnTo>
                  <a:lnTo>
                    <a:pt x="44" y="26"/>
                  </a:lnTo>
                  <a:lnTo>
                    <a:pt x="37" y="36"/>
                  </a:lnTo>
                  <a:lnTo>
                    <a:pt x="27" y="45"/>
                  </a:lnTo>
                  <a:lnTo>
                    <a:pt x="21" y="55"/>
                  </a:lnTo>
                  <a:lnTo>
                    <a:pt x="14" y="64"/>
                  </a:lnTo>
                  <a:lnTo>
                    <a:pt x="8" y="78"/>
                  </a:lnTo>
                  <a:lnTo>
                    <a:pt x="4" y="87"/>
                  </a:lnTo>
                  <a:lnTo>
                    <a:pt x="2" y="100"/>
                  </a:lnTo>
                  <a:lnTo>
                    <a:pt x="0" y="114"/>
                  </a:lnTo>
                  <a:lnTo>
                    <a:pt x="0" y="127"/>
                  </a:lnTo>
                  <a:lnTo>
                    <a:pt x="0" y="138"/>
                  </a:lnTo>
                  <a:lnTo>
                    <a:pt x="2" y="152"/>
                  </a:lnTo>
                  <a:lnTo>
                    <a:pt x="4" y="163"/>
                  </a:lnTo>
                  <a:lnTo>
                    <a:pt x="8" y="176"/>
                  </a:lnTo>
                  <a:lnTo>
                    <a:pt x="14" y="186"/>
                  </a:lnTo>
                  <a:lnTo>
                    <a:pt x="21" y="197"/>
                  </a:lnTo>
                  <a:lnTo>
                    <a:pt x="27" y="207"/>
                  </a:lnTo>
                  <a:lnTo>
                    <a:pt x="37" y="216"/>
                  </a:lnTo>
                  <a:lnTo>
                    <a:pt x="44" y="222"/>
                  </a:lnTo>
                  <a:lnTo>
                    <a:pt x="54" y="230"/>
                  </a:lnTo>
                  <a:lnTo>
                    <a:pt x="65" y="237"/>
                  </a:lnTo>
                  <a:lnTo>
                    <a:pt x="77" y="243"/>
                  </a:lnTo>
                  <a:lnTo>
                    <a:pt x="86" y="247"/>
                  </a:lnTo>
                  <a:lnTo>
                    <a:pt x="99" y="251"/>
                  </a:lnTo>
                  <a:lnTo>
                    <a:pt x="111" y="252"/>
                  </a:lnTo>
                  <a:lnTo>
                    <a:pt x="126" y="252"/>
                  </a:lnTo>
                  <a:lnTo>
                    <a:pt x="126" y="252"/>
                  </a:lnTo>
                  <a:close/>
                </a:path>
              </a:pathLst>
            </a:custGeom>
            <a:solidFill>
              <a:srgbClr val="CCCCCC"/>
            </a:solidFill>
            <a:ln w="9525">
              <a:noFill/>
              <a:round/>
              <a:headEnd/>
              <a:tailEnd/>
            </a:ln>
          </p:spPr>
          <p:txBody>
            <a:bodyPr>
              <a:prstTxWarp prst="textNoShape">
                <a:avLst/>
              </a:prstTxWarp>
            </a:bodyPr>
            <a:lstStyle/>
            <a:p>
              <a:endParaRPr lang="es-MX"/>
            </a:p>
          </p:txBody>
        </p:sp>
        <p:sp>
          <p:nvSpPr>
            <p:cNvPr id="113688" name="Freeform 24"/>
            <p:cNvSpPr>
              <a:spLocks/>
            </p:cNvSpPr>
            <p:nvPr/>
          </p:nvSpPr>
          <p:spPr bwMode="auto">
            <a:xfrm>
              <a:off x="2463" y="1911"/>
              <a:ext cx="622" cy="575"/>
            </a:xfrm>
            <a:custGeom>
              <a:avLst/>
              <a:gdLst/>
              <a:ahLst/>
              <a:cxnLst>
                <a:cxn ang="0">
                  <a:pos x="1082" y="0"/>
                </a:cxn>
                <a:cxn ang="0">
                  <a:pos x="1107" y="0"/>
                </a:cxn>
                <a:cxn ang="0">
                  <a:pos x="1151" y="4"/>
                </a:cxn>
                <a:cxn ang="0">
                  <a:pos x="1198" y="21"/>
                </a:cxn>
                <a:cxn ang="0">
                  <a:pos x="1234" y="59"/>
                </a:cxn>
                <a:cxn ang="0">
                  <a:pos x="1244" y="125"/>
                </a:cxn>
                <a:cxn ang="0">
                  <a:pos x="641" y="667"/>
                </a:cxn>
                <a:cxn ang="0">
                  <a:pos x="675" y="660"/>
                </a:cxn>
                <a:cxn ang="0">
                  <a:pos x="715" y="663"/>
                </a:cxn>
                <a:cxn ang="0">
                  <a:pos x="751" y="686"/>
                </a:cxn>
                <a:cxn ang="0">
                  <a:pos x="766" y="739"/>
                </a:cxn>
                <a:cxn ang="0">
                  <a:pos x="766" y="810"/>
                </a:cxn>
                <a:cxn ang="0">
                  <a:pos x="791" y="840"/>
                </a:cxn>
                <a:cxn ang="0">
                  <a:pos x="835" y="840"/>
                </a:cxn>
                <a:cxn ang="0">
                  <a:pos x="884" y="825"/>
                </a:cxn>
                <a:cxn ang="0">
                  <a:pos x="934" y="813"/>
                </a:cxn>
                <a:cxn ang="0">
                  <a:pos x="974" y="819"/>
                </a:cxn>
                <a:cxn ang="0">
                  <a:pos x="1023" y="844"/>
                </a:cxn>
                <a:cxn ang="0">
                  <a:pos x="1082" y="874"/>
                </a:cxn>
                <a:cxn ang="0">
                  <a:pos x="1139" y="907"/>
                </a:cxn>
                <a:cxn ang="0">
                  <a:pos x="1181" y="929"/>
                </a:cxn>
                <a:cxn ang="0">
                  <a:pos x="1198" y="943"/>
                </a:cxn>
                <a:cxn ang="0">
                  <a:pos x="979" y="1142"/>
                </a:cxn>
                <a:cxn ang="0">
                  <a:pos x="943" y="1118"/>
                </a:cxn>
                <a:cxn ang="0">
                  <a:pos x="896" y="1087"/>
                </a:cxn>
                <a:cxn ang="0">
                  <a:pos x="839" y="1066"/>
                </a:cxn>
                <a:cxn ang="0">
                  <a:pos x="795" y="1076"/>
                </a:cxn>
                <a:cxn ang="0">
                  <a:pos x="770" y="1102"/>
                </a:cxn>
                <a:cxn ang="0">
                  <a:pos x="747" y="1097"/>
                </a:cxn>
                <a:cxn ang="0">
                  <a:pos x="787" y="1042"/>
                </a:cxn>
                <a:cxn ang="0">
                  <a:pos x="835" y="1024"/>
                </a:cxn>
                <a:cxn ang="0">
                  <a:pos x="888" y="1028"/>
                </a:cxn>
                <a:cxn ang="0">
                  <a:pos x="938" y="1051"/>
                </a:cxn>
                <a:cxn ang="0">
                  <a:pos x="978" y="1080"/>
                </a:cxn>
                <a:cxn ang="0">
                  <a:pos x="997" y="1083"/>
                </a:cxn>
                <a:cxn ang="0">
                  <a:pos x="1021" y="1057"/>
                </a:cxn>
                <a:cxn ang="0">
                  <a:pos x="1057" y="1017"/>
                </a:cxn>
                <a:cxn ang="0">
                  <a:pos x="1090" y="977"/>
                </a:cxn>
                <a:cxn ang="0">
                  <a:pos x="1116" y="948"/>
                </a:cxn>
                <a:cxn ang="0">
                  <a:pos x="943" y="857"/>
                </a:cxn>
                <a:cxn ang="0">
                  <a:pos x="932" y="861"/>
                </a:cxn>
                <a:cxn ang="0">
                  <a:pos x="903" y="869"/>
                </a:cxn>
                <a:cxn ang="0">
                  <a:pos x="865" y="878"/>
                </a:cxn>
                <a:cxn ang="0">
                  <a:pos x="822" y="882"/>
                </a:cxn>
                <a:cxn ang="0">
                  <a:pos x="778" y="871"/>
                </a:cxn>
                <a:cxn ang="0">
                  <a:pos x="744" y="844"/>
                </a:cxn>
                <a:cxn ang="0">
                  <a:pos x="727" y="812"/>
                </a:cxn>
                <a:cxn ang="0">
                  <a:pos x="723" y="781"/>
                </a:cxn>
                <a:cxn ang="0">
                  <a:pos x="727" y="751"/>
                </a:cxn>
                <a:cxn ang="0">
                  <a:pos x="732" y="734"/>
                </a:cxn>
                <a:cxn ang="0">
                  <a:pos x="734" y="728"/>
                </a:cxn>
                <a:cxn ang="0">
                  <a:pos x="715" y="701"/>
                </a:cxn>
                <a:cxn ang="0">
                  <a:pos x="690" y="690"/>
                </a:cxn>
                <a:cxn ang="0">
                  <a:pos x="654" y="692"/>
                </a:cxn>
                <a:cxn ang="0">
                  <a:pos x="574" y="667"/>
                </a:cxn>
                <a:cxn ang="0">
                  <a:pos x="631" y="616"/>
                </a:cxn>
                <a:cxn ang="0">
                  <a:pos x="772" y="492"/>
                </a:cxn>
                <a:cxn ang="0">
                  <a:pos x="947" y="336"/>
                </a:cxn>
                <a:cxn ang="0">
                  <a:pos x="1105" y="198"/>
                </a:cxn>
                <a:cxn ang="0">
                  <a:pos x="1194" y="116"/>
                </a:cxn>
                <a:cxn ang="0">
                  <a:pos x="38" y="948"/>
                </a:cxn>
              </a:cxnLst>
              <a:rect l="0" t="0" r="r" b="b"/>
              <a:pathLst>
                <a:path w="1244" h="1150">
                  <a:moveTo>
                    <a:pt x="0" y="912"/>
                  </a:moveTo>
                  <a:lnTo>
                    <a:pt x="1080" y="2"/>
                  </a:lnTo>
                  <a:lnTo>
                    <a:pt x="1082" y="0"/>
                  </a:lnTo>
                  <a:lnTo>
                    <a:pt x="1088" y="0"/>
                  </a:lnTo>
                  <a:lnTo>
                    <a:pt x="1095" y="0"/>
                  </a:lnTo>
                  <a:lnTo>
                    <a:pt x="1107" y="0"/>
                  </a:lnTo>
                  <a:lnTo>
                    <a:pt x="1120" y="0"/>
                  </a:lnTo>
                  <a:lnTo>
                    <a:pt x="1135" y="2"/>
                  </a:lnTo>
                  <a:lnTo>
                    <a:pt x="1151" y="4"/>
                  </a:lnTo>
                  <a:lnTo>
                    <a:pt x="1168" y="9"/>
                  </a:lnTo>
                  <a:lnTo>
                    <a:pt x="1183" y="13"/>
                  </a:lnTo>
                  <a:lnTo>
                    <a:pt x="1198" y="21"/>
                  </a:lnTo>
                  <a:lnTo>
                    <a:pt x="1211" y="30"/>
                  </a:lnTo>
                  <a:lnTo>
                    <a:pt x="1225" y="44"/>
                  </a:lnTo>
                  <a:lnTo>
                    <a:pt x="1234" y="59"/>
                  </a:lnTo>
                  <a:lnTo>
                    <a:pt x="1240" y="76"/>
                  </a:lnTo>
                  <a:lnTo>
                    <a:pt x="1244" y="99"/>
                  </a:lnTo>
                  <a:lnTo>
                    <a:pt x="1244" y="125"/>
                  </a:lnTo>
                  <a:lnTo>
                    <a:pt x="630" y="671"/>
                  </a:lnTo>
                  <a:lnTo>
                    <a:pt x="635" y="669"/>
                  </a:lnTo>
                  <a:lnTo>
                    <a:pt x="641" y="667"/>
                  </a:lnTo>
                  <a:lnTo>
                    <a:pt x="650" y="665"/>
                  </a:lnTo>
                  <a:lnTo>
                    <a:pt x="662" y="661"/>
                  </a:lnTo>
                  <a:lnTo>
                    <a:pt x="675" y="660"/>
                  </a:lnTo>
                  <a:lnTo>
                    <a:pt x="688" y="660"/>
                  </a:lnTo>
                  <a:lnTo>
                    <a:pt x="704" y="661"/>
                  </a:lnTo>
                  <a:lnTo>
                    <a:pt x="715" y="663"/>
                  </a:lnTo>
                  <a:lnTo>
                    <a:pt x="728" y="669"/>
                  </a:lnTo>
                  <a:lnTo>
                    <a:pt x="740" y="677"/>
                  </a:lnTo>
                  <a:lnTo>
                    <a:pt x="751" y="686"/>
                  </a:lnTo>
                  <a:lnTo>
                    <a:pt x="759" y="699"/>
                  </a:lnTo>
                  <a:lnTo>
                    <a:pt x="765" y="717"/>
                  </a:lnTo>
                  <a:lnTo>
                    <a:pt x="766" y="739"/>
                  </a:lnTo>
                  <a:lnTo>
                    <a:pt x="766" y="764"/>
                  </a:lnTo>
                  <a:lnTo>
                    <a:pt x="765" y="791"/>
                  </a:lnTo>
                  <a:lnTo>
                    <a:pt x="766" y="810"/>
                  </a:lnTo>
                  <a:lnTo>
                    <a:pt x="772" y="823"/>
                  </a:lnTo>
                  <a:lnTo>
                    <a:pt x="782" y="834"/>
                  </a:lnTo>
                  <a:lnTo>
                    <a:pt x="791" y="840"/>
                  </a:lnTo>
                  <a:lnTo>
                    <a:pt x="804" y="842"/>
                  </a:lnTo>
                  <a:lnTo>
                    <a:pt x="818" y="842"/>
                  </a:lnTo>
                  <a:lnTo>
                    <a:pt x="835" y="840"/>
                  </a:lnTo>
                  <a:lnTo>
                    <a:pt x="850" y="836"/>
                  </a:lnTo>
                  <a:lnTo>
                    <a:pt x="867" y="831"/>
                  </a:lnTo>
                  <a:lnTo>
                    <a:pt x="884" y="825"/>
                  </a:lnTo>
                  <a:lnTo>
                    <a:pt x="901" y="821"/>
                  </a:lnTo>
                  <a:lnTo>
                    <a:pt x="917" y="815"/>
                  </a:lnTo>
                  <a:lnTo>
                    <a:pt x="934" y="813"/>
                  </a:lnTo>
                  <a:lnTo>
                    <a:pt x="949" y="813"/>
                  </a:lnTo>
                  <a:lnTo>
                    <a:pt x="962" y="815"/>
                  </a:lnTo>
                  <a:lnTo>
                    <a:pt x="974" y="819"/>
                  </a:lnTo>
                  <a:lnTo>
                    <a:pt x="989" y="827"/>
                  </a:lnTo>
                  <a:lnTo>
                    <a:pt x="1004" y="834"/>
                  </a:lnTo>
                  <a:lnTo>
                    <a:pt x="1023" y="844"/>
                  </a:lnTo>
                  <a:lnTo>
                    <a:pt x="1042" y="853"/>
                  </a:lnTo>
                  <a:lnTo>
                    <a:pt x="1063" y="863"/>
                  </a:lnTo>
                  <a:lnTo>
                    <a:pt x="1082" y="874"/>
                  </a:lnTo>
                  <a:lnTo>
                    <a:pt x="1101" y="886"/>
                  </a:lnTo>
                  <a:lnTo>
                    <a:pt x="1120" y="895"/>
                  </a:lnTo>
                  <a:lnTo>
                    <a:pt x="1139" y="907"/>
                  </a:lnTo>
                  <a:lnTo>
                    <a:pt x="1154" y="914"/>
                  </a:lnTo>
                  <a:lnTo>
                    <a:pt x="1170" y="924"/>
                  </a:lnTo>
                  <a:lnTo>
                    <a:pt x="1181" y="929"/>
                  </a:lnTo>
                  <a:lnTo>
                    <a:pt x="1190" y="937"/>
                  </a:lnTo>
                  <a:lnTo>
                    <a:pt x="1194" y="941"/>
                  </a:lnTo>
                  <a:lnTo>
                    <a:pt x="1198" y="943"/>
                  </a:lnTo>
                  <a:lnTo>
                    <a:pt x="989" y="1150"/>
                  </a:lnTo>
                  <a:lnTo>
                    <a:pt x="985" y="1148"/>
                  </a:lnTo>
                  <a:lnTo>
                    <a:pt x="979" y="1142"/>
                  </a:lnTo>
                  <a:lnTo>
                    <a:pt x="970" y="1137"/>
                  </a:lnTo>
                  <a:lnTo>
                    <a:pt x="960" y="1127"/>
                  </a:lnTo>
                  <a:lnTo>
                    <a:pt x="943" y="1118"/>
                  </a:lnTo>
                  <a:lnTo>
                    <a:pt x="930" y="1106"/>
                  </a:lnTo>
                  <a:lnTo>
                    <a:pt x="911" y="1097"/>
                  </a:lnTo>
                  <a:lnTo>
                    <a:pt x="896" y="1087"/>
                  </a:lnTo>
                  <a:lnTo>
                    <a:pt x="877" y="1078"/>
                  </a:lnTo>
                  <a:lnTo>
                    <a:pt x="858" y="1070"/>
                  </a:lnTo>
                  <a:lnTo>
                    <a:pt x="839" y="1066"/>
                  </a:lnTo>
                  <a:lnTo>
                    <a:pt x="823" y="1066"/>
                  </a:lnTo>
                  <a:lnTo>
                    <a:pt x="806" y="1068"/>
                  </a:lnTo>
                  <a:lnTo>
                    <a:pt x="795" y="1076"/>
                  </a:lnTo>
                  <a:lnTo>
                    <a:pt x="784" y="1089"/>
                  </a:lnTo>
                  <a:lnTo>
                    <a:pt x="774" y="1108"/>
                  </a:lnTo>
                  <a:lnTo>
                    <a:pt x="770" y="1102"/>
                  </a:lnTo>
                  <a:lnTo>
                    <a:pt x="761" y="1099"/>
                  </a:lnTo>
                  <a:lnTo>
                    <a:pt x="751" y="1095"/>
                  </a:lnTo>
                  <a:lnTo>
                    <a:pt x="747" y="1097"/>
                  </a:lnTo>
                  <a:lnTo>
                    <a:pt x="761" y="1072"/>
                  </a:lnTo>
                  <a:lnTo>
                    <a:pt x="772" y="1057"/>
                  </a:lnTo>
                  <a:lnTo>
                    <a:pt x="787" y="1042"/>
                  </a:lnTo>
                  <a:lnTo>
                    <a:pt x="803" y="1032"/>
                  </a:lnTo>
                  <a:lnTo>
                    <a:pt x="818" y="1026"/>
                  </a:lnTo>
                  <a:lnTo>
                    <a:pt x="835" y="1024"/>
                  </a:lnTo>
                  <a:lnTo>
                    <a:pt x="854" y="1023"/>
                  </a:lnTo>
                  <a:lnTo>
                    <a:pt x="871" y="1026"/>
                  </a:lnTo>
                  <a:lnTo>
                    <a:pt x="888" y="1028"/>
                  </a:lnTo>
                  <a:lnTo>
                    <a:pt x="903" y="1036"/>
                  </a:lnTo>
                  <a:lnTo>
                    <a:pt x="920" y="1042"/>
                  </a:lnTo>
                  <a:lnTo>
                    <a:pt x="938" y="1051"/>
                  </a:lnTo>
                  <a:lnTo>
                    <a:pt x="951" y="1061"/>
                  </a:lnTo>
                  <a:lnTo>
                    <a:pt x="966" y="1070"/>
                  </a:lnTo>
                  <a:lnTo>
                    <a:pt x="978" y="1080"/>
                  </a:lnTo>
                  <a:lnTo>
                    <a:pt x="991" y="1089"/>
                  </a:lnTo>
                  <a:lnTo>
                    <a:pt x="991" y="1087"/>
                  </a:lnTo>
                  <a:lnTo>
                    <a:pt x="997" y="1083"/>
                  </a:lnTo>
                  <a:lnTo>
                    <a:pt x="1002" y="1076"/>
                  </a:lnTo>
                  <a:lnTo>
                    <a:pt x="1012" y="1068"/>
                  </a:lnTo>
                  <a:lnTo>
                    <a:pt x="1021" y="1057"/>
                  </a:lnTo>
                  <a:lnTo>
                    <a:pt x="1033" y="1044"/>
                  </a:lnTo>
                  <a:lnTo>
                    <a:pt x="1044" y="1030"/>
                  </a:lnTo>
                  <a:lnTo>
                    <a:pt x="1057" y="1017"/>
                  </a:lnTo>
                  <a:lnTo>
                    <a:pt x="1069" y="1004"/>
                  </a:lnTo>
                  <a:lnTo>
                    <a:pt x="1080" y="990"/>
                  </a:lnTo>
                  <a:lnTo>
                    <a:pt x="1090" y="977"/>
                  </a:lnTo>
                  <a:lnTo>
                    <a:pt x="1101" y="966"/>
                  </a:lnTo>
                  <a:lnTo>
                    <a:pt x="1109" y="956"/>
                  </a:lnTo>
                  <a:lnTo>
                    <a:pt x="1116" y="948"/>
                  </a:lnTo>
                  <a:lnTo>
                    <a:pt x="1120" y="945"/>
                  </a:lnTo>
                  <a:lnTo>
                    <a:pt x="1122" y="945"/>
                  </a:lnTo>
                  <a:lnTo>
                    <a:pt x="943" y="857"/>
                  </a:lnTo>
                  <a:lnTo>
                    <a:pt x="941" y="857"/>
                  </a:lnTo>
                  <a:lnTo>
                    <a:pt x="938" y="857"/>
                  </a:lnTo>
                  <a:lnTo>
                    <a:pt x="932" y="861"/>
                  </a:lnTo>
                  <a:lnTo>
                    <a:pt x="924" y="863"/>
                  </a:lnTo>
                  <a:lnTo>
                    <a:pt x="913" y="867"/>
                  </a:lnTo>
                  <a:lnTo>
                    <a:pt x="903" y="869"/>
                  </a:lnTo>
                  <a:lnTo>
                    <a:pt x="890" y="872"/>
                  </a:lnTo>
                  <a:lnTo>
                    <a:pt x="879" y="876"/>
                  </a:lnTo>
                  <a:lnTo>
                    <a:pt x="865" y="878"/>
                  </a:lnTo>
                  <a:lnTo>
                    <a:pt x="850" y="880"/>
                  </a:lnTo>
                  <a:lnTo>
                    <a:pt x="837" y="880"/>
                  </a:lnTo>
                  <a:lnTo>
                    <a:pt x="822" y="882"/>
                  </a:lnTo>
                  <a:lnTo>
                    <a:pt x="806" y="880"/>
                  </a:lnTo>
                  <a:lnTo>
                    <a:pt x="791" y="876"/>
                  </a:lnTo>
                  <a:lnTo>
                    <a:pt x="778" y="871"/>
                  </a:lnTo>
                  <a:lnTo>
                    <a:pt x="765" y="865"/>
                  </a:lnTo>
                  <a:lnTo>
                    <a:pt x="753" y="853"/>
                  </a:lnTo>
                  <a:lnTo>
                    <a:pt x="744" y="844"/>
                  </a:lnTo>
                  <a:lnTo>
                    <a:pt x="736" y="834"/>
                  </a:lnTo>
                  <a:lnTo>
                    <a:pt x="730" y="823"/>
                  </a:lnTo>
                  <a:lnTo>
                    <a:pt x="727" y="812"/>
                  </a:lnTo>
                  <a:lnTo>
                    <a:pt x="723" y="802"/>
                  </a:lnTo>
                  <a:lnTo>
                    <a:pt x="723" y="791"/>
                  </a:lnTo>
                  <a:lnTo>
                    <a:pt x="723" y="781"/>
                  </a:lnTo>
                  <a:lnTo>
                    <a:pt x="723" y="770"/>
                  </a:lnTo>
                  <a:lnTo>
                    <a:pt x="725" y="760"/>
                  </a:lnTo>
                  <a:lnTo>
                    <a:pt x="727" y="751"/>
                  </a:lnTo>
                  <a:lnTo>
                    <a:pt x="728" y="745"/>
                  </a:lnTo>
                  <a:lnTo>
                    <a:pt x="730" y="739"/>
                  </a:lnTo>
                  <a:lnTo>
                    <a:pt x="732" y="734"/>
                  </a:lnTo>
                  <a:lnTo>
                    <a:pt x="734" y="732"/>
                  </a:lnTo>
                  <a:lnTo>
                    <a:pt x="734" y="732"/>
                  </a:lnTo>
                  <a:lnTo>
                    <a:pt x="734" y="728"/>
                  </a:lnTo>
                  <a:lnTo>
                    <a:pt x="730" y="720"/>
                  </a:lnTo>
                  <a:lnTo>
                    <a:pt x="725" y="711"/>
                  </a:lnTo>
                  <a:lnTo>
                    <a:pt x="715" y="701"/>
                  </a:lnTo>
                  <a:lnTo>
                    <a:pt x="708" y="698"/>
                  </a:lnTo>
                  <a:lnTo>
                    <a:pt x="700" y="694"/>
                  </a:lnTo>
                  <a:lnTo>
                    <a:pt x="690" y="690"/>
                  </a:lnTo>
                  <a:lnTo>
                    <a:pt x="681" y="690"/>
                  </a:lnTo>
                  <a:lnTo>
                    <a:pt x="668" y="690"/>
                  </a:lnTo>
                  <a:lnTo>
                    <a:pt x="654" y="692"/>
                  </a:lnTo>
                  <a:lnTo>
                    <a:pt x="639" y="698"/>
                  </a:lnTo>
                  <a:lnTo>
                    <a:pt x="622" y="705"/>
                  </a:lnTo>
                  <a:lnTo>
                    <a:pt x="574" y="667"/>
                  </a:lnTo>
                  <a:lnTo>
                    <a:pt x="580" y="660"/>
                  </a:lnTo>
                  <a:lnTo>
                    <a:pt x="599" y="642"/>
                  </a:lnTo>
                  <a:lnTo>
                    <a:pt x="631" y="616"/>
                  </a:lnTo>
                  <a:lnTo>
                    <a:pt x="671" y="582"/>
                  </a:lnTo>
                  <a:lnTo>
                    <a:pt x="719" y="538"/>
                  </a:lnTo>
                  <a:lnTo>
                    <a:pt x="772" y="492"/>
                  </a:lnTo>
                  <a:lnTo>
                    <a:pt x="829" y="441"/>
                  </a:lnTo>
                  <a:lnTo>
                    <a:pt x="888" y="390"/>
                  </a:lnTo>
                  <a:lnTo>
                    <a:pt x="947" y="336"/>
                  </a:lnTo>
                  <a:lnTo>
                    <a:pt x="1004" y="287"/>
                  </a:lnTo>
                  <a:lnTo>
                    <a:pt x="1055" y="239"/>
                  </a:lnTo>
                  <a:lnTo>
                    <a:pt x="1105" y="198"/>
                  </a:lnTo>
                  <a:lnTo>
                    <a:pt x="1145" y="161"/>
                  </a:lnTo>
                  <a:lnTo>
                    <a:pt x="1175" y="135"/>
                  </a:lnTo>
                  <a:lnTo>
                    <a:pt x="1194" y="116"/>
                  </a:lnTo>
                  <a:lnTo>
                    <a:pt x="1202" y="110"/>
                  </a:lnTo>
                  <a:lnTo>
                    <a:pt x="1071" y="55"/>
                  </a:lnTo>
                  <a:lnTo>
                    <a:pt x="38" y="948"/>
                  </a:lnTo>
                  <a:lnTo>
                    <a:pt x="0" y="912"/>
                  </a:lnTo>
                  <a:lnTo>
                    <a:pt x="0" y="912"/>
                  </a:lnTo>
                  <a:close/>
                </a:path>
              </a:pathLst>
            </a:custGeom>
            <a:solidFill>
              <a:srgbClr val="000000"/>
            </a:solidFill>
            <a:ln w="9525">
              <a:noFill/>
              <a:round/>
              <a:headEnd/>
              <a:tailEnd/>
            </a:ln>
          </p:spPr>
          <p:txBody>
            <a:bodyPr>
              <a:prstTxWarp prst="textNoShape">
                <a:avLst/>
              </a:prstTxWarp>
            </a:bodyPr>
            <a:lstStyle/>
            <a:p>
              <a:endParaRPr lang="es-MX"/>
            </a:p>
          </p:txBody>
        </p:sp>
        <p:sp>
          <p:nvSpPr>
            <p:cNvPr id="113689" name="Freeform 25"/>
            <p:cNvSpPr>
              <a:spLocks/>
            </p:cNvSpPr>
            <p:nvPr/>
          </p:nvSpPr>
          <p:spPr bwMode="auto">
            <a:xfrm>
              <a:off x="2375" y="2385"/>
              <a:ext cx="507" cy="317"/>
            </a:xfrm>
            <a:custGeom>
              <a:avLst/>
              <a:gdLst/>
              <a:ahLst/>
              <a:cxnLst>
                <a:cxn ang="0">
                  <a:pos x="168" y="31"/>
                </a:cxn>
                <a:cxn ang="0">
                  <a:pos x="143" y="40"/>
                </a:cxn>
                <a:cxn ang="0">
                  <a:pos x="116" y="57"/>
                </a:cxn>
                <a:cxn ang="0">
                  <a:pos x="312" y="287"/>
                </a:cxn>
                <a:cxn ang="0">
                  <a:pos x="348" y="267"/>
                </a:cxn>
                <a:cxn ang="0">
                  <a:pos x="384" y="242"/>
                </a:cxn>
                <a:cxn ang="0">
                  <a:pos x="417" y="210"/>
                </a:cxn>
                <a:cxn ang="0">
                  <a:pos x="447" y="172"/>
                </a:cxn>
                <a:cxn ang="0">
                  <a:pos x="580" y="297"/>
                </a:cxn>
                <a:cxn ang="0">
                  <a:pos x="565" y="329"/>
                </a:cxn>
                <a:cxn ang="0">
                  <a:pos x="563" y="384"/>
                </a:cxn>
                <a:cxn ang="0">
                  <a:pos x="599" y="459"/>
                </a:cxn>
                <a:cxn ang="0">
                  <a:pos x="677" y="535"/>
                </a:cxn>
                <a:cxn ang="0">
                  <a:pos x="753" y="578"/>
                </a:cxn>
                <a:cxn ang="0">
                  <a:pos x="814" y="595"/>
                </a:cxn>
                <a:cxn ang="0">
                  <a:pos x="845" y="601"/>
                </a:cxn>
                <a:cxn ang="0">
                  <a:pos x="957" y="422"/>
                </a:cxn>
                <a:cxn ang="0">
                  <a:pos x="907" y="400"/>
                </a:cxn>
                <a:cxn ang="0">
                  <a:pos x="843" y="356"/>
                </a:cxn>
                <a:cxn ang="0">
                  <a:pos x="803" y="282"/>
                </a:cxn>
                <a:cxn ang="0">
                  <a:pos x="814" y="189"/>
                </a:cxn>
                <a:cxn ang="0">
                  <a:pos x="848" y="128"/>
                </a:cxn>
                <a:cxn ang="0">
                  <a:pos x="885" y="97"/>
                </a:cxn>
                <a:cxn ang="0">
                  <a:pos x="909" y="86"/>
                </a:cxn>
                <a:cxn ang="0">
                  <a:pos x="938" y="103"/>
                </a:cxn>
                <a:cxn ang="0">
                  <a:pos x="915" y="118"/>
                </a:cxn>
                <a:cxn ang="0">
                  <a:pos x="879" y="154"/>
                </a:cxn>
                <a:cxn ang="0">
                  <a:pos x="846" y="210"/>
                </a:cxn>
                <a:cxn ang="0">
                  <a:pos x="839" y="282"/>
                </a:cxn>
                <a:cxn ang="0">
                  <a:pos x="877" y="339"/>
                </a:cxn>
                <a:cxn ang="0">
                  <a:pos x="942" y="375"/>
                </a:cxn>
                <a:cxn ang="0">
                  <a:pos x="997" y="392"/>
                </a:cxn>
                <a:cxn ang="0">
                  <a:pos x="867" y="633"/>
                </a:cxn>
                <a:cxn ang="0">
                  <a:pos x="839" y="633"/>
                </a:cxn>
                <a:cxn ang="0">
                  <a:pos x="772" y="624"/>
                </a:cxn>
                <a:cxn ang="0">
                  <a:pos x="683" y="586"/>
                </a:cxn>
                <a:cxn ang="0">
                  <a:pos x="594" y="506"/>
                </a:cxn>
                <a:cxn ang="0">
                  <a:pos x="537" y="411"/>
                </a:cxn>
                <a:cxn ang="0">
                  <a:pos x="525" y="346"/>
                </a:cxn>
                <a:cxn ang="0">
                  <a:pos x="533" y="308"/>
                </a:cxn>
                <a:cxn ang="0">
                  <a:pos x="542" y="297"/>
                </a:cxn>
                <a:cxn ang="0">
                  <a:pos x="430" y="253"/>
                </a:cxn>
                <a:cxn ang="0">
                  <a:pos x="320" y="324"/>
                </a:cxn>
                <a:cxn ang="0">
                  <a:pos x="175" y="364"/>
                </a:cxn>
                <a:cxn ang="0">
                  <a:pos x="38" y="287"/>
                </a:cxn>
                <a:cxn ang="0">
                  <a:pos x="0" y="200"/>
                </a:cxn>
                <a:cxn ang="0">
                  <a:pos x="12" y="134"/>
                </a:cxn>
                <a:cxn ang="0">
                  <a:pos x="50" y="69"/>
                </a:cxn>
                <a:cxn ang="0">
                  <a:pos x="114" y="12"/>
                </a:cxn>
              </a:cxnLst>
              <a:rect l="0" t="0" r="r" b="b"/>
              <a:pathLst>
                <a:path w="1016" h="633">
                  <a:moveTo>
                    <a:pt x="181" y="31"/>
                  </a:moveTo>
                  <a:lnTo>
                    <a:pt x="177" y="31"/>
                  </a:lnTo>
                  <a:lnTo>
                    <a:pt x="171" y="31"/>
                  </a:lnTo>
                  <a:lnTo>
                    <a:pt x="168" y="31"/>
                  </a:lnTo>
                  <a:lnTo>
                    <a:pt x="162" y="33"/>
                  </a:lnTo>
                  <a:lnTo>
                    <a:pt x="156" y="35"/>
                  </a:lnTo>
                  <a:lnTo>
                    <a:pt x="151" y="38"/>
                  </a:lnTo>
                  <a:lnTo>
                    <a:pt x="143" y="40"/>
                  </a:lnTo>
                  <a:lnTo>
                    <a:pt x="137" y="42"/>
                  </a:lnTo>
                  <a:lnTo>
                    <a:pt x="130" y="46"/>
                  </a:lnTo>
                  <a:lnTo>
                    <a:pt x="124" y="52"/>
                  </a:lnTo>
                  <a:lnTo>
                    <a:pt x="116" y="57"/>
                  </a:lnTo>
                  <a:lnTo>
                    <a:pt x="111" y="65"/>
                  </a:lnTo>
                  <a:lnTo>
                    <a:pt x="105" y="73"/>
                  </a:lnTo>
                  <a:lnTo>
                    <a:pt x="97" y="82"/>
                  </a:lnTo>
                  <a:lnTo>
                    <a:pt x="312" y="287"/>
                  </a:lnTo>
                  <a:lnTo>
                    <a:pt x="320" y="284"/>
                  </a:lnTo>
                  <a:lnTo>
                    <a:pt x="329" y="278"/>
                  </a:lnTo>
                  <a:lnTo>
                    <a:pt x="339" y="272"/>
                  </a:lnTo>
                  <a:lnTo>
                    <a:pt x="348" y="267"/>
                  </a:lnTo>
                  <a:lnTo>
                    <a:pt x="358" y="261"/>
                  </a:lnTo>
                  <a:lnTo>
                    <a:pt x="367" y="253"/>
                  </a:lnTo>
                  <a:lnTo>
                    <a:pt x="375" y="248"/>
                  </a:lnTo>
                  <a:lnTo>
                    <a:pt x="384" y="242"/>
                  </a:lnTo>
                  <a:lnTo>
                    <a:pt x="392" y="232"/>
                  </a:lnTo>
                  <a:lnTo>
                    <a:pt x="400" y="225"/>
                  </a:lnTo>
                  <a:lnTo>
                    <a:pt x="409" y="217"/>
                  </a:lnTo>
                  <a:lnTo>
                    <a:pt x="417" y="210"/>
                  </a:lnTo>
                  <a:lnTo>
                    <a:pt x="424" y="200"/>
                  </a:lnTo>
                  <a:lnTo>
                    <a:pt x="432" y="191"/>
                  </a:lnTo>
                  <a:lnTo>
                    <a:pt x="440" y="181"/>
                  </a:lnTo>
                  <a:lnTo>
                    <a:pt x="447" y="172"/>
                  </a:lnTo>
                  <a:lnTo>
                    <a:pt x="588" y="291"/>
                  </a:lnTo>
                  <a:lnTo>
                    <a:pt x="586" y="291"/>
                  </a:lnTo>
                  <a:lnTo>
                    <a:pt x="584" y="293"/>
                  </a:lnTo>
                  <a:lnTo>
                    <a:pt x="580" y="297"/>
                  </a:lnTo>
                  <a:lnTo>
                    <a:pt x="576" y="303"/>
                  </a:lnTo>
                  <a:lnTo>
                    <a:pt x="573" y="308"/>
                  </a:lnTo>
                  <a:lnTo>
                    <a:pt x="569" y="318"/>
                  </a:lnTo>
                  <a:lnTo>
                    <a:pt x="565" y="329"/>
                  </a:lnTo>
                  <a:lnTo>
                    <a:pt x="563" y="341"/>
                  </a:lnTo>
                  <a:lnTo>
                    <a:pt x="561" y="354"/>
                  </a:lnTo>
                  <a:lnTo>
                    <a:pt x="561" y="367"/>
                  </a:lnTo>
                  <a:lnTo>
                    <a:pt x="563" y="384"/>
                  </a:lnTo>
                  <a:lnTo>
                    <a:pt x="569" y="402"/>
                  </a:lnTo>
                  <a:lnTo>
                    <a:pt x="575" y="419"/>
                  </a:lnTo>
                  <a:lnTo>
                    <a:pt x="586" y="438"/>
                  </a:lnTo>
                  <a:lnTo>
                    <a:pt x="599" y="459"/>
                  </a:lnTo>
                  <a:lnTo>
                    <a:pt x="618" y="481"/>
                  </a:lnTo>
                  <a:lnTo>
                    <a:pt x="637" y="502"/>
                  </a:lnTo>
                  <a:lnTo>
                    <a:pt x="658" y="521"/>
                  </a:lnTo>
                  <a:lnTo>
                    <a:pt x="677" y="535"/>
                  </a:lnTo>
                  <a:lnTo>
                    <a:pt x="698" y="550"/>
                  </a:lnTo>
                  <a:lnTo>
                    <a:pt x="715" y="561"/>
                  </a:lnTo>
                  <a:lnTo>
                    <a:pt x="734" y="571"/>
                  </a:lnTo>
                  <a:lnTo>
                    <a:pt x="753" y="578"/>
                  </a:lnTo>
                  <a:lnTo>
                    <a:pt x="772" y="586"/>
                  </a:lnTo>
                  <a:lnTo>
                    <a:pt x="786" y="590"/>
                  </a:lnTo>
                  <a:lnTo>
                    <a:pt x="801" y="594"/>
                  </a:lnTo>
                  <a:lnTo>
                    <a:pt x="814" y="595"/>
                  </a:lnTo>
                  <a:lnTo>
                    <a:pt x="826" y="599"/>
                  </a:lnTo>
                  <a:lnTo>
                    <a:pt x="833" y="601"/>
                  </a:lnTo>
                  <a:lnTo>
                    <a:pt x="841" y="601"/>
                  </a:lnTo>
                  <a:lnTo>
                    <a:pt x="845" y="601"/>
                  </a:lnTo>
                  <a:lnTo>
                    <a:pt x="846" y="603"/>
                  </a:lnTo>
                  <a:lnTo>
                    <a:pt x="966" y="426"/>
                  </a:lnTo>
                  <a:lnTo>
                    <a:pt x="962" y="424"/>
                  </a:lnTo>
                  <a:lnTo>
                    <a:pt x="957" y="422"/>
                  </a:lnTo>
                  <a:lnTo>
                    <a:pt x="947" y="419"/>
                  </a:lnTo>
                  <a:lnTo>
                    <a:pt x="936" y="415"/>
                  </a:lnTo>
                  <a:lnTo>
                    <a:pt x="921" y="407"/>
                  </a:lnTo>
                  <a:lnTo>
                    <a:pt x="907" y="400"/>
                  </a:lnTo>
                  <a:lnTo>
                    <a:pt x="890" y="390"/>
                  </a:lnTo>
                  <a:lnTo>
                    <a:pt x="875" y="381"/>
                  </a:lnTo>
                  <a:lnTo>
                    <a:pt x="858" y="367"/>
                  </a:lnTo>
                  <a:lnTo>
                    <a:pt x="843" y="356"/>
                  </a:lnTo>
                  <a:lnTo>
                    <a:pt x="827" y="339"/>
                  </a:lnTo>
                  <a:lnTo>
                    <a:pt x="816" y="324"/>
                  </a:lnTo>
                  <a:lnTo>
                    <a:pt x="807" y="303"/>
                  </a:lnTo>
                  <a:lnTo>
                    <a:pt x="803" y="282"/>
                  </a:lnTo>
                  <a:lnTo>
                    <a:pt x="799" y="261"/>
                  </a:lnTo>
                  <a:lnTo>
                    <a:pt x="803" y="236"/>
                  </a:lnTo>
                  <a:lnTo>
                    <a:pt x="807" y="211"/>
                  </a:lnTo>
                  <a:lnTo>
                    <a:pt x="814" y="189"/>
                  </a:lnTo>
                  <a:lnTo>
                    <a:pt x="820" y="170"/>
                  </a:lnTo>
                  <a:lnTo>
                    <a:pt x="829" y="153"/>
                  </a:lnTo>
                  <a:lnTo>
                    <a:pt x="839" y="139"/>
                  </a:lnTo>
                  <a:lnTo>
                    <a:pt x="848" y="128"/>
                  </a:lnTo>
                  <a:lnTo>
                    <a:pt x="858" y="116"/>
                  </a:lnTo>
                  <a:lnTo>
                    <a:pt x="867" y="109"/>
                  </a:lnTo>
                  <a:lnTo>
                    <a:pt x="877" y="101"/>
                  </a:lnTo>
                  <a:lnTo>
                    <a:pt x="885" y="97"/>
                  </a:lnTo>
                  <a:lnTo>
                    <a:pt x="892" y="92"/>
                  </a:lnTo>
                  <a:lnTo>
                    <a:pt x="900" y="90"/>
                  </a:lnTo>
                  <a:lnTo>
                    <a:pt x="904" y="86"/>
                  </a:lnTo>
                  <a:lnTo>
                    <a:pt x="909" y="86"/>
                  </a:lnTo>
                  <a:lnTo>
                    <a:pt x="911" y="86"/>
                  </a:lnTo>
                  <a:lnTo>
                    <a:pt x="913" y="86"/>
                  </a:lnTo>
                  <a:lnTo>
                    <a:pt x="940" y="103"/>
                  </a:lnTo>
                  <a:lnTo>
                    <a:pt x="938" y="103"/>
                  </a:lnTo>
                  <a:lnTo>
                    <a:pt x="936" y="105"/>
                  </a:lnTo>
                  <a:lnTo>
                    <a:pt x="928" y="109"/>
                  </a:lnTo>
                  <a:lnTo>
                    <a:pt x="923" y="113"/>
                  </a:lnTo>
                  <a:lnTo>
                    <a:pt x="915" y="118"/>
                  </a:lnTo>
                  <a:lnTo>
                    <a:pt x="907" y="126"/>
                  </a:lnTo>
                  <a:lnTo>
                    <a:pt x="898" y="134"/>
                  </a:lnTo>
                  <a:lnTo>
                    <a:pt x="888" y="145"/>
                  </a:lnTo>
                  <a:lnTo>
                    <a:pt x="879" y="154"/>
                  </a:lnTo>
                  <a:lnTo>
                    <a:pt x="869" y="166"/>
                  </a:lnTo>
                  <a:lnTo>
                    <a:pt x="860" y="179"/>
                  </a:lnTo>
                  <a:lnTo>
                    <a:pt x="854" y="194"/>
                  </a:lnTo>
                  <a:lnTo>
                    <a:pt x="846" y="210"/>
                  </a:lnTo>
                  <a:lnTo>
                    <a:pt x="843" y="227"/>
                  </a:lnTo>
                  <a:lnTo>
                    <a:pt x="837" y="244"/>
                  </a:lnTo>
                  <a:lnTo>
                    <a:pt x="837" y="265"/>
                  </a:lnTo>
                  <a:lnTo>
                    <a:pt x="839" y="282"/>
                  </a:lnTo>
                  <a:lnTo>
                    <a:pt x="845" y="299"/>
                  </a:lnTo>
                  <a:lnTo>
                    <a:pt x="854" y="314"/>
                  </a:lnTo>
                  <a:lnTo>
                    <a:pt x="865" y="327"/>
                  </a:lnTo>
                  <a:lnTo>
                    <a:pt x="877" y="339"/>
                  </a:lnTo>
                  <a:lnTo>
                    <a:pt x="892" y="348"/>
                  </a:lnTo>
                  <a:lnTo>
                    <a:pt x="909" y="358"/>
                  </a:lnTo>
                  <a:lnTo>
                    <a:pt x="926" y="367"/>
                  </a:lnTo>
                  <a:lnTo>
                    <a:pt x="942" y="375"/>
                  </a:lnTo>
                  <a:lnTo>
                    <a:pt x="959" y="381"/>
                  </a:lnTo>
                  <a:lnTo>
                    <a:pt x="972" y="386"/>
                  </a:lnTo>
                  <a:lnTo>
                    <a:pt x="987" y="390"/>
                  </a:lnTo>
                  <a:lnTo>
                    <a:pt x="997" y="392"/>
                  </a:lnTo>
                  <a:lnTo>
                    <a:pt x="1006" y="396"/>
                  </a:lnTo>
                  <a:lnTo>
                    <a:pt x="1012" y="396"/>
                  </a:lnTo>
                  <a:lnTo>
                    <a:pt x="1016" y="398"/>
                  </a:lnTo>
                  <a:lnTo>
                    <a:pt x="867" y="633"/>
                  </a:lnTo>
                  <a:lnTo>
                    <a:pt x="865" y="633"/>
                  </a:lnTo>
                  <a:lnTo>
                    <a:pt x="860" y="633"/>
                  </a:lnTo>
                  <a:lnTo>
                    <a:pt x="850" y="633"/>
                  </a:lnTo>
                  <a:lnTo>
                    <a:pt x="839" y="633"/>
                  </a:lnTo>
                  <a:lnTo>
                    <a:pt x="826" y="632"/>
                  </a:lnTo>
                  <a:lnTo>
                    <a:pt x="808" y="632"/>
                  </a:lnTo>
                  <a:lnTo>
                    <a:pt x="791" y="628"/>
                  </a:lnTo>
                  <a:lnTo>
                    <a:pt x="772" y="624"/>
                  </a:lnTo>
                  <a:lnTo>
                    <a:pt x="751" y="616"/>
                  </a:lnTo>
                  <a:lnTo>
                    <a:pt x="729" y="611"/>
                  </a:lnTo>
                  <a:lnTo>
                    <a:pt x="706" y="599"/>
                  </a:lnTo>
                  <a:lnTo>
                    <a:pt x="683" y="586"/>
                  </a:lnTo>
                  <a:lnTo>
                    <a:pt x="660" y="571"/>
                  </a:lnTo>
                  <a:lnTo>
                    <a:pt x="637" y="554"/>
                  </a:lnTo>
                  <a:lnTo>
                    <a:pt x="614" y="531"/>
                  </a:lnTo>
                  <a:lnTo>
                    <a:pt x="594" y="506"/>
                  </a:lnTo>
                  <a:lnTo>
                    <a:pt x="573" y="479"/>
                  </a:lnTo>
                  <a:lnTo>
                    <a:pt x="557" y="455"/>
                  </a:lnTo>
                  <a:lnTo>
                    <a:pt x="544" y="432"/>
                  </a:lnTo>
                  <a:lnTo>
                    <a:pt x="537" y="411"/>
                  </a:lnTo>
                  <a:lnTo>
                    <a:pt x="529" y="392"/>
                  </a:lnTo>
                  <a:lnTo>
                    <a:pt x="525" y="375"/>
                  </a:lnTo>
                  <a:lnTo>
                    <a:pt x="523" y="360"/>
                  </a:lnTo>
                  <a:lnTo>
                    <a:pt x="525" y="346"/>
                  </a:lnTo>
                  <a:lnTo>
                    <a:pt x="525" y="335"/>
                  </a:lnTo>
                  <a:lnTo>
                    <a:pt x="527" y="326"/>
                  </a:lnTo>
                  <a:lnTo>
                    <a:pt x="529" y="316"/>
                  </a:lnTo>
                  <a:lnTo>
                    <a:pt x="533" y="308"/>
                  </a:lnTo>
                  <a:lnTo>
                    <a:pt x="537" y="303"/>
                  </a:lnTo>
                  <a:lnTo>
                    <a:pt x="538" y="299"/>
                  </a:lnTo>
                  <a:lnTo>
                    <a:pt x="542" y="297"/>
                  </a:lnTo>
                  <a:lnTo>
                    <a:pt x="542" y="297"/>
                  </a:lnTo>
                  <a:lnTo>
                    <a:pt x="462" y="229"/>
                  </a:lnTo>
                  <a:lnTo>
                    <a:pt x="457" y="230"/>
                  </a:lnTo>
                  <a:lnTo>
                    <a:pt x="447" y="240"/>
                  </a:lnTo>
                  <a:lnTo>
                    <a:pt x="430" y="253"/>
                  </a:lnTo>
                  <a:lnTo>
                    <a:pt x="409" y="268"/>
                  </a:lnTo>
                  <a:lnTo>
                    <a:pt x="383" y="287"/>
                  </a:lnTo>
                  <a:lnTo>
                    <a:pt x="354" y="307"/>
                  </a:lnTo>
                  <a:lnTo>
                    <a:pt x="320" y="324"/>
                  </a:lnTo>
                  <a:lnTo>
                    <a:pt x="287" y="341"/>
                  </a:lnTo>
                  <a:lnTo>
                    <a:pt x="249" y="352"/>
                  </a:lnTo>
                  <a:lnTo>
                    <a:pt x="213" y="362"/>
                  </a:lnTo>
                  <a:lnTo>
                    <a:pt x="175" y="364"/>
                  </a:lnTo>
                  <a:lnTo>
                    <a:pt x="139" y="360"/>
                  </a:lnTo>
                  <a:lnTo>
                    <a:pt x="101" y="346"/>
                  </a:lnTo>
                  <a:lnTo>
                    <a:pt x="69" y="324"/>
                  </a:lnTo>
                  <a:lnTo>
                    <a:pt x="38" y="287"/>
                  </a:lnTo>
                  <a:lnTo>
                    <a:pt x="12" y="244"/>
                  </a:lnTo>
                  <a:lnTo>
                    <a:pt x="6" y="230"/>
                  </a:lnTo>
                  <a:lnTo>
                    <a:pt x="2" y="215"/>
                  </a:lnTo>
                  <a:lnTo>
                    <a:pt x="0" y="200"/>
                  </a:lnTo>
                  <a:lnTo>
                    <a:pt x="2" y="185"/>
                  </a:lnTo>
                  <a:lnTo>
                    <a:pt x="2" y="168"/>
                  </a:lnTo>
                  <a:lnTo>
                    <a:pt x="6" y="151"/>
                  </a:lnTo>
                  <a:lnTo>
                    <a:pt x="12" y="134"/>
                  </a:lnTo>
                  <a:lnTo>
                    <a:pt x="21" y="118"/>
                  </a:lnTo>
                  <a:lnTo>
                    <a:pt x="29" y="101"/>
                  </a:lnTo>
                  <a:lnTo>
                    <a:pt x="38" y="84"/>
                  </a:lnTo>
                  <a:lnTo>
                    <a:pt x="50" y="69"/>
                  </a:lnTo>
                  <a:lnTo>
                    <a:pt x="65" y="54"/>
                  </a:lnTo>
                  <a:lnTo>
                    <a:pt x="80" y="38"/>
                  </a:lnTo>
                  <a:lnTo>
                    <a:pt x="97" y="25"/>
                  </a:lnTo>
                  <a:lnTo>
                    <a:pt x="114" y="12"/>
                  </a:lnTo>
                  <a:lnTo>
                    <a:pt x="135" y="0"/>
                  </a:lnTo>
                  <a:lnTo>
                    <a:pt x="181" y="31"/>
                  </a:lnTo>
                  <a:lnTo>
                    <a:pt x="181" y="31"/>
                  </a:lnTo>
                  <a:close/>
                </a:path>
              </a:pathLst>
            </a:custGeom>
            <a:solidFill>
              <a:srgbClr val="000000"/>
            </a:solidFill>
            <a:ln w="9525">
              <a:noFill/>
              <a:round/>
              <a:headEnd/>
              <a:tailEnd/>
            </a:ln>
          </p:spPr>
          <p:txBody>
            <a:bodyPr>
              <a:prstTxWarp prst="textNoShape">
                <a:avLst/>
              </a:prstTxWarp>
            </a:bodyPr>
            <a:lstStyle/>
            <a:p>
              <a:endParaRPr lang="es-MX"/>
            </a:p>
          </p:txBody>
        </p:sp>
        <p:sp>
          <p:nvSpPr>
            <p:cNvPr id="113690" name="Freeform 26"/>
            <p:cNvSpPr>
              <a:spLocks/>
            </p:cNvSpPr>
            <p:nvPr/>
          </p:nvSpPr>
          <p:spPr bwMode="auto">
            <a:xfrm>
              <a:off x="2596" y="2284"/>
              <a:ext cx="190" cy="192"/>
            </a:xfrm>
            <a:custGeom>
              <a:avLst/>
              <a:gdLst/>
              <a:ahLst/>
              <a:cxnLst>
                <a:cxn ang="0">
                  <a:pos x="0" y="260"/>
                </a:cxn>
                <a:cxn ang="0">
                  <a:pos x="276" y="0"/>
                </a:cxn>
                <a:cxn ang="0">
                  <a:pos x="278" y="0"/>
                </a:cxn>
                <a:cxn ang="0">
                  <a:pos x="284" y="6"/>
                </a:cxn>
                <a:cxn ang="0">
                  <a:pos x="293" y="15"/>
                </a:cxn>
                <a:cxn ang="0">
                  <a:pos x="307" y="27"/>
                </a:cxn>
                <a:cxn ang="0">
                  <a:pos x="318" y="42"/>
                </a:cxn>
                <a:cxn ang="0">
                  <a:pos x="331" y="59"/>
                </a:cxn>
                <a:cxn ang="0">
                  <a:pos x="345" y="80"/>
                </a:cxn>
                <a:cxn ang="0">
                  <a:pos x="360" y="103"/>
                </a:cxn>
                <a:cxn ang="0">
                  <a:pos x="369" y="126"/>
                </a:cxn>
                <a:cxn ang="0">
                  <a:pos x="377" y="152"/>
                </a:cxn>
                <a:cxn ang="0">
                  <a:pos x="381" y="179"/>
                </a:cxn>
                <a:cxn ang="0">
                  <a:pos x="381" y="207"/>
                </a:cxn>
                <a:cxn ang="0">
                  <a:pos x="375" y="236"/>
                </a:cxn>
                <a:cxn ang="0">
                  <a:pos x="364" y="266"/>
                </a:cxn>
                <a:cxn ang="0">
                  <a:pos x="345" y="297"/>
                </a:cxn>
                <a:cxn ang="0">
                  <a:pos x="320" y="327"/>
                </a:cxn>
                <a:cxn ang="0">
                  <a:pos x="287" y="354"/>
                </a:cxn>
                <a:cxn ang="0">
                  <a:pos x="257" y="369"/>
                </a:cxn>
                <a:cxn ang="0">
                  <a:pos x="227" y="380"/>
                </a:cxn>
                <a:cxn ang="0">
                  <a:pos x="198" y="384"/>
                </a:cxn>
                <a:cxn ang="0">
                  <a:pos x="171" y="382"/>
                </a:cxn>
                <a:cxn ang="0">
                  <a:pos x="145" y="376"/>
                </a:cxn>
                <a:cxn ang="0">
                  <a:pos x="120" y="365"/>
                </a:cxn>
                <a:cxn ang="0">
                  <a:pos x="97" y="354"/>
                </a:cxn>
                <a:cxn ang="0">
                  <a:pos x="75" y="338"/>
                </a:cxn>
                <a:cxn ang="0">
                  <a:pos x="57" y="323"/>
                </a:cxn>
                <a:cxn ang="0">
                  <a:pos x="40" y="308"/>
                </a:cxn>
                <a:cxn ang="0">
                  <a:pos x="27" y="293"/>
                </a:cxn>
                <a:cxn ang="0">
                  <a:pos x="14" y="279"/>
                </a:cxn>
                <a:cxn ang="0">
                  <a:pos x="6" y="270"/>
                </a:cxn>
                <a:cxn ang="0">
                  <a:pos x="0" y="262"/>
                </a:cxn>
                <a:cxn ang="0">
                  <a:pos x="0" y="260"/>
                </a:cxn>
                <a:cxn ang="0">
                  <a:pos x="0" y="260"/>
                </a:cxn>
              </a:cxnLst>
              <a:rect l="0" t="0" r="r" b="b"/>
              <a:pathLst>
                <a:path w="381" h="384">
                  <a:moveTo>
                    <a:pt x="0" y="260"/>
                  </a:moveTo>
                  <a:lnTo>
                    <a:pt x="276" y="0"/>
                  </a:lnTo>
                  <a:lnTo>
                    <a:pt x="278" y="0"/>
                  </a:lnTo>
                  <a:lnTo>
                    <a:pt x="284" y="6"/>
                  </a:lnTo>
                  <a:lnTo>
                    <a:pt x="293" y="15"/>
                  </a:lnTo>
                  <a:lnTo>
                    <a:pt x="307" y="27"/>
                  </a:lnTo>
                  <a:lnTo>
                    <a:pt x="318" y="42"/>
                  </a:lnTo>
                  <a:lnTo>
                    <a:pt x="331" y="59"/>
                  </a:lnTo>
                  <a:lnTo>
                    <a:pt x="345" y="80"/>
                  </a:lnTo>
                  <a:lnTo>
                    <a:pt x="360" y="103"/>
                  </a:lnTo>
                  <a:lnTo>
                    <a:pt x="369" y="126"/>
                  </a:lnTo>
                  <a:lnTo>
                    <a:pt x="377" y="152"/>
                  </a:lnTo>
                  <a:lnTo>
                    <a:pt x="381" y="179"/>
                  </a:lnTo>
                  <a:lnTo>
                    <a:pt x="381" y="207"/>
                  </a:lnTo>
                  <a:lnTo>
                    <a:pt x="375" y="236"/>
                  </a:lnTo>
                  <a:lnTo>
                    <a:pt x="364" y="266"/>
                  </a:lnTo>
                  <a:lnTo>
                    <a:pt x="345" y="297"/>
                  </a:lnTo>
                  <a:lnTo>
                    <a:pt x="320" y="327"/>
                  </a:lnTo>
                  <a:lnTo>
                    <a:pt x="287" y="354"/>
                  </a:lnTo>
                  <a:lnTo>
                    <a:pt x="257" y="369"/>
                  </a:lnTo>
                  <a:lnTo>
                    <a:pt x="227" y="380"/>
                  </a:lnTo>
                  <a:lnTo>
                    <a:pt x="198" y="384"/>
                  </a:lnTo>
                  <a:lnTo>
                    <a:pt x="171" y="382"/>
                  </a:lnTo>
                  <a:lnTo>
                    <a:pt x="145" y="376"/>
                  </a:lnTo>
                  <a:lnTo>
                    <a:pt x="120" y="365"/>
                  </a:lnTo>
                  <a:lnTo>
                    <a:pt x="97" y="354"/>
                  </a:lnTo>
                  <a:lnTo>
                    <a:pt x="75" y="338"/>
                  </a:lnTo>
                  <a:lnTo>
                    <a:pt x="57" y="323"/>
                  </a:lnTo>
                  <a:lnTo>
                    <a:pt x="40" y="308"/>
                  </a:lnTo>
                  <a:lnTo>
                    <a:pt x="27" y="293"/>
                  </a:lnTo>
                  <a:lnTo>
                    <a:pt x="14" y="279"/>
                  </a:lnTo>
                  <a:lnTo>
                    <a:pt x="6" y="270"/>
                  </a:lnTo>
                  <a:lnTo>
                    <a:pt x="0" y="262"/>
                  </a:lnTo>
                  <a:lnTo>
                    <a:pt x="0" y="260"/>
                  </a:lnTo>
                  <a:lnTo>
                    <a:pt x="0" y="260"/>
                  </a:lnTo>
                  <a:close/>
                </a:path>
              </a:pathLst>
            </a:custGeom>
            <a:solidFill>
              <a:srgbClr val="000000"/>
            </a:solidFill>
            <a:ln w="9525">
              <a:noFill/>
              <a:round/>
              <a:headEnd/>
              <a:tailEnd/>
            </a:ln>
          </p:spPr>
          <p:txBody>
            <a:bodyPr>
              <a:prstTxWarp prst="textNoShape">
                <a:avLst/>
              </a:prstTxWarp>
            </a:bodyPr>
            <a:lstStyle/>
            <a:p>
              <a:endParaRPr lang="es-MX"/>
            </a:p>
          </p:txBody>
        </p:sp>
        <p:sp>
          <p:nvSpPr>
            <p:cNvPr id="113691" name="Freeform 27"/>
            <p:cNvSpPr>
              <a:spLocks/>
            </p:cNvSpPr>
            <p:nvPr/>
          </p:nvSpPr>
          <p:spPr bwMode="auto">
            <a:xfrm>
              <a:off x="2693" y="2533"/>
              <a:ext cx="109" cy="125"/>
            </a:xfrm>
            <a:custGeom>
              <a:avLst/>
              <a:gdLst/>
              <a:ahLst/>
              <a:cxnLst>
                <a:cxn ang="0">
                  <a:pos x="14" y="29"/>
                </a:cxn>
                <a:cxn ang="0">
                  <a:pos x="12" y="31"/>
                </a:cxn>
                <a:cxn ang="0">
                  <a:pos x="12" y="34"/>
                </a:cxn>
                <a:cxn ang="0">
                  <a:pos x="8" y="40"/>
                </a:cxn>
                <a:cxn ang="0">
                  <a:pos x="6" y="51"/>
                </a:cxn>
                <a:cxn ang="0">
                  <a:pos x="2" y="61"/>
                </a:cxn>
                <a:cxn ang="0">
                  <a:pos x="0" y="74"/>
                </a:cxn>
                <a:cxn ang="0">
                  <a:pos x="0" y="89"/>
                </a:cxn>
                <a:cxn ang="0">
                  <a:pos x="0" y="107"/>
                </a:cxn>
                <a:cxn ang="0">
                  <a:pos x="2" y="124"/>
                </a:cxn>
                <a:cxn ang="0">
                  <a:pos x="8" y="143"/>
                </a:cxn>
                <a:cxn ang="0">
                  <a:pos x="16" y="162"/>
                </a:cxn>
                <a:cxn ang="0">
                  <a:pos x="27" y="181"/>
                </a:cxn>
                <a:cxn ang="0">
                  <a:pos x="42" y="198"/>
                </a:cxn>
                <a:cxn ang="0">
                  <a:pos x="61" y="217"/>
                </a:cxn>
                <a:cxn ang="0">
                  <a:pos x="86" y="234"/>
                </a:cxn>
                <a:cxn ang="0">
                  <a:pos x="116" y="251"/>
                </a:cxn>
                <a:cxn ang="0">
                  <a:pos x="217" y="141"/>
                </a:cxn>
                <a:cxn ang="0">
                  <a:pos x="215" y="141"/>
                </a:cxn>
                <a:cxn ang="0">
                  <a:pos x="211" y="141"/>
                </a:cxn>
                <a:cxn ang="0">
                  <a:pos x="206" y="141"/>
                </a:cxn>
                <a:cxn ang="0">
                  <a:pos x="198" y="141"/>
                </a:cxn>
                <a:cxn ang="0">
                  <a:pos x="187" y="137"/>
                </a:cxn>
                <a:cxn ang="0">
                  <a:pos x="177" y="135"/>
                </a:cxn>
                <a:cxn ang="0">
                  <a:pos x="166" y="133"/>
                </a:cxn>
                <a:cxn ang="0">
                  <a:pos x="154" y="127"/>
                </a:cxn>
                <a:cxn ang="0">
                  <a:pos x="141" y="122"/>
                </a:cxn>
                <a:cxn ang="0">
                  <a:pos x="132" y="112"/>
                </a:cxn>
                <a:cxn ang="0">
                  <a:pos x="122" y="101"/>
                </a:cxn>
                <a:cxn ang="0">
                  <a:pos x="114" y="88"/>
                </a:cxn>
                <a:cxn ang="0">
                  <a:pos x="107" y="70"/>
                </a:cxn>
                <a:cxn ang="0">
                  <a:pos x="101" y="50"/>
                </a:cxn>
                <a:cxn ang="0">
                  <a:pos x="97" y="25"/>
                </a:cxn>
                <a:cxn ang="0">
                  <a:pos x="99" y="0"/>
                </a:cxn>
                <a:cxn ang="0">
                  <a:pos x="14" y="29"/>
                </a:cxn>
                <a:cxn ang="0">
                  <a:pos x="14" y="29"/>
                </a:cxn>
              </a:cxnLst>
              <a:rect l="0" t="0" r="r" b="b"/>
              <a:pathLst>
                <a:path w="217" h="251">
                  <a:moveTo>
                    <a:pt x="14" y="29"/>
                  </a:moveTo>
                  <a:lnTo>
                    <a:pt x="12" y="31"/>
                  </a:lnTo>
                  <a:lnTo>
                    <a:pt x="12" y="34"/>
                  </a:lnTo>
                  <a:lnTo>
                    <a:pt x="8" y="40"/>
                  </a:lnTo>
                  <a:lnTo>
                    <a:pt x="6" y="51"/>
                  </a:lnTo>
                  <a:lnTo>
                    <a:pt x="2" y="61"/>
                  </a:lnTo>
                  <a:lnTo>
                    <a:pt x="0" y="74"/>
                  </a:lnTo>
                  <a:lnTo>
                    <a:pt x="0" y="89"/>
                  </a:lnTo>
                  <a:lnTo>
                    <a:pt x="0" y="107"/>
                  </a:lnTo>
                  <a:lnTo>
                    <a:pt x="2" y="124"/>
                  </a:lnTo>
                  <a:lnTo>
                    <a:pt x="8" y="143"/>
                  </a:lnTo>
                  <a:lnTo>
                    <a:pt x="16" y="162"/>
                  </a:lnTo>
                  <a:lnTo>
                    <a:pt x="27" y="181"/>
                  </a:lnTo>
                  <a:lnTo>
                    <a:pt x="42" y="198"/>
                  </a:lnTo>
                  <a:lnTo>
                    <a:pt x="61" y="217"/>
                  </a:lnTo>
                  <a:lnTo>
                    <a:pt x="86" y="234"/>
                  </a:lnTo>
                  <a:lnTo>
                    <a:pt x="116" y="251"/>
                  </a:lnTo>
                  <a:lnTo>
                    <a:pt x="217" y="141"/>
                  </a:lnTo>
                  <a:lnTo>
                    <a:pt x="215" y="141"/>
                  </a:lnTo>
                  <a:lnTo>
                    <a:pt x="211" y="141"/>
                  </a:lnTo>
                  <a:lnTo>
                    <a:pt x="206" y="141"/>
                  </a:lnTo>
                  <a:lnTo>
                    <a:pt x="198" y="141"/>
                  </a:lnTo>
                  <a:lnTo>
                    <a:pt x="187" y="137"/>
                  </a:lnTo>
                  <a:lnTo>
                    <a:pt x="177" y="135"/>
                  </a:lnTo>
                  <a:lnTo>
                    <a:pt x="166" y="133"/>
                  </a:lnTo>
                  <a:lnTo>
                    <a:pt x="154" y="127"/>
                  </a:lnTo>
                  <a:lnTo>
                    <a:pt x="141" y="122"/>
                  </a:lnTo>
                  <a:lnTo>
                    <a:pt x="132" y="112"/>
                  </a:lnTo>
                  <a:lnTo>
                    <a:pt x="122" y="101"/>
                  </a:lnTo>
                  <a:lnTo>
                    <a:pt x="114" y="88"/>
                  </a:lnTo>
                  <a:lnTo>
                    <a:pt x="107" y="70"/>
                  </a:lnTo>
                  <a:lnTo>
                    <a:pt x="101" y="50"/>
                  </a:lnTo>
                  <a:lnTo>
                    <a:pt x="97" y="25"/>
                  </a:lnTo>
                  <a:lnTo>
                    <a:pt x="99" y="0"/>
                  </a:lnTo>
                  <a:lnTo>
                    <a:pt x="14" y="29"/>
                  </a:lnTo>
                  <a:lnTo>
                    <a:pt x="14" y="29"/>
                  </a:lnTo>
                  <a:close/>
                </a:path>
              </a:pathLst>
            </a:custGeom>
            <a:solidFill>
              <a:srgbClr val="000000"/>
            </a:solidFill>
            <a:ln w="9525">
              <a:noFill/>
              <a:round/>
              <a:headEnd/>
              <a:tailEnd/>
            </a:ln>
          </p:spPr>
          <p:txBody>
            <a:bodyPr>
              <a:prstTxWarp prst="textNoShape">
                <a:avLst/>
              </a:prstTxWarp>
            </a:bodyPr>
            <a:lstStyle/>
            <a:p>
              <a:endParaRPr lang="es-MX"/>
            </a:p>
          </p:txBody>
        </p:sp>
        <p:sp>
          <p:nvSpPr>
            <p:cNvPr id="113692" name="Freeform 28"/>
            <p:cNvSpPr>
              <a:spLocks/>
            </p:cNvSpPr>
            <p:nvPr/>
          </p:nvSpPr>
          <p:spPr bwMode="auto">
            <a:xfrm>
              <a:off x="2862" y="1629"/>
              <a:ext cx="565" cy="361"/>
            </a:xfrm>
            <a:custGeom>
              <a:avLst/>
              <a:gdLst/>
              <a:ahLst/>
              <a:cxnLst>
                <a:cxn ang="0">
                  <a:pos x="715" y="301"/>
                </a:cxn>
                <a:cxn ang="0">
                  <a:pos x="604" y="208"/>
                </a:cxn>
                <a:cxn ang="0">
                  <a:pos x="422" y="173"/>
                </a:cxn>
                <a:cxn ang="0">
                  <a:pos x="314" y="206"/>
                </a:cxn>
                <a:cxn ang="0">
                  <a:pos x="268" y="265"/>
                </a:cxn>
                <a:cxn ang="0">
                  <a:pos x="294" y="354"/>
                </a:cxn>
                <a:cxn ang="0">
                  <a:pos x="397" y="428"/>
                </a:cxn>
                <a:cxn ang="0">
                  <a:pos x="456" y="453"/>
                </a:cxn>
                <a:cxn ang="0">
                  <a:pos x="551" y="477"/>
                </a:cxn>
                <a:cxn ang="0">
                  <a:pos x="623" y="485"/>
                </a:cxn>
                <a:cxn ang="0">
                  <a:pos x="648" y="533"/>
                </a:cxn>
                <a:cxn ang="0">
                  <a:pos x="768" y="597"/>
                </a:cxn>
                <a:cxn ang="0">
                  <a:pos x="935" y="635"/>
                </a:cxn>
                <a:cxn ang="0">
                  <a:pos x="1038" y="630"/>
                </a:cxn>
                <a:cxn ang="0">
                  <a:pos x="1127" y="559"/>
                </a:cxn>
                <a:cxn ang="0">
                  <a:pos x="1070" y="384"/>
                </a:cxn>
                <a:cxn ang="0">
                  <a:pos x="960" y="272"/>
                </a:cxn>
                <a:cxn ang="0">
                  <a:pos x="814" y="177"/>
                </a:cxn>
                <a:cxn ang="0">
                  <a:pos x="652" y="105"/>
                </a:cxn>
                <a:cxn ang="0">
                  <a:pos x="487" y="50"/>
                </a:cxn>
                <a:cxn ang="0">
                  <a:pos x="355" y="17"/>
                </a:cxn>
                <a:cxn ang="0">
                  <a:pos x="279" y="4"/>
                </a:cxn>
                <a:cxn ang="0">
                  <a:pos x="207" y="0"/>
                </a:cxn>
                <a:cxn ang="0">
                  <a:pos x="85" y="19"/>
                </a:cxn>
                <a:cxn ang="0">
                  <a:pos x="4" y="116"/>
                </a:cxn>
                <a:cxn ang="0">
                  <a:pos x="61" y="318"/>
                </a:cxn>
                <a:cxn ang="0">
                  <a:pos x="296" y="502"/>
                </a:cxn>
                <a:cxn ang="0">
                  <a:pos x="523" y="614"/>
                </a:cxn>
                <a:cxn ang="0">
                  <a:pos x="584" y="641"/>
                </a:cxn>
                <a:cxn ang="0">
                  <a:pos x="673" y="669"/>
                </a:cxn>
                <a:cxn ang="0">
                  <a:pos x="806" y="707"/>
                </a:cxn>
                <a:cxn ang="0">
                  <a:pos x="874" y="685"/>
                </a:cxn>
                <a:cxn ang="0">
                  <a:pos x="776" y="660"/>
                </a:cxn>
                <a:cxn ang="0">
                  <a:pos x="545" y="586"/>
                </a:cxn>
                <a:cxn ang="0">
                  <a:pos x="277" y="449"/>
                </a:cxn>
                <a:cxn ang="0">
                  <a:pos x="102" y="278"/>
                </a:cxn>
                <a:cxn ang="0">
                  <a:pos x="82" y="156"/>
                </a:cxn>
                <a:cxn ang="0">
                  <a:pos x="116" y="97"/>
                </a:cxn>
                <a:cxn ang="0">
                  <a:pos x="135" y="84"/>
                </a:cxn>
                <a:cxn ang="0">
                  <a:pos x="228" y="57"/>
                </a:cxn>
                <a:cxn ang="0">
                  <a:pos x="412" y="65"/>
                </a:cxn>
                <a:cxn ang="0">
                  <a:pos x="682" y="158"/>
                </a:cxn>
                <a:cxn ang="0">
                  <a:pos x="871" y="265"/>
                </a:cxn>
                <a:cxn ang="0">
                  <a:pos x="964" y="343"/>
                </a:cxn>
                <a:cxn ang="0">
                  <a:pos x="985" y="369"/>
                </a:cxn>
                <a:cxn ang="0">
                  <a:pos x="1013" y="411"/>
                </a:cxn>
                <a:cxn ang="0">
                  <a:pos x="1042" y="477"/>
                </a:cxn>
                <a:cxn ang="0">
                  <a:pos x="1040" y="542"/>
                </a:cxn>
                <a:cxn ang="0">
                  <a:pos x="1006" y="574"/>
                </a:cxn>
                <a:cxn ang="0">
                  <a:pos x="926" y="586"/>
                </a:cxn>
                <a:cxn ang="0">
                  <a:pos x="795" y="567"/>
                </a:cxn>
                <a:cxn ang="0">
                  <a:pos x="764" y="555"/>
                </a:cxn>
                <a:cxn ang="0">
                  <a:pos x="730" y="536"/>
                </a:cxn>
                <a:cxn ang="0">
                  <a:pos x="861" y="365"/>
                </a:cxn>
              </a:cxnLst>
              <a:rect l="0" t="0" r="r" b="b"/>
              <a:pathLst>
                <a:path w="1129" h="723">
                  <a:moveTo>
                    <a:pt x="745" y="348"/>
                  </a:moveTo>
                  <a:lnTo>
                    <a:pt x="741" y="341"/>
                  </a:lnTo>
                  <a:lnTo>
                    <a:pt x="736" y="331"/>
                  </a:lnTo>
                  <a:lnTo>
                    <a:pt x="726" y="316"/>
                  </a:lnTo>
                  <a:lnTo>
                    <a:pt x="715" y="301"/>
                  </a:lnTo>
                  <a:lnTo>
                    <a:pt x="698" y="282"/>
                  </a:lnTo>
                  <a:lnTo>
                    <a:pt x="679" y="263"/>
                  </a:lnTo>
                  <a:lnTo>
                    <a:pt x="658" y="244"/>
                  </a:lnTo>
                  <a:lnTo>
                    <a:pt x="631" y="225"/>
                  </a:lnTo>
                  <a:lnTo>
                    <a:pt x="604" y="208"/>
                  </a:lnTo>
                  <a:lnTo>
                    <a:pt x="572" y="192"/>
                  </a:lnTo>
                  <a:lnTo>
                    <a:pt x="538" y="181"/>
                  </a:lnTo>
                  <a:lnTo>
                    <a:pt x="502" y="173"/>
                  </a:lnTo>
                  <a:lnTo>
                    <a:pt x="462" y="170"/>
                  </a:lnTo>
                  <a:lnTo>
                    <a:pt x="422" y="173"/>
                  </a:lnTo>
                  <a:lnTo>
                    <a:pt x="378" y="179"/>
                  </a:lnTo>
                  <a:lnTo>
                    <a:pt x="334" y="196"/>
                  </a:lnTo>
                  <a:lnTo>
                    <a:pt x="329" y="196"/>
                  </a:lnTo>
                  <a:lnTo>
                    <a:pt x="323" y="202"/>
                  </a:lnTo>
                  <a:lnTo>
                    <a:pt x="314" y="206"/>
                  </a:lnTo>
                  <a:lnTo>
                    <a:pt x="304" y="215"/>
                  </a:lnTo>
                  <a:lnTo>
                    <a:pt x="293" y="223"/>
                  </a:lnTo>
                  <a:lnTo>
                    <a:pt x="283" y="236"/>
                  </a:lnTo>
                  <a:lnTo>
                    <a:pt x="274" y="247"/>
                  </a:lnTo>
                  <a:lnTo>
                    <a:pt x="268" y="265"/>
                  </a:lnTo>
                  <a:lnTo>
                    <a:pt x="264" y="278"/>
                  </a:lnTo>
                  <a:lnTo>
                    <a:pt x="264" y="297"/>
                  </a:lnTo>
                  <a:lnTo>
                    <a:pt x="268" y="314"/>
                  </a:lnTo>
                  <a:lnTo>
                    <a:pt x="279" y="335"/>
                  </a:lnTo>
                  <a:lnTo>
                    <a:pt x="294" y="354"/>
                  </a:lnTo>
                  <a:lnTo>
                    <a:pt x="319" y="379"/>
                  </a:lnTo>
                  <a:lnTo>
                    <a:pt x="350" y="400"/>
                  </a:lnTo>
                  <a:lnTo>
                    <a:pt x="391" y="424"/>
                  </a:lnTo>
                  <a:lnTo>
                    <a:pt x="393" y="424"/>
                  </a:lnTo>
                  <a:lnTo>
                    <a:pt x="397" y="428"/>
                  </a:lnTo>
                  <a:lnTo>
                    <a:pt x="405" y="430"/>
                  </a:lnTo>
                  <a:lnTo>
                    <a:pt x="414" y="436"/>
                  </a:lnTo>
                  <a:lnTo>
                    <a:pt x="426" y="441"/>
                  </a:lnTo>
                  <a:lnTo>
                    <a:pt x="441" y="447"/>
                  </a:lnTo>
                  <a:lnTo>
                    <a:pt x="456" y="453"/>
                  </a:lnTo>
                  <a:lnTo>
                    <a:pt x="475" y="460"/>
                  </a:lnTo>
                  <a:lnTo>
                    <a:pt x="492" y="464"/>
                  </a:lnTo>
                  <a:lnTo>
                    <a:pt x="511" y="470"/>
                  </a:lnTo>
                  <a:lnTo>
                    <a:pt x="532" y="474"/>
                  </a:lnTo>
                  <a:lnTo>
                    <a:pt x="551" y="477"/>
                  </a:lnTo>
                  <a:lnTo>
                    <a:pt x="570" y="481"/>
                  </a:lnTo>
                  <a:lnTo>
                    <a:pt x="589" y="481"/>
                  </a:lnTo>
                  <a:lnTo>
                    <a:pt x="608" y="479"/>
                  </a:lnTo>
                  <a:lnTo>
                    <a:pt x="625" y="476"/>
                  </a:lnTo>
                  <a:lnTo>
                    <a:pt x="623" y="485"/>
                  </a:lnTo>
                  <a:lnTo>
                    <a:pt x="623" y="493"/>
                  </a:lnTo>
                  <a:lnTo>
                    <a:pt x="625" y="500"/>
                  </a:lnTo>
                  <a:lnTo>
                    <a:pt x="629" y="510"/>
                  </a:lnTo>
                  <a:lnTo>
                    <a:pt x="637" y="521"/>
                  </a:lnTo>
                  <a:lnTo>
                    <a:pt x="648" y="533"/>
                  </a:lnTo>
                  <a:lnTo>
                    <a:pt x="660" y="544"/>
                  </a:lnTo>
                  <a:lnTo>
                    <a:pt x="679" y="557"/>
                  </a:lnTo>
                  <a:lnTo>
                    <a:pt x="703" y="571"/>
                  </a:lnTo>
                  <a:lnTo>
                    <a:pt x="734" y="584"/>
                  </a:lnTo>
                  <a:lnTo>
                    <a:pt x="768" y="597"/>
                  </a:lnTo>
                  <a:lnTo>
                    <a:pt x="812" y="609"/>
                  </a:lnTo>
                  <a:lnTo>
                    <a:pt x="861" y="620"/>
                  </a:lnTo>
                  <a:lnTo>
                    <a:pt x="922" y="633"/>
                  </a:lnTo>
                  <a:lnTo>
                    <a:pt x="926" y="633"/>
                  </a:lnTo>
                  <a:lnTo>
                    <a:pt x="935" y="635"/>
                  </a:lnTo>
                  <a:lnTo>
                    <a:pt x="950" y="635"/>
                  </a:lnTo>
                  <a:lnTo>
                    <a:pt x="970" y="635"/>
                  </a:lnTo>
                  <a:lnTo>
                    <a:pt x="990" y="635"/>
                  </a:lnTo>
                  <a:lnTo>
                    <a:pt x="1015" y="633"/>
                  </a:lnTo>
                  <a:lnTo>
                    <a:pt x="1038" y="630"/>
                  </a:lnTo>
                  <a:lnTo>
                    <a:pt x="1063" y="624"/>
                  </a:lnTo>
                  <a:lnTo>
                    <a:pt x="1084" y="612"/>
                  </a:lnTo>
                  <a:lnTo>
                    <a:pt x="1103" y="599"/>
                  </a:lnTo>
                  <a:lnTo>
                    <a:pt x="1118" y="580"/>
                  </a:lnTo>
                  <a:lnTo>
                    <a:pt x="1127" y="559"/>
                  </a:lnTo>
                  <a:lnTo>
                    <a:pt x="1129" y="531"/>
                  </a:lnTo>
                  <a:lnTo>
                    <a:pt x="1124" y="496"/>
                  </a:lnTo>
                  <a:lnTo>
                    <a:pt x="1110" y="457"/>
                  </a:lnTo>
                  <a:lnTo>
                    <a:pt x="1087" y="411"/>
                  </a:lnTo>
                  <a:lnTo>
                    <a:pt x="1070" y="384"/>
                  </a:lnTo>
                  <a:lnTo>
                    <a:pt x="1053" y="362"/>
                  </a:lnTo>
                  <a:lnTo>
                    <a:pt x="1032" y="337"/>
                  </a:lnTo>
                  <a:lnTo>
                    <a:pt x="1011" y="316"/>
                  </a:lnTo>
                  <a:lnTo>
                    <a:pt x="985" y="293"/>
                  </a:lnTo>
                  <a:lnTo>
                    <a:pt x="960" y="272"/>
                  </a:lnTo>
                  <a:lnTo>
                    <a:pt x="931" y="253"/>
                  </a:lnTo>
                  <a:lnTo>
                    <a:pt x="905" y="234"/>
                  </a:lnTo>
                  <a:lnTo>
                    <a:pt x="874" y="213"/>
                  </a:lnTo>
                  <a:lnTo>
                    <a:pt x="844" y="196"/>
                  </a:lnTo>
                  <a:lnTo>
                    <a:pt x="814" y="177"/>
                  </a:lnTo>
                  <a:lnTo>
                    <a:pt x="781" y="162"/>
                  </a:lnTo>
                  <a:lnTo>
                    <a:pt x="749" y="147"/>
                  </a:lnTo>
                  <a:lnTo>
                    <a:pt x="717" y="132"/>
                  </a:lnTo>
                  <a:lnTo>
                    <a:pt x="684" y="116"/>
                  </a:lnTo>
                  <a:lnTo>
                    <a:pt x="652" y="105"/>
                  </a:lnTo>
                  <a:lnTo>
                    <a:pt x="618" y="92"/>
                  </a:lnTo>
                  <a:lnTo>
                    <a:pt x="585" y="80"/>
                  </a:lnTo>
                  <a:lnTo>
                    <a:pt x="551" y="69"/>
                  </a:lnTo>
                  <a:lnTo>
                    <a:pt x="519" y="59"/>
                  </a:lnTo>
                  <a:lnTo>
                    <a:pt x="487" y="50"/>
                  </a:lnTo>
                  <a:lnTo>
                    <a:pt x="458" y="42"/>
                  </a:lnTo>
                  <a:lnTo>
                    <a:pt x="430" y="35"/>
                  </a:lnTo>
                  <a:lnTo>
                    <a:pt x="403" y="29"/>
                  </a:lnTo>
                  <a:lnTo>
                    <a:pt x="378" y="23"/>
                  </a:lnTo>
                  <a:lnTo>
                    <a:pt x="355" y="17"/>
                  </a:lnTo>
                  <a:lnTo>
                    <a:pt x="334" y="14"/>
                  </a:lnTo>
                  <a:lnTo>
                    <a:pt x="317" y="10"/>
                  </a:lnTo>
                  <a:lnTo>
                    <a:pt x="300" y="8"/>
                  </a:lnTo>
                  <a:lnTo>
                    <a:pt x="289" y="6"/>
                  </a:lnTo>
                  <a:lnTo>
                    <a:pt x="279" y="4"/>
                  </a:lnTo>
                  <a:lnTo>
                    <a:pt x="274" y="4"/>
                  </a:lnTo>
                  <a:lnTo>
                    <a:pt x="262" y="4"/>
                  </a:lnTo>
                  <a:lnTo>
                    <a:pt x="247" y="2"/>
                  </a:lnTo>
                  <a:lnTo>
                    <a:pt x="228" y="0"/>
                  </a:lnTo>
                  <a:lnTo>
                    <a:pt x="207" y="0"/>
                  </a:lnTo>
                  <a:lnTo>
                    <a:pt x="182" y="0"/>
                  </a:lnTo>
                  <a:lnTo>
                    <a:pt x="159" y="2"/>
                  </a:lnTo>
                  <a:lnTo>
                    <a:pt x="135" y="4"/>
                  </a:lnTo>
                  <a:lnTo>
                    <a:pt x="110" y="12"/>
                  </a:lnTo>
                  <a:lnTo>
                    <a:pt x="85" y="19"/>
                  </a:lnTo>
                  <a:lnTo>
                    <a:pt x="64" y="31"/>
                  </a:lnTo>
                  <a:lnTo>
                    <a:pt x="44" y="44"/>
                  </a:lnTo>
                  <a:lnTo>
                    <a:pt x="26" y="65"/>
                  </a:lnTo>
                  <a:lnTo>
                    <a:pt x="13" y="88"/>
                  </a:lnTo>
                  <a:lnTo>
                    <a:pt x="4" y="116"/>
                  </a:lnTo>
                  <a:lnTo>
                    <a:pt x="0" y="152"/>
                  </a:lnTo>
                  <a:lnTo>
                    <a:pt x="2" y="192"/>
                  </a:lnTo>
                  <a:lnTo>
                    <a:pt x="11" y="234"/>
                  </a:lnTo>
                  <a:lnTo>
                    <a:pt x="32" y="278"/>
                  </a:lnTo>
                  <a:lnTo>
                    <a:pt x="61" y="318"/>
                  </a:lnTo>
                  <a:lnTo>
                    <a:pt x="101" y="360"/>
                  </a:lnTo>
                  <a:lnTo>
                    <a:pt x="142" y="398"/>
                  </a:lnTo>
                  <a:lnTo>
                    <a:pt x="192" y="434"/>
                  </a:lnTo>
                  <a:lnTo>
                    <a:pt x="243" y="470"/>
                  </a:lnTo>
                  <a:lnTo>
                    <a:pt x="296" y="502"/>
                  </a:lnTo>
                  <a:lnTo>
                    <a:pt x="348" y="529"/>
                  </a:lnTo>
                  <a:lnTo>
                    <a:pt x="397" y="557"/>
                  </a:lnTo>
                  <a:lnTo>
                    <a:pt x="445" y="580"/>
                  </a:lnTo>
                  <a:lnTo>
                    <a:pt x="487" y="599"/>
                  </a:lnTo>
                  <a:lnTo>
                    <a:pt x="523" y="614"/>
                  </a:lnTo>
                  <a:lnTo>
                    <a:pt x="549" y="628"/>
                  </a:lnTo>
                  <a:lnTo>
                    <a:pt x="566" y="635"/>
                  </a:lnTo>
                  <a:lnTo>
                    <a:pt x="574" y="637"/>
                  </a:lnTo>
                  <a:lnTo>
                    <a:pt x="576" y="637"/>
                  </a:lnTo>
                  <a:lnTo>
                    <a:pt x="584" y="641"/>
                  </a:lnTo>
                  <a:lnTo>
                    <a:pt x="595" y="645"/>
                  </a:lnTo>
                  <a:lnTo>
                    <a:pt x="610" y="650"/>
                  </a:lnTo>
                  <a:lnTo>
                    <a:pt x="627" y="656"/>
                  </a:lnTo>
                  <a:lnTo>
                    <a:pt x="650" y="662"/>
                  </a:lnTo>
                  <a:lnTo>
                    <a:pt x="673" y="669"/>
                  </a:lnTo>
                  <a:lnTo>
                    <a:pt x="700" y="679"/>
                  </a:lnTo>
                  <a:lnTo>
                    <a:pt x="724" y="687"/>
                  </a:lnTo>
                  <a:lnTo>
                    <a:pt x="753" y="692"/>
                  </a:lnTo>
                  <a:lnTo>
                    <a:pt x="777" y="700"/>
                  </a:lnTo>
                  <a:lnTo>
                    <a:pt x="806" y="707"/>
                  </a:lnTo>
                  <a:lnTo>
                    <a:pt x="831" y="713"/>
                  </a:lnTo>
                  <a:lnTo>
                    <a:pt x="855" y="719"/>
                  </a:lnTo>
                  <a:lnTo>
                    <a:pt x="878" y="721"/>
                  </a:lnTo>
                  <a:lnTo>
                    <a:pt x="901" y="723"/>
                  </a:lnTo>
                  <a:lnTo>
                    <a:pt x="874" y="685"/>
                  </a:lnTo>
                  <a:lnTo>
                    <a:pt x="869" y="683"/>
                  </a:lnTo>
                  <a:lnTo>
                    <a:pt x="857" y="681"/>
                  </a:lnTo>
                  <a:lnTo>
                    <a:pt x="836" y="675"/>
                  </a:lnTo>
                  <a:lnTo>
                    <a:pt x="810" y="669"/>
                  </a:lnTo>
                  <a:lnTo>
                    <a:pt x="776" y="660"/>
                  </a:lnTo>
                  <a:lnTo>
                    <a:pt x="738" y="650"/>
                  </a:lnTo>
                  <a:lnTo>
                    <a:pt x="694" y="637"/>
                  </a:lnTo>
                  <a:lnTo>
                    <a:pt x="648" y="624"/>
                  </a:lnTo>
                  <a:lnTo>
                    <a:pt x="599" y="605"/>
                  </a:lnTo>
                  <a:lnTo>
                    <a:pt x="545" y="586"/>
                  </a:lnTo>
                  <a:lnTo>
                    <a:pt x="492" y="565"/>
                  </a:lnTo>
                  <a:lnTo>
                    <a:pt x="439" y="538"/>
                  </a:lnTo>
                  <a:lnTo>
                    <a:pt x="382" y="512"/>
                  </a:lnTo>
                  <a:lnTo>
                    <a:pt x="329" y="481"/>
                  </a:lnTo>
                  <a:lnTo>
                    <a:pt x="277" y="449"/>
                  </a:lnTo>
                  <a:lnTo>
                    <a:pt x="228" y="413"/>
                  </a:lnTo>
                  <a:lnTo>
                    <a:pt x="184" y="375"/>
                  </a:lnTo>
                  <a:lnTo>
                    <a:pt x="150" y="341"/>
                  </a:lnTo>
                  <a:lnTo>
                    <a:pt x="123" y="306"/>
                  </a:lnTo>
                  <a:lnTo>
                    <a:pt x="102" y="278"/>
                  </a:lnTo>
                  <a:lnTo>
                    <a:pt x="89" y="247"/>
                  </a:lnTo>
                  <a:lnTo>
                    <a:pt x="82" y="221"/>
                  </a:lnTo>
                  <a:lnTo>
                    <a:pt x="78" y="198"/>
                  </a:lnTo>
                  <a:lnTo>
                    <a:pt x="80" y="177"/>
                  </a:lnTo>
                  <a:lnTo>
                    <a:pt x="82" y="156"/>
                  </a:lnTo>
                  <a:lnTo>
                    <a:pt x="87" y="141"/>
                  </a:lnTo>
                  <a:lnTo>
                    <a:pt x="93" y="126"/>
                  </a:lnTo>
                  <a:lnTo>
                    <a:pt x="102" y="114"/>
                  </a:lnTo>
                  <a:lnTo>
                    <a:pt x="108" y="105"/>
                  </a:lnTo>
                  <a:lnTo>
                    <a:pt x="116" y="97"/>
                  </a:lnTo>
                  <a:lnTo>
                    <a:pt x="120" y="93"/>
                  </a:lnTo>
                  <a:lnTo>
                    <a:pt x="121" y="93"/>
                  </a:lnTo>
                  <a:lnTo>
                    <a:pt x="123" y="92"/>
                  </a:lnTo>
                  <a:lnTo>
                    <a:pt x="129" y="90"/>
                  </a:lnTo>
                  <a:lnTo>
                    <a:pt x="135" y="84"/>
                  </a:lnTo>
                  <a:lnTo>
                    <a:pt x="148" y="78"/>
                  </a:lnTo>
                  <a:lnTo>
                    <a:pt x="161" y="73"/>
                  </a:lnTo>
                  <a:lnTo>
                    <a:pt x="180" y="67"/>
                  </a:lnTo>
                  <a:lnTo>
                    <a:pt x="203" y="61"/>
                  </a:lnTo>
                  <a:lnTo>
                    <a:pt x="228" y="57"/>
                  </a:lnTo>
                  <a:lnTo>
                    <a:pt x="256" y="54"/>
                  </a:lnTo>
                  <a:lnTo>
                    <a:pt x="291" y="54"/>
                  </a:lnTo>
                  <a:lnTo>
                    <a:pt x="327" y="54"/>
                  </a:lnTo>
                  <a:lnTo>
                    <a:pt x="369" y="59"/>
                  </a:lnTo>
                  <a:lnTo>
                    <a:pt x="412" y="65"/>
                  </a:lnTo>
                  <a:lnTo>
                    <a:pt x="464" y="76"/>
                  </a:lnTo>
                  <a:lnTo>
                    <a:pt x="515" y="93"/>
                  </a:lnTo>
                  <a:lnTo>
                    <a:pt x="574" y="114"/>
                  </a:lnTo>
                  <a:lnTo>
                    <a:pt x="629" y="135"/>
                  </a:lnTo>
                  <a:lnTo>
                    <a:pt x="682" y="158"/>
                  </a:lnTo>
                  <a:lnTo>
                    <a:pt x="728" y="179"/>
                  </a:lnTo>
                  <a:lnTo>
                    <a:pt x="770" y="202"/>
                  </a:lnTo>
                  <a:lnTo>
                    <a:pt x="808" y="223"/>
                  </a:lnTo>
                  <a:lnTo>
                    <a:pt x="842" y="244"/>
                  </a:lnTo>
                  <a:lnTo>
                    <a:pt x="871" y="265"/>
                  </a:lnTo>
                  <a:lnTo>
                    <a:pt x="897" y="284"/>
                  </a:lnTo>
                  <a:lnTo>
                    <a:pt x="918" y="301"/>
                  </a:lnTo>
                  <a:lnTo>
                    <a:pt x="935" y="316"/>
                  </a:lnTo>
                  <a:lnTo>
                    <a:pt x="950" y="329"/>
                  </a:lnTo>
                  <a:lnTo>
                    <a:pt x="964" y="343"/>
                  </a:lnTo>
                  <a:lnTo>
                    <a:pt x="971" y="352"/>
                  </a:lnTo>
                  <a:lnTo>
                    <a:pt x="979" y="360"/>
                  </a:lnTo>
                  <a:lnTo>
                    <a:pt x="981" y="363"/>
                  </a:lnTo>
                  <a:lnTo>
                    <a:pt x="983" y="365"/>
                  </a:lnTo>
                  <a:lnTo>
                    <a:pt x="985" y="369"/>
                  </a:lnTo>
                  <a:lnTo>
                    <a:pt x="989" y="375"/>
                  </a:lnTo>
                  <a:lnTo>
                    <a:pt x="994" y="382"/>
                  </a:lnTo>
                  <a:lnTo>
                    <a:pt x="998" y="390"/>
                  </a:lnTo>
                  <a:lnTo>
                    <a:pt x="1006" y="400"/>
                  </a:lnTo>
                  <a:lnTo>
                    <a:pt x="1013" y="411"/>
                  </a:lnTo>
                  <a:lnTo>
                    <a:pt x="1019" y="424"/>
                  </a:lnTo>
                  <a:lnTo>
                    <a:pt x="1025" y="436"/>
                  </a:lnTo>
                  <a:lnTo>
                    <a:pt x="1032" y="451"/>
                  </a:lnTo>
                  <a:lnTo>
                    <a:pt x="1036" y="464"/>
                  </a:lnTo>
                  <a:lnTo>
                    <a:pt x="1042" y="477"/>
                  </a:lnTo>
                  <a:lnTo>
                    <a:pt x="1044" y="493"/>
                  </a:lnTo>
                  <a:lnTo>
                    <a:pt x="1046" y="506"/>
                  </a:lnTo>
                  <a:lnTo>
                    <a:pt x="1046" y="521"/>
                  </a:lnTo>
                  <a:lnTo>
                    <a:pt x="1046" y="535"/>
                  </a:lnTo>
                  <a:lnTo>
                    <a:pt x="1040" y="542"/>
                  </a:lnTo>
                  <a:lnTo>
                    <a:pt x="1036" y="550"/>
                  </a:lnTo>
                  <a:lnTo>
                    <a:pt x="1030" y="557"/>
                  </a:lnTo>
                  <a:lnTo>
                    <a:pt x="1025" y="565"/>
                  </a:lnTo>
                  <a:lnTo>
                    <a:pt x="1015" y="569"/>
                  </a:lnTo>
                  <a:lnTo>
                    <a:pt x="1006" y="574"/>
                  </a:lnTo>
                  <a:lnTo>
                    <a:pt x="992" y="578"/>
                  </a:lnTo>
                  <a:lnTo>
                    <a:pt x="981" y="584"/>
                  </a:lnTo>
                  <a:lnTo>
                    <a:pt x="964" y="586"/>
                  </a:lnTo>
                  <a:lnTo>
                    <a:pt x="947" y="586"/>
                  </a:lnTo>
                  <a:lnTo>
                    <a:pt x="926" y="586"/>
                  </a:lnTo>
                  <a:lnTo>
                    <a:pt x="905" y="586"/>
                  </a:lnTo>
                  <a:lnTo>
                    <a:pt x="880" y="582"/>
                  </a:lnTo>
                  <a:lnTo>
                    <a:pt x="854" y="578"/>
                  </a:lnTo>
                  <a:lnTo>
                    <a:pt x="825" y="573"/>
                  </a:lnTo>
                  <a:lnTo>
                    <a:pt x="795" y="567"/>
                  </a:lnTo>
                  <a:lnTo>
                    <a:pt x="793" y="565"/>
                  </a:lnTo>
                  <a:lnTo>
                    <a:pt x="783" y="563"/>
                  </a:lnTo>
                  <a:lnTo>
                    <a:pt x="777" y="561"/>
                  </a:lnTo>
                  <a:lnTo>
                    <a:pt x="772" y="559"/>
                  </a:lnTo>
                  <a:lnTo>
                    <a:pt x="764" y="555"/>
                  </a:lnTo>
                  <a:lnTo>
                    <a:pt x="758" y="554"/>
                  </a:lnTo>
                  <a:lnTo>
                    <a:pt x="749" y="550"/>
                  </a:lnTo>
                  <a:lnTo>
                    <a:pt x="743" y="546"/>
                  </a:lnTo>
                  <a:lnTo>
                    <a:pt x="736" y="540"/>
                  </a:lnTo>
                  <a:lnTo>
                    <a:pt x="730" y="536"/>
                  </a:lnTo>
                  <a:lnTo>
                    <a:pt x="722" y="529"/>
                  </a:lnTo>
                  <a:lnTo>
                    <a:pt x="717" y="523"/>
                  </a:lnTo>
                  <a:lnTo>
                    <a:pt x="713" y="515"/>
                  </a:lnTo>
                  <a:lnTo>
                    <a:pt x="709" y="510"/>
                  </a:lnTo>
                  <a:lnTo>
                    <a:pt x="861" y="365"/>
                  </a:lnTo>
                  <a:lnTo>
                    <a:pt x="783" y="325"/>
                  </a:lnTo>
                  <a:lnTo>
                    <a:pt x="745" y="348"/>
                  </a:lnTo>
                  <a:lnTo>
                    <a:pt x="745" y="348"/>
                  </a:lnTo>
                  <a:close/>
                </a:path>
              </a:pathLst>
            </a:custGeom>
            <a:solidFill>
              <a:srgbClr val="000000"/>
            </a:solidFill>
            <a:ln w="9525">
              <a:noFill/>
              <a:round/>
              <a:headEnd/>
              <a:tailEnd/>
            </a:ln>
          </p:spPr>
          <p:txBody>
            <a:bodyPr>
              <a:prstTxWarp prst="textNoShape">
                <a:avLst/>
              </a:prstTxWarp>
            </a:bodyPr>
            <a:lstStyle/>
            <a:p>
              <a:endParaRPr lang="es-MX"/>
            </a:p>
          </p:txBody>
        </p:sp>
        <p:sp>
          <p:nvSpPr>
            <p:cNvPr id="113693" name="Freeform 29"/>
            <p:cNvSpPr>
              <a:spLocks/>
            </p:cNvSpPr>
            <p:nvPr/>
          </p:nvSpPr>
          <p:spPr bwMode="auto">
            <a:xfrm>
              <a:off x="3038" y="1739"/>
              <a:ext cx="171" cy="106"/>
            </a:xfrm>
            <a:custGeom>
              <a:avLst/>
              <a:gdLst/>
              <a:ahLst/>
              <a:cxnLst>
                <a:cxn ang="0">
                  <a:pos x="340" y="141"/>
                </a:cxn>
                <a:cxn ang="0">
                  <a:pos x="342" y="131"/>
                </a:cxn>
                <a:cxn ang="0">
                  <a:pos x="338" y="120"/>
                </a:cxn>
                <a:cxn ang="0">
                  <a:pos x="332" y="108"/>
                </a:cxn>
                <a:cxn ang="0">
                  <a:pos x="321" y="93"/>
                </a:cxn>
                <a:cxn ang="0">
                  <a:pos x="306" y="78"/>
                </a:cxn>
                <a:cxn ang="0">
                  <a:pos x="281" y="59"/>
                </a:cxn>
                <a:cxn ang="0">
                  <a:pos x="254" y="40"/>
                </a:cxn>
                <a:cxn ang="0">
                  <a:pos x="228" y="26"/>
                </a:cxn>
                <a:cxn ang="0">
                  <a:pos x="199" y="15"/>
                </a:cxn>
                <a:cxn ang="0">
                  <a:pos x="171" y="6"/>
                </a:cxn>
                <a:cxn ang="0">
                  <a:pos x="142" y="0"/>
                </a:cxn>
                <a:cxn ang="0">
                  <a:pos x="117" y="0"/>
                </a:cxn>
                <a:cxn ang="0">
                  <a:pos x="93" y="2"/>
                </a:cxn>
                <a:cxn ang="0">
                  <a:pos x="72" y="7"/>
                </a:cxn>
                <a:cxn ang="0">
                  <a:pos x="51" y="15"/>
                </a:cxn>
                <a:cxn ang="0">
                  <a:pos x="32" y="25"/>
                </a:cxn>
                <a:cxn ang="0">
                  <a:pos x="17" y="38"/>
                </a:cxn>
                <a:cxn ang="0">
                  <a:pos x="5" y="55"/>
                </a:cxn>
                <a:cxn ang="0">
                  <a:pos x="0" y="72"/>
                </a:cxn>
                <a:cxn ang="0">
                  <a:pos x="1" y="91"/>
                </a:cxn>
                <a:cxn ang="0">
                  <a:pos x="11" y="116"/>
                </a:cxn>
                <a:cxn ang="0">
                  <a:pos x="30" y="141"/>
                </a:cxn>
                <a:cxn ang="0">
                  <a:pos x="57" y="163"/>
                </a:cxn>
                <a:cxn ang="0">
                  <a:pos x="89" y="182"/>
                </a:cxn>
                <a:cxn ang="0">
                  <a:pos x="121" y="196"/>
                </a:cxn>
                <a:cxn ang="0">
                  <a:pos x="159" y="207"/>
                </a:cxn>
                <a:cxn ang="0">
                  <a:pos x="193" y="211"/>
                </a:cxn>
                <a:cxn ang="0">
                  <a:pos x="228" y="213"/>
                </a:cxn>
                <a:cxn ang="0">
                  <a:pos x="258" y="209"/>
                </a:cxn>
                <a:cxn ang="0">
                  <a:pos x="275" y="201"/>
                </a:cxn>
                <a:cxn ang="0">
                  <a:pos x="289" y="188"/>
                </a:cxn>
                <a:cxn ang="0">
                  <a:pos x="302" y="179"/>
                </a:cxn>
                <a:cxn ang="0">
                  <a:pos x="313" y="167"/>
                </a:cxn>
                <a:cxn ang="0">
                  <a:pos x="323" y="156"/>
                </a:cxn>
                <a:cxn ang="0">
                  <a:pos x="338" y="144"/>
                </a:cxn>
                <a:cxn ang="0">
                  <a:pos x="340" y="142"/>
                </a:cxn>
              </a:cxnLst>
              <a:rect l="0" t="0" r="r" b="b"/>
              <a:pathLst>
                <a:path w="342" h="213">
                  <a:moveTo>
                    <a:pt x="340" y="142"/>
                  </a:moveTo>
                  <a:lnTo>
                    <a:pt x="340" y="141"/>
                  </a:lnTo>
                  <a:lnTo>
                    <a:pt x="342" y="137"/>
                  </a:lnTo>
                  <a:lnTo>
                    <a:pt x="342" y="131"/>
                  </a:lnTo>
                  <a:lnTo>
                    <a:pt x="342" y="123"/>
                  </a:lnTo>
                  <a:lnTo>
                    <a:pt x="338" y="120"/>
                  </a:lnTo>
                  <a:lnTo>
                    <a:pt x="336" y="114"/>
                  </a:lnTo>
                  <a:lnTo>
                    <a:pt x="332" y="108"/>
                  </a:lnTo>
                  <a:lnTo>
                    <a:pt x="328" y="101"/>
                  </a:lnTo>
                  <a:lnTo>
                    <a:pt x="321" y="93"/>
                  </a:lnTo>
                  <a:lnTo>
                    <a:pt x="315" y="85"/>
                  </a:lnTo>
                  <a:lnTo>
                    <a:pt x="306" y="78"/>
                  </a:lnTo>
                  <a:lnTo>
                    <a:pt x="296" y="68"/>
                  </a:lnTo>
                  <a:lnTo>
                    <a:pt x="281" y="59"/>
                  </a:lnTo>
                  <a:lnTo>
                    <a:pt x="268" y="49"/>
                  </a:lnTo>
                  <a:lnTo>
                    <a:pt x="254" y="40"/>
                  </a:lnTo>
                  <a:lnTo>
                    <a:pt x="243" y="34"/>
                  </a:lnTo>
                  <a:lnTo>
                    <a:pt x="228" y="26"/>
                  </a:lnTo>
                  <a:lnTo>
                    <a:pt x="214" y="21"/>
                  </a:lnTo>
                  <a:lnTo>
                    <a:pt x="199" y="15"/>
                  </a:lnTo>
                  <a:lnTo>
                    <a:pt x="186" y="11"/>
                  </a:lnTo>
                  <a:lnTo>
                    <a:pt x="171" y="6"/>
                  </a:lnTo>
                  <a:lnTo>
                    <a:pt x="157" y="4"/>
                  </a:lnTo>
                  <a:lnTo>
                    <a:pt x="142" y="0"/>
                  </a:lnTo>
                  <a:lnTo>
                    <a:pt x="131" y="0"/>
                  </a:lnTo>
                  <a:lnTo>
                    <a:pt x="117" y="0"/>
                  </a:lnTo>
                  <a:lnTo>
                    <a:pt x="104" y="0"/>
                  </a:lnTo>
                  <a:lnTo>
                    <a:pt x="93" y="2"/>
                  </a:lnTo>
                  <a:lnTo>
                    <a:pt x="83" y="6"/>
                  </a:lnTo>
                  <a:lnTo>
                    <a:pt x="72" y="7"/>
                  </a:lnTo>
                  <a:lnTo>
                    <a:pt x="62" y="9"/>
                  </a:lnTo>
                  <a:lnTo>
                    <a:pt x="51" y="15"/>
                  </a:lnTo>
                  <a:lnTo>
                    <a:pt x="41" y="19"/>
                  </a:lnTo>
                  <a:lnTo>
                    <a:pt x="32" y="25"/>
                  </a:lnTo>
                  <a:lnTo>
                    <a:pt x="24" y="32"/>
                  </a:lnTo>
                  <a:lnTo>
                    <a:pt x="17" y="38"/>
                  </a:lnTo>
                  <a:lnTo>
                    <a:pt x="11" y="47"/>
                  </a:lnTo>
                  <a:lnTo>
                    <a:pt x="5" y="55"/>
                  </a:lnTo>
                  <a:lnTo>
                    <a:pt x="1" y="63"/>
                  </a:lnTo>
                  <a:lnTo>
                    <a:pt x="0" y="72"/>
                  </a:lnTo>
                  <a:lnTo>
                    <a:pt x="0" y="83"/>
                  </a:lnTo>
                  <a:lnTo>
                    <a:pt x="1" y="91"/>
                  </a:lnTo>
                  <a:lnTo>
                    <a:pt x="5" y="104"/>
                  </a:lnTo>
                  <a:lnTo>
                    <a:pt x="11" y="116"/>
                  </a:lnTo>
                  <a:lnTo>
                    <a:pt x="20" y="129"/>
                  </a:lnTo>
                  <a:lnTo>
                    <a:pt x="30" y="141"/>
                  </a:lnTo>
                  <a:lnTo>
                    <a:pt x="43" y="154"/>
                  </a:lnTo>
                  <a:lnTo>
                    <a:pt x="57" y="163"/>
                  </a:lnTo>
                  <a:lnTo>
                    <a:pt x="72" y="173"/>
                  </a:lnTo>
                  <a:lnTo>
                    <a:pt x="89" y="182"/>
                  </a:lnTo>
                  <a:lnTo>
                    <a:pt x="104" y="190"/>
                  </a:lnTo>
                  <a:lnTo>
                    <a:pt x="121" y="196"/>
                  </a:lnTo>
                  <a:lnTo>
                    <a:pt x="140" y="203"/>
                  </a:lnTo>
                  <a:lnTo>
                    <a:pt x="159" y="207"/>
                  </a:lnTo>
                  <a:lnTo>
                    <a:pt x="176" y="209"/>
                  </a:lnTo>
                  <a:lnTo>
                    <a:pt x="193" y="211"/>
                  </a:lnTo>
                  <a:lnTo>
                    <a:pt x="213" y="213"/>
                  </a:lnTo>
                  <a:lnTo>
                    <a:pt x="228" y="213"/>
                  </a:lnTo>
                  <a:lnTo>
                    <a:pt x="245" y="211"/>
                  </a:lnTo>
                  <a:lnTo>
                    <a:pt x="258" y="209"/>
                  </a:lnTo>
                  <a:lnTo>
                    <a:pt x="271" y="207"/>
                  </a:lnTo>
                  <a:lnTo>
                    <a:pt x="275" y="201"/>
                  </a:lnTo>
                  <a:lnTo>
                    <a:pt x="285" y="194"/>
                  </a:lnTo>
                  <a:lnTo>
                    <a:pt x="289" y="188"/>
                  </a:lnTo>
                  <a:lnTo>
                    <a:pt x="296" y="182"/>
                  </a:lnTo>
                  <a:lnTo>
                    <a:pt x="302" y="179"/>
                  </a:lnTo>
                  <a:lnTo>
                    <a:pt x="308" y="173"/>
                  </a:lnTo>
                  <a:lnTo>
                    <a:pt x="313" y="167"/>
                  </a:lnTo>
                  <a:lnTo>
                    <a:pt x="319" y="160"/>
                  </a:lnTo>
                  <a:lnTo>
                    <a:pt x="323" y="156"/>
                  </a:lnTo>
                  <a:lnTo>
                    <a:pt x="330" y="150"/>
                  </a:lnTo>
                  <a:lnTo>
                    <a:pt x="338" y="144"/>
                  </a:lnTo>
                  <a:lnTo>
                    <a:pt x="340" y="142"/>
                  </a:lnTo>
                  <a:lnTo>
                    <a:pt x="340" y="142"/>
                  </a:lnTo>
                  <a:close/>
                </a:path>
              </a:pathLst>
            </a:custGeom>
            <a:solidFill>
              <a:srgbClr val="FFFFFF"/>
            </a:solidFill>
            <a:ln w="9525">
              <a:noFill/>
              <a:round/>
              <a:headEnd/>
              <a:tailEnd/>
            </a:ln>
          </p:spPr>
          <p:txBody>
            <a:bodyPr>
              <a:prstTxWarp prst="textNoShape">
                <a:avLst/>
              </a:prstTxWarp>
            </a:bodyPr>
            <a:lstStyle/>
            <a:p>
              <a:endParaRPr lang="es-MX"/>
            </a:p>
          </p:txBody>
        </p:sp>
        <p:sp>
          <p:nvSpPr>
            <p:cNvPr id="113694" name="Freeform 30"/>
            <p:cNvSpPr>
              <a:spLocks/>
            </p:cNvSpPr>
            <p:nvPr/>
          </p:nvSpPr>
          <p:spPr bwMode="auto">
            <a:xfrm>
              <a:off x="2830" y="1747"/>
              <a:ext cx="61" cy="137"/>
            </a:xfrm>
            <a:custGeom>
              <a:avLst/>
              <a:gdLst/>
              <a:ahLst/>
              <a:cxnLst>
                <a:cxn ang="0">
                  <a:pos x="89" y="0"/>
                </a:cxn>
                <a:cxn ang="0">
                  <a:pos x="0" y="226"/>
                </a:cxn>
                <a:cxn ang="0">
                  <a:pos x="29" y="276"/>
                </a:cxn>
                <a:cxn ang="0">
                  <a:pos x="122" y="46"/>
                </a:cxn>
                <a:cxn ang="0">
                  <a:pos x="89" y="0"/>
                </a:cxn>
                <a:cxn ang="0">
                  <a:pos x="89" y="0"/>
                </a:cxn>
              </a:cxnLst>
              <a:rect l="0" t="0" r="r" b="b"/>
              <a:pathLst>
                <a:path w="122" h="276">
                  <a:moveTo>
                    <a:pt x="89" y="0"/>
                  </a:moveTo>
                  <a:lnTo>
                    <a:pt x="0" y="226"/>
                  </a:lnTo>
                  <a:lnTo>
                    <a:pt x="29" y="276"/>
                  </a:lnTo>
                  <a:lnTo>
                    <a:pt x="122" y="46"/>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13695" name="Freeform 31"/>
            <p:cNvSpPr>
              <a:spLocks/>
            </p:cNvSpPr>
            <p:nvPr/>
          </p:nvSpPr>
          <p:spPr bwMode="auto">
            <a:xfrm>
              <a:off x="2862" y="1789"/>
              <a:ext cx="59" cy="139"/>
            </a:xfrm>
            <a:custGeom>
              <a:avLst/>
              <a:gdLst/>
              <a:ahLst/>
              <a:cxnLst>
                <a:cxn ang="0">
                  <a:pos x="87" y="0"/>
                </a:cxn>
                <a:cxn ang="0">
                  <a:pos x="0" y="228"/>
                </a:cxn>
                <a:cxn ang="0">
                  <a:pos x="24" y="277"/>
                </a:cxn>
                <a:cxn ang="0">
                  <a:pos x="118" y="49"/>
                </a:cxn>
                <a:cxn ang="0">
                  <a:pos x="87" y="0"/>
                </a:cxn>
                <a:cxn ang="0">
                  <a:pos x="87" y="0"/>
                </a:cxn>
              </a:cxnLst>
              <a:rect l="0" t="0" r="r" b="b"/>
              <a:pathLst>
                <a:path w="118" h="277">
                  <a:moveTo>
                    <a:pt x="87" y="0"/>
                  </a:moveTo>
                  <a:lnTo>
                    <a:pt x="0" y="228"/>
                  </a:lnTo>
                  <a:lnTo>
                    <a:pt x="24" y="277"/>
                  </a:lnTo>
                  <a:lnTo>
                    <a:pt x="118" y="49"/>
                  </a:lnTo>
                  <a:lnTo>
                    <a:pt x="87" y="0"/>
                  </a:lnTo>
                  <a:lnTo>
                    <a:pt x="87" y="0"/>
                  </a:lnTo>
                  <a:close/>
                </a:path>
              </a:pathLst>
            </a:custGeom>
            <a:solidFill>
              <a:srgbClr val="000000"/>
            </a:solidFill>
            <a:ln w="9525">
              <a:noFill/>
              <a:round/>
              <a:headEnd/>
              <a:tailEnd/>
            </a:ln>
          </p:spPr>
          <p:txBody>
            <a:bodyPr>
              <a:prstTxWarp prst="textNoShape">
                <a:avLst/>
              </a:prstTxWarp>
            </a:bodyPr>
            <a:lstStyle/>
            <a:p>
              <a:endParaRPr lang="es-MX"/>
            </a:p>
          </p:txBody>
        </p:sp>
        <p:sp>
          <p:nvSpPr>
            <p:cNvPr id="113696" name="Freeform 32"/>
            <p:cNvSpPr>
              <a:spLocks/>
            </p:cNvSpPr>
            <p:nvPr/>
          </p:nvSpPr>
          <p:spPr bwMode="auto">
            <a:xfrm>
              <a:off x="2892" y="1822"/>
              <a:ext cx="62" cy="124"/>
            </a:xfrm>
            <a:custGeom>
              <a:avLst/>
              <a:gdLst/>
              <a:ahLst/>
              <a:cxnLst>
                <a:cxn ang="0">
                  <a:pos x="89" y="0"/>
                </a:cxn>
                <a:cxn ang="0">
                  <a:pos x="0" y="223"/>
                </a:cxn>
                <a:cxn ang="0">
                  <a:pos x="38" y="249"/>
                </a:cxn>
                <a:cxn ang="0">
                  <a:pos x="123" y="33"/>
                </a:cxn>
                <a:cxn ang="0">
                  <a:pos x="89" y="0"/>
                </a:cxn>
                <a:cxn ang="0">
                  <a:pos x="89" y="0"/>
                </a:cxn>
              </a:cxnLst>
              <a:rect l="0" t="0" r="r" b="b"/>
              <a:pathLst>
                <a:path w="123" h="249">
                  <a:moveTo>
                    <a:pt x="89" y="0"/>
                  </a:moveTo>
                  <a:lnTo>
                    <a:pt x="0" y="223"/>
                  </a:lnTo>
                  <a:lnTo>
                    <a:pt x="38" y="249"/>
                  </a:lnTo>
                  <a:lnTo>
                    <a:pt x="123" y="33"/>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13697" name="Freeform 33"/>
            <p:cNvSpPr>
              <a:spLocks/>
            </p:cNvSpPr>
            <p:nvPr/>
          </p:nvSpPr>
          <p:spPr bwMode="auto">
            <a:xfrm>
              <a:off x="3080" y="1926"/>
              <a:ext cx="64" cy="112"/>
            </a:xfrm>
            <a:custGeom>
              <a:avLst/>
              <a:gdLst/>
              <a:ahLst/>
              <a:cxnLst>
                <a:cxn ang="0">
                  <a:pos x="90" y="0"/>
                </a:cxn>
                <a:cxn ang="0">
                  <a:pos x="0" y="215"/>
                </a:cxn>
                <a:cxn ang="0">
                  <a:pos x="36" y="225"/>
                </a:cxn>
                <a:cxn ang="0">
                  <a:pos x="128" y="14"/>
                </a:cxn>
                <a:cxn ang="0">
                  <a:pos x="90" y="0"/>
                </a:cxn>
                <a:cxn ang="0">
                  <a:pos x="90" y="0"/>
                </a:cxn>
              </a:cxnLst>
              <a:rect l="0" t="0" r="r" b="b"/>
              <a:pathLst>
                <a:path w="128" h="225">
                  <a:moveTo>
                    <a:pt x="90" y="0"/>
                  </a:moveTo>
                  <a:lnTo>
                    <a:pt x="0" y="215"/>
                  </a:lnTo>
                  <a:lnTo>
                    <a:pt x="36" y="225"/>
                  </a:lnTo>
                  <a:lnTo>
                    <a:pt x="128" y="14"/>
                  </a:lnTo>
                  <a:lnTo>
                    <a:pt x="90" y="0"/>
                  </a:lnTo>
                  <a:lnTo>
                    <a:pt x="90" y="0"/>
                  </a:lnTo>
                  <a:close/>
                </a:path>
              </a:pathLst>
            </a:custGeom>
            <a:solidFill>
              <a:srgbClr val="000000"/>
            </a:solidFill>
            <a:ln w="9525">
              <a:noFill/>
              <a:round/>
              <a:headEnd/>
              <a:tailEnd/>
            </a:ln>
          </p:spPr>
          <p:txBody>
            <a:bodyPr>
              <a:prstTxWarp prst="textNoShape">
                <a:avLst/>
              </a:prstTxWarp>
            </a:bodyPr>
            <a:lstStyle/>
            <a:p>
              <a:endParaRPr lang="es-MX"/>
            </a:p>
          </p:txBody>
        </p:sp>
        <p:sp>
          <p:nvSpPr>
            <p:cNvPr id="113698" name="Freeform 34"/>
            <p:cNvSpPr>
              <a:spLocks/>
            </p:cNvSpPr>
            <p:nvPr/>
          </p:nvSpPr>
          <p:spPr bwMode="auto">
            <a:xfrm>
              <a:off x="3133" y="1943"/>
              <a:ext cx="64" cy="113"/>
            </a:xfrm>
            <a:custGeom>
              <a:avLst/>
              <a:gdLst/>
              <a:ahLst/>
              <a:cxnLst>
                <a:cxn ang="0">
                  <a:pos x="89" y="0"/>
                </a:cxn>
                <a:cxn ang="0">
                  <a:pos x="0" y="216"/>
                </a:cxn>
                <a:cxn ang="0">
                  <a:pos x="34" y="226"/>
                </a:cxn>
                <a:cxn ang="0">
                  <a:pos x="127" y="15"/>
                </a:cxn>
                <a:cxn ang="0">
                  <a:pos x="89" y="0"/>
                </a:cxn>
                <a:cxn ang="0">
                  <a:pos x="89" y="0"/>
                </a:cxn>
              </a:cxnLst>
              <a:rect l="0" t="0" r="r" b="b"/>
              <a:pathLst>
                <a:path w="127" h="226">
                  <a:moveTo>
                    <a:pt x="89" y="0"/>
                  </a:moveTo>
                  <a:lnTo>
                    <a:pt x="0" y="216"/>
                  </a:lnTo>
                  <a:lnTo>
                    <a:pt x="34" y="226"/>
                  </a:lnTo>
                  <a:lnTo>
                    <a:pt x="127" y="15"/>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13699" name="Freeform 35"/>
            <p:cNvSpPr>
              <a:spLocks/>
            </p:cNvSpPr>
            <p:nvPr/>
          </p:nvSpPr>
          <p:spPr bwMode="auto">
            <a:xfrm>
              <a:off x="3189" y="1960"/>
              <a:ext cx="61" cy="101"/>
            </a:xfrm>
            <a:custGeom>
              <a:avLst/>
              <a:gdLst/>
              <a:ahLst/>
              <a:cxnLst>
                <a:cxn ang="0">
                  <a:pos x="84" y="0"/>
                </a:cxn>
                <a:cxn ang="0">
                  <a:pos x="0" y="194"/>
                </a:cxn>
                <a:cxn ang="0">
                  <a:pos x="38" y="201"/>
                </a:cxn>
                <a:cxn ang="0">
                  <a:pos x="122" y="17"/>
                </a:cxn>
                <a:cxn ang="0">
                  <a:pos x="84" y="0"/>
                </a:cxn>
                <a:cxn ang="0">
                  <a:pos x="84" y="0"/>
                </a:cxn>
              </a:cxnLst>
              <a:rect l="0" t="0" r="r" b="b"/>
              <a:pathLst>
                <a:path w="122" h="201">
                  <a:moveTo>
                    <a:pt x="84" y="0"/>
                  </a:moveTo>
                  <a:lnTo>
                    <a:pt x="0" y="194"/>
                  </a:lnTo>
                  <a:lnTo>
                    <a:pt x="38" y="201"/>
                  </a:lnTo>
                  <a:lnTo>
                    <a:pt x="122" y="17"/>
                  </a:lnTo>
                  <a:lnTo>
                    <a:pt x="84" y="0"/>
                  </a:lnTo>
                  <a:lnTo>
                    <a:pt x="84" y="0"/>
                  </a:lnTo>
                  <a:close/>
                </a:path>
              </a:pathLst>
            </a:custGeom>
            <a:solidFill>
              <a:srgbClr val="000000"/>
            </a:solidFill>
            <a:ln w="9525">
              <a:noFill/>
              <a:round/>
              <a:headEnd/>
              <a:tailEnd/>
            </a:ln>
          </p:spPr>
          <p:txBody>
            <a:bodyPr>
              <a:prstTxWarp prst="textNoShape">
                <a:avLst/>
              </a:prstTxWarp>
            </a:bodyPr>
            <a:lstStyle/>
            <a:p>
              <a:endParaRPr lang="es-MX"/>
            </a:p>
          </p:txBody>
        </p:sp>
        <p:sp>
          <p:nvSpPr>
            <p:cNvPr id="113700" name="Freeform 36"/>
            <p:cNvSpPr>
              <a:spLocks/>
            </p:cNvSpPr>
            <p:nvPr/>
          </p:nvSpPr>
          <p:spPr bwMode="auto">
            <a:xfrm>
              <a:off x="2995" y="2451"/>
              <a:ext cx="125" cy="133"/>
            </a:xfrm>
            <a:custGeom>
              <a:avLst/>
              <a:gdLst/>
              <a:ahLst/>
              <a:cxnLst>
                <a:cxn ang="0">
                  <a:pos x="0" y="247"/>
                </a:cxn>
                <a:cxn ang="0">
                  <a:pos x="2" y="239"/>
                </a:cxn>
                <a:cxn ang="0">
                  <a:pos x="9" y="228"/>
                </a:cxn>
                <a:cxn ang="0">
                  <a:pos x="21" y="214"/>
                </a:cxn>
                <a:cxn ang="0">
                  <a:pos x="36" y="197"/>
                </a:cxn>
                <a:cxn ang="0">
                  <a:pos x="53" y="178"/>
                </a:cxn>
                <a:cxn ang="0">
                  <a:pos x="72" y="157"/>
                </a:cxn>
                <a:cxn ang="0">
                  <a:pos x="91" y="135"/>
                </a:cxn>
                <a:cxn ang="0">
                  <a:pos x="114" y="114"/>
                </a:cxn>
                <a:cxn ang="0">
                  <a:pos x="133" y="93"/>
                </a:cxn>
                <a:cxn ang="0">
                  <a:pos x="154" y="72"/>
                </a:cxn>
                <a:cxn ang="0">
                  <a:pos x="171" y="51"/>
                </a:cxn>
                <a:cxn ang="0">
                  <a:pos x="188" y="34"/>
                </a:cxn>
                <a:cxn ang="0">
                  <a:pos x="202" y="19"/>
                </a:cxn>
                <a:cxn ang="0">
                  <a:pos x="213" y="9"/>
                </a:cxn>
                <a:cxn ang="0">
                  <a:pos x="221" y="2"/>
                </a:cxn>
                <a:cxn ang="0">
                  <a:pos x="222" y="0"/>
                </a:cxn>
                <a:cxn ang="0">
                  <a:pos x="249" y="22"/>
                </a:cxn>
                <a:cxn ang="0">
                  <a:pos x="32" y="266"/>
                </a:cxn>
                <a:cxn ang="0">
                  <a:pos x="0" y="247"/>
                </a:cxn>
                <a:cxn ang="0">
                  <a:pos x="0" y="247"/>
                </a:cxn>
              </a:cxnLst>
              <a:rect l="0" t="0" r="r" b="b"/>
              <a:pathLst>
                <a:path w="249" h="266">
                  <a:moveTo>
                    <a:pt x="0" y="247"/>
                  </a:moveTo>
                  <a:lnTo>
                    <a:pt x="2" y="239"/>
                  </a:lnTo>
                  <a:lnTo>
                    <a:pt x="9" y="228"/>
                  </a:lnTo>
                  <a:lnTo>
                    <a:pt x="21" y="214"/>
                  </a:lnTo>
                  <a:lnTo>
                    <a:pt x="36" y="197"/>
                  </a:lnTo>
                  <a:lnTo>
                    <a:pt x="53" y="178"/>
                  </a:lnTo>
                  <a:lnTo>
                    <a:pt x="72" y="157"/>
                  </a:lnTo>
                  <a:lnTo>
                    <a:pt x="91" y="135"/>
                  </a:lnTo>
                  <a:lnTo>
                    <a:pt x="114" y="114"/>
                  </a:lnTo>
                  <a:lnTo>
                    <a:pt x="133" y="93"/>
                  </a:lnTo>
                  <a:lnTo>
                    <a:pt x="154" y="72"/>
                  </a:lnTo>
                  <a:lnTo>
                    <a:pt x="171" y="51"/>
                  </a:lnTo>
                  <a:lnTo>
                    <a:pt x="188" y="34"/>
                  </a:lnTo>
                  <a:lnTo>
                    <a:pt x="202" y="19"/>
                  </a:lnTo>
                  <a:lnTo>
                    <a:pt x="213" y="9"/>
                  </a:lnTo>
                  <a:lnTo>
                    <a:pt x="221" y="2"/>
                  </a:lnTo>
                  <a:lnTo>
                    <a:pt x="222" y="0"/>
                  </a:lnTo>
                  <a:lnTo>
                    <a:pt x="249" y="22"/>
                  </a:lnTo>
                  <a:lnTo>
                    <a:pt x="32" y="266"/>
                  </a:lnTo>
                  <a:lnTo>
                    <a:pt x="0" y="247"/>
                  </a:lnTo>
                  <a:lnTo>
                    <a:pt x="0" y="247"/>
                  </a:lnTo>
                  <a:close/>
                </a:path>
              </a:pathLst>
            </a:custGeom>
            <a:solidFill>
              <a:srgbClr val="000000"/>
            </a:solidFill>
            <a:ln w="9525">
              <a:noFill/>
              <a:round/>
              <a:headEnd/>
              <a:tailEnd/>
            </a:ln>
          </p:spPr>
          <p:txBody>
            <a:bodyPr>
              <a:prstTxWarp prst="textNoShape">
                <a:avLst/>
              </a:prstTxWarp>
            </a:bodyPr>
            <a:lstStyle/>
            <a:p>
              <a:endParaRPr lang="es-MX"/>
            </a:p>
          </p:txBody>
        </p:sp>
        <p:sp>
          <p:nvSpPr>
            <p:cNvPr id="113701" name="Freeform 37"/>
            <p:cNvSpPr>
              <a:spLocks/>
            </p:cNvSpPr>
            <p:nvPr/>
          </p:nvSpPr>
          <p:spPr bwMode="auto">
            <a:xfrm>
              <a:off x="2961" y="2036"/>
              <a:ext cx="164" cy="142"/>
            </a:xfrm>
            <a:custGeom>
              <a:avLst/>
              <a:gdLst/>
              <a:ahLst/>
              <a:cxnLst>
                <a:cxn ang="0">
                  <a:pos x="0" y="262"/>
                </a:cxn>
                <a:cxn ang="0">
                  <a:pos x="281" y="0"/>
                </a:cxn>
                <a:cxn ang="0">
                  <a:pos x="327" y="13"/>
                </a:cxn>
                <a:cxn ang="0">
                  <a:pos x="36" y="283"/>
                </a:cxn>
                <a:cxn ang="0">
                  <a:pos x="0" y="262"/>
                </a:cxn>
                <a:cxn ang="0">
                  <a:pos x="0" y="262"/>
                </a:cxn>
              </a:cxnLst>
              <a:rect l="0" t="0" r="r" b="b"/>
              <a:pathLst>
                <a:path w="327" h="283">
                  <a:moveTo>
                    <a:pt x="0" y="262"/>
                  </a:moveTo>
                  <a:lnTo>
                    <a:pt x="281" y="0"/>
                  </a:lnTo>
                  <a:lnTo>
                    <a:pt x="327" y="13"/>
                  </a:lnTo>
                  <a:lnTo>
                    <a:pt x="36" y="283"/>
                  </a:lnTo>
                  <a:lnTo>
                    <a:pt x="0" y="262"/>
                  </a:lnTo>
                  <a:lnTo>
                    <a:pt x="0" y="262"/>
                  </a:lnTo>
                  <a:close/>
                </a:path>
              </a:pathLst>
            </a:custGeom>
            <a:solidFill>
              <a:srgbClr val="000000"/>
            </a:solidFill>
            <a:ln w="9525">
              <a:noFill/>
              <a:round/>
              <a:headEnd/>
              <a:tailEnd/>
            </a:ln>
          </p:spPr>
          <p:txBody>
            <a:bodyPr>
              <a:prstTxWarp prst="textNoShape">
                <a:avLst/>
              </a:prstTxWarp>
            </a:bodyPr>
            <a:lstStyle/>
            <a:p>
              <a:endParaRPr lang="es-MX"/>
            </a:p>
          </p:txBody>
        </p:sp>
        <p:sp>
          <p:nvSpPr>
            <p:cNvPr id="113702" name="Freeform 38"/>
            <p:cNvSpPr>
              <a:spLocks/>
            </p:cNvSpPr>
            <p:nvPr/>
          </p:nvSpPr>
          <p:spPr bwMode="auto">
            <a:xfrm>
              <a:off x="2845" y="2662"/>
              <a:ext cx="104" cy="113"/>
            </a:xfrm>
            <a:custGeom>
              <a:avLst/>
              <a:gdLst/>
              <a:ahLst/>
              <a:cxnLst>
                <a:cxn ang="0">
                  <a:pos x="0" y="203"/>
                </a:cxn>
                <a:cxn ang="0">
                  <a:pos x="1" y="197"/>
                </a:cxn>
                <a:cxn ang="0">
                  <a:pos x="7" y="190"/>
                </a:cxn>
                <a:cxn ang="0">
                  <a:pos x="15" y="178"/>
                </a:cxn>
                <a:cxn ang="0">
                  <a:pos x="26" y="165"/>
                </a:cxn>
                <a:cxn ang="0">
                  <a:pos x="39" y="150"/>
                </a:cxn>
                <a:cxn ang="0">
                  <a:pos x="53" y="133"/>
                </a:cxn>
                <a:cxn ang="0">
                  <a:pos x="70" y="114"/>
                </a:cxn>
                <a:cxn ang="0">
                  <a:pos x="85" y="97"/>
                </a:cxn>
                <a:cxn ang="0">
                  <a:pos x="100" y="78"/>
                </a:cxn>
                <a:cxn ang="0">
                  <a:pos x="116" y="60"/>
                </a:cxn>
                <a:cxn ang="0">
                  <a:pos x="129" y="43"/>
                </a:cxn>
                <a:cxn ang="0">
                  <a:pos x="142" y="28"/>
                </a:cxn>
                <a:cxn ang="0">
                  <a:pos x="152" y="17"/>
                </a:cxn>
                <a:cxn ang="0">
                  <a:pos x="161" y="7"/>
                </a:cxn>
                <a:cxn ang="0">
                  <a:pos x="167" y="0"/>
                </a:cxn>
                <a:cxn ang="0">
                  <a:pos x="169" y="0"/>
                </a:cxn>
                <a:cxn ang="0">
                  <a:pos x="207" y="21"/>
                </a:cxn>
                <a:cxn ang="0">
                  <a:pos x="24" y="226"/>
                </a:cxn>
                <a:cxn ang="0">
                  <a:pos x="0" y="203"/>
                </a:cxn>
                <a:cxn ang="0">
                  <a:pos x="0" y="203"/>
                </a:cxn>
              </a:cxnLst>
              <a:rect l="0" t="0" r="r" b="b"/>
              <a:pathLst>
                <a:path w="207" h="226">
                  <a:moveTo>
                    <a:pt x="0" y="203"/>
                  </a:moveTo>
                  <a:lnTo>
                    <a:pt x="1" y="197"/>
                  </a:lnTo>
                  <a:lnTo>
                    <a:pt x="7" y="190"/>
                  </a:lnTo>
                  <a:lnTo>
                    <a:pt x="15" y="178"/>
                  </a:lnTo>
                  <a:lnTo>
                    <a:pt x="26" y="165"/>
                  </a:lnTo>
                  <a:lnTo>
                    <a:pt x="39" y="150"/>
                  </a:lnTo>
                  <a:lnTo>
                    <a:pt x="53" y="133"/>
                  </a:lnTo>
                  <a:lnTo>
                    <a:pt x="70" y="114"/>
                  </a:lnTo>
                  <a:lnTo>
                    <a:pt x="85" y="97"/>
                  </a:lnTo>
                  <a:lnTo>
                    <a:pt x="100" y="78"/>
                  </a:lnTo>
                  <a:lnTo>
                    <a:pt x="116" y="60"/>
                  </a:lnTo>
                  <a:lnTo>
                    <a:pt x="129" y="43"/>
                  </a:lnTo>
                  <a:lnTo>
                    <a:pt x="142" y="28"/>
                  </a:lnTo>
                  <a:lnTo>
                    <a:pt x="152" y="17"/>
                  </a:lnTo>
                  <a:lnTo>
                    <a:pt x="161" y="7"/>
                  </a:lnTo>
                  <a:lnTo>
                    <a:pt x="167" y="0"/>
                  </a:lnTo>
                  <a:lnTo>
                    <a:pt x="169" y="0"/>
                  </a:lnTo>
                  <a:lnTo>
                    <a:pt x="207" y="21"/>
                  </a:lnTo>
                  <a:lnTo>
                    <a:pt x="24" y="226"/>
                  </a:lnTo>
                  <a:lnTo>
                    <a:pt x="0" y="203"/>
                  </a:lnTo>
                  <a:lnTo>
                    <a:pt x="0" y="203"/>
                  </a:lnTo>
                  <a:close/>
                </a:path>
              </a:pathLst>
            </a:custGeom>
            <a:solidFill>
              <a:srgbClr val="000000"/>
            </a:solidFill>
            <a:ln w="9525">
              <a:noFill/>
              <a:round/>
              <a:headEnd/>
              <a:tailEnd/>
            </a:ln>
          </p:spPr>
          <p:txBody>
            <a:bodyPr>
              <a:prstTxWarp prst="textNoShape">
                <a:avLst/>
              </a:prstTxWarp>
            </a:bodyPr>
            <a:lstStyle/>
            <a:p>
              <a:endParaRPr lang="es-MX"/>
            </a:p>
          </p:txBody>
        </p:sp>
        <p:sp>
          <p:nvSpPr>
            <p:cNvPr id="113703" name="Freeform 39"/>
            <p:cNvSpPr>
              <a:spLocks/>
            </p:cNvSpPr>
            <p:nvPr/>
          </p:nvSpPr>
          <p:spPr bwMode="auto">
            <a:xfrm>
              <a:off x="3162" y="2286"/>
              <a:ext cx="109" cy="114"/>
            </a:xfrm>
            <a:custGeom>
              <a:avLst/>
              <a:gdLst/>
              <a:ahLst/>
              <a:cxnLst>
                <a:cxn ang="0">
                  <a:pos x="0" y="215"/>
                </a:cxn>
                <a:cxn ang="0">
                  <a:pos x="177" y="0"/>
                </a:cxn>
                <a:cxn ang="0">
                  <a:pos x="218" y="19"/>
                </a:cxn>
                <a:cxn ang="0">
                  <a:pos x="32" y="228"/>
                </a:cxn>
                <a:cxn ang="0">
                  <a:pos x="0" y="215"/>
                </a:cxn>
                <a:cxn ang="0">
                  <a:pos x="0" y="215"/>
                </a:cxn>
              </a:cxnLst>
              <a:rect l="0" t="0" r="r" b="b"/>
              <a:pathLst>
                <a:path w="218" h="228">
                  <a:moveTo>
                    <a:pt x="0" y="215"/>
                  </a:moveTo>
                  <a:lnTo>
                    <a:pt x="177" y="0"/>
                  </a:lnTo>
                  <a:lnTo>
                    <a:pt x="218" y="19"/>
                  </a:lnTo>
                  <a:lnTo>
                    <a:pt x="32" y="228"/>
                  </a:lnTo>
                  <a:lnTo>
                    <a:pt x="0" y="215"/>
                  </a:lnTo>
                  <a:lnTo>
                    <a:pt x="0" y="215"/>
                  </a:lnTo>
                  <a:close/>
                </a:path>
              </a:pathLst>
            </a:custGeom>
            <a:solidFill>
              <a:srgbClr val="000000"/>
            </a:solidFill>
            <a:ln w="9525">
              <a:noFill/>
              <a:round/>
              <a:headEnd/>
              <a:tailEnd/>
            </a:ln>
          </p:spPr>
          <p:txBody>
            <a:bodyPr>
              <a:prstTxWarp prst="textNoShape">
                <a:avLst/>
              </a:prstTxWarp>
            </a:bodyPr>
            <a:lstStyle/>
            <a:p>
              <a:endParaRPr lang="es-MX"/>
            </a:p>
          </p:txBody>
        </p:sp>
        <p:sp>
          <p:nvSpPr>
            <p:cNvPr id="113704" name="Freeform 40"/>
            <p:cNvSpPr>
              <a:spLocks/>
            </p:cNvSpPr>
            <p:nvPr/>
          </p:nvSpPr>
          <p:spPr bwMode="auto">
            <a:xfrm>
              <a:off x="2445" y="2041"/>
              <a:ext cx="280" cy="199"/>
            </a:xfrm>
            <a:custGeom>
              <a:avLst/>
              <a:gdLst/>
              <a:ahLst/>
              <a:cxnLst>
                <a:cxn ang="0">
                  <a:pos x="0" y="312"/>
                </a:cxn>
                <a:cxn ang="0">
                  <a:pos x="447" y="0"/>
                </a:cxn>
                <a:cxn ang="0">
                  <a:pos x="559" y="63"/>
                </a:cxn>
                <a:cxn ang="0">
                  <a:pos x="162" y="398"/>
                </a:cxn>
                <a:cxn ang="0">
                  <a:pos x="0" y="312"/>
                </a:cxn>
                <a:cxn ang="0">
                  <a:pos x="0" y="312"/>
                </a:cxn>
              </a:cxnLst>
              <a:rect l="0" t="0" r="r" b="b"/>
              <a:pathLst>
                <a:path w="559" h="398">
                  <a:moveTo>
                    <a:pt x="0" y="312"/>
                  </a:moveTo>
                  <a:lnTo>
                    <a:pt x="447" y="0"/>
                  </a:lnTo>
                  <a:lnTo>
                    <a:pt x="559" y="63"/>
                  </a:lnTo>
                  <a:lnTo>
                    <a:pt x="162" y="398"/>
                  </a:lnTo>
                  <a:lnTo>
                    <a:pt x="0" y="312"/>
                  </a:lnTo>
                  <a:lnTo>
                    <a:pt x="0" y="312"/>
                  </a:lnTo>
                  <a:close/>
                </a:path>
              </a:pathLst>
            </a:custGeom>
            <a:solidFill>
              <a:srgbClr val="000000"/>
            </a:solidFill>
            <a:ln w="9525">
              <a:noFill/>
              <a:round/>
              <a:headEnd/>
              <a:tailEnd/>
            </a:ln>
          </p:spPr>
          <p:txBody>
            <a:bodyPr>
              <a:prstTxWarp prst="textNoShape">
                <a:avLst/>
              </a:prstTxWarp>
            </a:bodyPr>
            <a:lstStyle/>
            <a:p>
              <a:endParaRPr lang="es-MX"/>
            </a:p>
          </p:txBody>
        </p:sp>
        <p:sp>
          <p:nvSpPr>
            <p:cNvPr id="113705" name="Freeform 41"/>
            <p:cNvSpPr>
              <a:spLocks/>
            </p:cNvSpPr>
            <p:nvPr/>
          </p:nvSpPr>
          <p:spPr bwMode="auto">
            <a:xfrm>
              <a:off x="2953" y="2686"/>
              <a:ext cx="31" cy="31"/>
            </a:xfrm>
            <a:custGeom>
              <a:avLst/>
              <a:gdLst/>
              <a:ahLst/>
              <a:cxnLst>
                <a:cxn ang="0">
                  <a:pos x="33" y="63"/>
                </a:cxn>
                <a:cxn ang="0">
                  <a:pos x="37" y="63"/>
                </a:cxn>
                <a:cxn ang="0">
                  <a:pos x="44" y="61"/>
                </a:cxn>
                <a:cxn ang="0">
                  <a:pos x="48" y="57"/>
                </a:cxn>
                <a:cxn ang="0">
                  <a:pos x="54" y="53"/>
                </a:cxn>
                <a:cxn ang="0">
                  <a:pos x="57" y="50"/>
                </a:cxn>
                <a:cxn ang="0">
                  <a:pos x="61" y="44"/>
                </a:cxn>
                <a:cxn ang="0">
                  <a:pos x="63" y="36"/>
                </a:cxn>
                <a:cxn ang="0">
                  <a:pos x="63" y="31"/>
                </a:cxn>
                <a:cxn ang="0">
                  <a:pos x="63" y="25"/>
                </a:cxn>
                <a:cxn ang="0">
                  <a:pos x="61" y="17"/>
                </a:cxn>
                <a:cxn ang="0">
                  <a:pos x="57" y="12"/>
                </a:cxn>
                <a:cxn ang="0">
                  <a:pos x="54" y="10"/>
                </a:cxn>
                <a:cxn ang="0">
                  <a:pos x="48" y="4"/>
                </a:cxn>
                <a:cxn ang="0">
                  <a:pos x="44" y="2"/>
                </a:cxn>
                <a:cxn ang="0">
                  <a:pos x="37" y="0"/>
                </a:cxn>
                <a:cxn ang="0">
                  <a:pos x="33" y="0"/>
                </a:cxn>
                <a:cxn ang="0">
                  <a:pos x="25" y="0"/>
                </a:cxn>
                <a:cxn ang="0">
                  <a:pos x="18" y="2"/>
                </a:cxn>
                <a:cxn ang="0">
                  <a:pos x="12" y="4"/>
                </a:cxn>
                <a:cxn ang="0">
                  <a:pos x="8" y="10"/>
                </a:cxn>
                <a:cxn ang="0">
                  <a:pos x="4" y="12"/>
                </a:cxn>
                <a:cxn ang="0">
                  <a:pos x="2" y="17"/>
                </a:cxn>
                <a:cxn ang="0">
                  <a:pos x="0" y="25"/>
                </a:cxn>
                <a:cxn ang="0">
                  <a:pos x="0" y="31"/>
                </a:cxn>
                <a:cxn ang="0">
                  <a:pos x="0" y="36"/>
                </a:cxn>
                <a:cxn ang="0">
                  <a:pos x="2" y="44"/>
                </a:cxn>
                <a:cxn ang="0">
                  <a:pos x="4" y="50"/>
                </a:cxn>
                <a:cxn ang="0">
                  <a:pos x="8" y="53"/>
                </a:cxn>
                <a:cxn ang="0">
                  <a:pos x="12" y="57"/>
                </a:cxn>
                <a:cxn ang="0">
                  <a:pos x="18" y="61"/>
                </a:cxn>
                <a:cxn ang="0">
                  <a:pos x="25" y="63"/>
                </a:cxn>
                <a:cxn ang="0">
                  <a:pos x="33" y="63"/>
                </a:cxn>
                <a:cxn ang="0">
                  <a:pos x="33" y="63"/>
                </a:cxn>
              </a:cxnLst>
              <a:rect l="0" t="0" r="r" b="b"/>
              <a:pathLst>
                <a:path w="63" h="63">
                  <a:moveTo>
                    <a:pt x="33" y="63"/>
                  </a:moveTo>
                  <a:lnTo>
                    <a:pt x="37" y="63"/>
                  </a:lnTo>
                  <a:lnTo>
                    <a:pt x="44" y="61"/>
                  </a:lnTo>
                  <a:lnTo>
                    <a:pt x="48" y="57"/>
                  </a:lnTo>
                  <a:lnTo>
                    <a:pt x="54" y="53"/>
                  </a:lnTo>
                  <a:lnTo>
                    <a:pt x="57" y="50"/>
                  </a:lnTo>
                  <a:lnTo>
                    <a:pt x="61" y="44"/>
                  </a:lnTo>
                  <a:lnTo>
                    <a:pt x="63" y="36"/>
                  </a:lnTo>
                  <a:lnTo>
                    <a:pt x="63" y="31"/>
                  </a:lnTo>
                  <a:lnTo>
                    <a:pt x="63" y="25"/>
                  </a:lnTo>
                  <a:lnTo>
                    <a:pt x="61" y="17"/>
                  </a:lnTo>
                  <a:lnTo>
                    <a:pt x="57" y="12"/>
                  </a:lnTo>
                  <a:lnTo>
                    <a:pt x="54" y="10"/>
                  </a:lnTo>
                  <a:lnTo>
                    <a:pt x="48" y="4"/>
                  </a:lnTo>
                  <a:lnTo>
                    <a:pt x="44" y="2"/>
                  </a:lnTo>
                  <a:lnTo>
                    <a:pt x="37" y="0"/>
                  </a:lnTo>
                  <a:lnTo>
                    <a:pt x="33" y="0"/>
                  </a:lnTo>
                  <a:lnTo>
                    <a:pt x="25" y="0"/>
                  </a:lnTo>
                  <a:lnTo>
                    <a:pt x="18" y="2"/>
                  </a:lnTo>
                  <a:lnTo>
                    <a:pt x="12" y="4"/>
                  </a:lnTo>
                  <a:lnTo>
                    <a:pt x="8" y="10"/>
                  </a:lnTo>
                  <a:lnTo>
                    <a:pt x="4" y="12"/>
                  </a:lnTo>
                  <a:lnTo>
                    <a:pt x="2" y="17"/>
                  </a:lnTo>
                  <a:lnTo>
                    <a:pt x="0" y="25"/>
                  </a:lnTo>
                  <a:lnTo>
                    <a:pt x="0" y="31"/>
                  </a:lnTo>
                  <a:lnTo>
                    <a:pt x="0" y="36"/>
                  </a:lnTo>
                  <a:lnTo>
                    <a:pt x="2" y="44"/>
                  </a:lnTo>
                  <a:lnTo>
                    <a:pt x="4" y="50"/>
                  </a:lnTo>
                  <a:lnTo>
                    <a:pt x="8" y="53"/>
                  </a:lnTo>
                  <a:lnTo>
                    <a:pt x="12" y="57"/>
                  </a:lnTo>
                  <a:lnTo>
                    <a:pt x="18" y="61"/>
                  </a:lnTo>
                  <a:lnTo>
                    <a:pt x="25" y="63"/>
                  </a:lnTo>
                  <a:lnTo>
                    <a:pt x="33" y="63"/>
                  </a:lnTo>
                  <a:lnTo>
                    <a:pt x="33" y="63"/>
                  </a:lnTo>
                  <a:close/>
                </a:path>
              </a:pathLst>
            </a:custGeom>
            <a:solidFill>
              <a:srgbClr val="000000"/>
            </a:solidFill>
            <a:ln w="9525">
              <a:noFill/>
              <a:round/>
              <a:headEnd/>
              <a:tailEnd/>
            </a:ln>
          </p:spPr>
          <p:txBody>
            <a:bodyPr>
              <a:prstTxWarp prst="textNoShape">
                <a:avLst/>
              </a:prstTxWarp>
            </a:bodyPr>
            <a:lstStyle/>
            <a:p>
              <a:endParaRPr lang="es-MX"/>
            </a:p>
          </p:txBody>
        </p:sp>
        <p:sp>
          <p:nvSpPr>
            <p:cNvPr id="113706" name="Freeform 42"/>
            <p:cNvSpPr>
              <a:spLocks/>
            </p:cNvSpPr>
            <p:nvPr/>
          </p:nvSpPr>
          <p:spPr bwMode="auto">
            <a:xfrm>
              <a:off x="2996" y="2629"/>
              <a:ext cx="34" cy="32"/>
            </a:xfrm>
            <a:custGeom>
              <a:avLst/>
              <a:gdLst/>
              <a:ahLst/>
              <a:cxnLst>
                <a:cxn ang="0">
                  <a:pos x="32" y="65"/>
                </a:cxn>
                <a:cxn ang="0">
                  <a:pos x="38" y="63"/>
                </a:cxn>
                <a:cxn ang="0">
                  <a:pos x="44" y="61"/>
                </a:cxn>
                <a:cxn ang="0">
                  <a:pos x="49" y="57"/>
                </a:cxn>
                <a:cxn ang="0">
                  <a:pos x="55" y="53"/>
                </a:cxn>
                <a:cxn ang="0">
                  <a:pos x="59" y="48"/>
                </a:cxn>
                <a:cxn ang="0">
                  <a:pos x="63" y="44"/>
                </a:cxn>
                <a:cxn ang="0">
                  <a:pos x="65" y="36"/>
                </a:cxn>
                <a:cxn ang="0">
                  <a:pos x="66" y="31"/>
                </a:cxn>
                <a:cxn ang="0">
                  <a:pos x="65" y="25"/>
                </a:cxn>
                <a:cxn ang="0">
                  <a:pos x="63" y="17"/>
                </a:cxn>
                <a:cxn ang="0">
                  <a:pos x="59" y="11"/>
                </a:cxn>
                <a:cxn ang="0">
                  <a:pos x="55" y="8"/>
                </a:cxn>
                <a:cxn ang="0">
                  <a:pos x="49" y="4"/>
                </a:cxn>
                <a:cxn ang="0">
                  <a:pos x="44" y="2"/>
                </a:cxn>
                <a:cxn ang="0">
                  <a:pos x="38" y="0"/>
                </a:cxn>
                <a:cxn ang="0">
                  <a:pos x="32" y="0"/>
                </a:cxn>
                <a:cxn ang="0">
                  <a:pos x="26" y="0"/>
                </a:cxn>
                <a:cxn ang="0">
                  <a:pos x="19" y="2"/>
                </a:cxn>
                <a:cxn ang="0">
                  <a:pos x="13" y="4"/>
                </a:cxn>
                <a:cxn ang="0">
                  <a:pos x="9" y="8"/>
                </a:cxn>
                <a:cxn ang="0">
                  <a:pos x="6" y="11"/>
                </a:cxn>
                <a:cxn ang="0">
                  <a:pos x="2" y="17"/>
                </a:cxn>
                <a:cxn ang="0">
                  <a:pos x="0" y="25"/>
                </a:cxn>
                <a:cxn ang="0">
                  <a:pos x="0" y="31"/>
                </a:cxn>
                <a:cxn ang="0">
                  <a:pos x="0" y="36"/>
                </a:cxn>
                <a:cxn ang="0">
                  <a:pos x="2" y="44"/>
                </a:cxn>
                <a:cxn ang="0">
                  <a:pos x="6" y="48"/>
                </a:cxn>
                <a:cxn ang="0">
                  <a:pos x="9" y="53"/>
                </a:cxn>
                <a:cxn ang="0">
                  <a:pos x="13" y="57"/>
                </a:cxn>
                <a:cxn ang="0">
                  <a:pos x="19" y="61"/>
                </a:cxn>
                <a:cxn ang="0">
                  <a:pos x="26" y="63"/>
                </a:cxn>
                <a:cxn ang="0">
                  <a:pos x="32" y="65"/>
                </a:cxn>
                <a:cxn ang="0">
                  <a:pos x="32" y="65"/>
                </a:cxn>
              </a:cxnLst>
              <a:rect l="0" t="0" r="r" b="b"/>
              <a:pathLst>
                <a:path w="66" h="65">
                  <a:moveTo>
                    <a:pt x="32" y="65"/>
                  </a:moveTo>
                  <a:lnTo>
                    <a:pt x="38" y="63"/>
                  </a:lnTo>
                  <a:lnTo>
                    <a:pt x="44" y="61"/>
                  </a:lnTo>
                  <a:lnTo>
                    <a:pt x="49" y="57"/>
                  </a:lnTo>
                  <a:lnTo>
                    <a:pt x="55" y="53"/>
                  </a:lnTo>
                  <a:lnTo>
                    <a:pt x="59" y="48"/>
                  </a:lnTo>
                  <a:lnTo>
                    <a:pt x="63" y="44"/>
                  </a:lnTo>
                  <a:lnTo>
                    <a:pt x="65" y="36"/>
                  </a:lnTo>
                  <a:lnTo>
                    <a:pt x="66" y="31"/>
                  </a:lnTo>
                  <a:lnTo>
                    <a:pt x="65" y="25"/>
                  </a:lnTo>
                  <a:lnTo>
                    <a:pt x="63" y="17"/>
                  </a:lnTo>
                  <a:lnTo>
                    <a:pt x="59" y="11"/>
                  </a:lnTo>
                  <a:lnTo>
                    <a:pt x="55" y="8"/>
                  </a:lnTo>
                  <a:lnTo>
                    <a:pt x="49" y="4"/>
                  </a:lnTo>
                  <a:lnTo>
                    <a:pt x="44" y="2"/>
                  </a:lnTo>
                  <a:lnTo>
                    <a:pt x="38" y="0"/>
                  </a:lnTo>
                  <a:lnTo>
                    <a:pt x="32" y="0"/>
                  </a:lnTo>
                  <a:lnTo>
                    <a:pt x="26" y="0"/>
                  </a:lnTo>
                  <a:lnTo>
                    <a:pt x="19" y="2"/>
                  </a:lnTo>
                  <a:lnTo>
                    <a:pt x="13" y="4"/>
                  </a:lnTo>
                  <a:lnTo>
                    <a:pt x="9" y="8"/>
                  </a:lnTo>
                  <a:lnTo>
                    <a:pt x="6" y="11"/>
                  </a:lnTo>
                  <a:lnTo>
                    <a:pt x="2" y="17"/>
                  </a:lnTo>
                  <a:lnTo>
                    <a:pt x="0" y="25"/>
                  </a:lnTo>
                  <a:lnTo>
                    <a:pt x="0" y="31"/>
                  </a:lnTo>
                  <a:lnTo>
                    <a:pt x="0" y="36"/>
                  </a:lnTo>
                  <a:lnTo>
                    <a:pt x="2" y="44"/>
                  </a:lnTo>
                  <a:lnTo>
                    <a:pt x="6" y="48"/>
                  </a:lnTo>
                  <a:lnTo>
                    <a:pt x="9" y="53"/>
                  </a:lnTo>
                  <a:lnTo>
                    <a:pt x="13" y="57"/>
                  </a:lnTo>
                  <a:lnTo>
                    <a:pt x="19" y="61"/>
                  </a:lnTo>
                  <a:lnTo>
                    <a:pt x="26" y="63"/>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3707" name="Freeform 43"/>
            <p:cNvSpPr>
              <a:spLocks/>
            </p:cNvSpPr>
            <p:nvPr/>
          </p:nvSpPr>
          <p:spPr bwMode="auto">
            <a:xfrm>
              <a:off x="3041" y="2572"/>
              <a:ext cx="32" cy="32"/>
            </a:xfrm>
            <a:custGeom>
              <a:avLst/>
              <a:gdLst/>
              <a:ahLst/>
              <a:cxnLst>
                <a:cxn ang="0">
                  <a:pos x="33" y="65"/>
                </a:cxn>
                <a:cxn ang="0">
                  <a:pos x="38" y="63"/>
                </a:cxn>
                <a:cxn ang="0">
                  <a:pos x="44" y="61"/>
                </a:cxn>
                <a:cxn ang="0">
                  <a:pos x="50" y="57"/>
                </a:cxn>
                <a:cxn ang="0">
                  <a:pos x="55" y="55"/>
                </a:cxn>
                <a:cxn ang="0">
                  <a:pos x="57" y="48"/>
                </a:cxn>
                <a:cxn ang="0">
                  <a:pos x="63" y="44"/>
                </a:cxn>
                <a:cxn ang="0">
                  <a:pos x="65" y="36"/>
                </a:cxn>
                <a:cxn ang="0">
                  <a:pos x="65" y="30"/>
                </a:cxn>
                <a:cxn ang="0">
                  <a:pos x="65" y="25"/>
                </a:cxn>
                <a:cxn ang="0">
                  <a:pos x="63" y="17"/>
                </a:cxn>
                <a:cxn ang="0">
                  <a:pos x="57" y="13"/>
                </a:cxn>
                <a:cxn ang="0">
                  <a:pos x="55" y="8"/>
                </a:cxn>
                <a:cxn ang="0">
                  <a:pos x="50" y="4"/>
                </a:cxn>
                <a:cxn ang="0">
                  <a:pos x="44" y="2"/>
                </a:cxn>
                <a:cxn ang="0">
                  <a:pos x="38" y="0"/>
                </a:cxn>
                <a:cxn ang="0">
                  <a:pos x="33" y="0"/>
                </a:cxn>
                <a:cxn ang="0">
                  <a:pos x="25" y="0"/>
                </a:cxn>
                <a:cxn ang="0">
                  <a:pos x="19"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19" y="61"/>
                </a:cxn>
                <a:cxn ang="0">
                  <a:pos x="25" y="63"/>
                </a:cxn>
                <a:cxn ang="0">
                  <a:pos x="33" y="65"/>
                </a:cxn>
                <a:cxn ang="0">
                  <a:pos x="33" y="65"/>
                </a:cxn>
              </a:cxnLst>
              <a:rect l="0" t="0" r="r" b="b"/>
              <a:pathLst>
                <a:path w="65" h="65">
                  <a:moveTo>
                    <a:pt x="33" y="65"/>
                  </a:moveTo>
                  <a:lnTo>
                    <a:pt x="38" y="63"/>
                  </a:lnTo>
                  <a:lnTo>
                    <a:pt x="44" y="61"/>
                  </a:lnTo>
                  <a:lnTo>
                    <a:pt x="50" y="57"/>
                  </a:lnTo>
                  <a:lnTo>
                    <a:pt x="55" y="55"/>
                  </a:lnTo>
                  <a:lnTo>
                    <a:pt x="57" y="48"/>
                  </a:lnTo>
                  <a:lnTo>
                    <a:pt x="63" y="44"/>
                  </a:lnTo>
                  <a:lnTo>
                    <a:pt x="65" y="36"/>
                  </a:lnTo>
                  <a:lnTo>
                    <a:pt x="65" y="30"/>
                  </a:lnTo>
                  <a:lnTo>
                    <a:pt x="65" y="25"/>
                  </a:lnTo>
                  <a:lnTo>
                    <a:pt x="63" y="17"/>
                  </a:lnTo>
                  <a:lnTo>
                    <a:pt x="57" y="13"/>
                  </a:lnTo>
                  <a:lnTo>
                    <a:pt x="55" y="8"/>
                  </a:lnTo>
                  <a:lnTo>
                    <a:pt x="50" y="4"/>
                  </a:lnTo>
                  <a:lnTo>
                    <a:pt x="44" y="2"/>
                  </a:lnTo>
                  <a:lnTo>
                    <a:pt x="38" y="0"/>
                  </a:lnTo>
                  <a:lnTo>
                    <a:pt x="33" y="0"/>
                  </a:lnTo>
                  <a:lnTo>
                    <a:pt x="25" y="0"/>
                  </a:lnTo>
                  <a:lnTo>
                    <a:pt x="19" y="2"/>
                  </a:lnTo>
                  <a:lnTo>
                    <a:pt x="14" y="4"/>
                  </a:lnTo>
                  <a:lnTo>
                    <a:pt x="10" y="8"/>
                  </a:lnTo>
                  <a:lnTo>
                    <a:pt x="4" y="13"/>
                  </a:lnTo>
                  <a:lnTo>
                    <a:pt x="2" y="17"/>
                  </a:lnTo>
                  <a:lnTo>
                    <a:pt x="0" y="25"/>
                  </a:lnTo>
                  <a:lnTo>
                    <a:pt x="0" y="30"/>
                  </a:lnTo>
                  <a:lnTo>
                    <a:pt x="0" y="36"/>
                  </a:lnTo>
                  <a:lnTo>
                    <a:pt x="2" y="44"/>
                  </a:lnTo>
                  <a:lnTo>
                    <a:pt x="4" y="48"/>
                  </a:lnTo>
                  <a:lnTo>
                    <a:pt x="10" y="55"/>
                  </a:lnTo>
                  <a:lnTo>
                    <a:pt x="14" y="57"/>
                  </a:lnTo>
                  <a:lnTo>
                    <a:pt x="19" y="61"/>
                  </a:lnTo>
                  <a:lnTo>
                    <a:pt x="25" y="63"/>
                  </a:lnTo>
                  <a:lnTo>
                    <a:pt x="33" y="65"/>
                  </a:lnTo>
                  <a:lnTo>
                    <a:pt x="33"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3708" name="Freeform 44"/>
            <p:cNvSpPr>
              <a:spLocks/>
            </p:cNvSpPr>
            <p:nvPr/>
          </p:nvSpPr>
          <p:spPr bwMode="auto">
            <a:xfrm>
              <a:off x="3086" y="2514"/>
              <a:ext cx="32" cy="33"/>
            </a:xfrm>
            <a:custGeom>
              <a:avLst/>
              <a:gdLst/>
              <a:ahLst/>
              <a:cxnLst>
                <a:cxn ang="0">
                  <a:pos x="32" y="65"/>
                </a:cxn>
                <a:cxn ang="0">
                  <a:pos x="38" y="65"/>
                </a:cxn>
                <a:cxn ang="0">
                  <a:pos x="45" y="61"/>
                </a:cxn>
                <a:cxn ang="0">
                  <a:pos x="49" y="57"/>
                </a:cxn>
                <a:cxn ang="0">
                  <a:pos x="55" y="55"/>
                </a:cxn>
                <a:cxn ang="0">
                  <a:pos x="57" y="49"/>
                </a:cxn>
                <a:cxn ang="0">
                  <a:pos x="60" y="44"/>
                </a:cxn>
                <a:cxn ang="0">
                  <a:pos x="62" y="38"/>
                </a:cxn>
                <a:cxn ang="0">
                  <a:pos x="64" y="32"/>
                </a:cxn>
                <a:cxn ang="0">
                  <a:pos x="62" y="25"/>
                </a:cxn>
                <a:cxn ang="0">
                  <a:pos x="60" y="19"/>
                </a:cxn>
                <a:cxn ang="0">
                  <a:pos x="57" y="13"/>
                </a:cxn>
                <a:cxn ang="0">
                  <a:pos x="55" y="9"/>
                </a:cxn>
                <a:cxn ang="0">
                  <a:pos x="49" y="4"/>
                </a:cxn>
                <a:cxn ang="0">
                  <a:pos x="45" y="2"/>
                </a:cxn>
                <a:cxn ang="0">
                  <a:pos x="38" y="0"/>
                </a:cxn>
                <a:cxn ang="0">
                  <a:pos x="32" y="0"/>
                </a:cxn>
                <a:cxn ang="0">
                  <a:pos x="26" y="0"/>
                </a:cxn>
                <a:cxn ang="0">
                  <a:pos x="19" y="2"/>
                </a:cxn>
                <a:cxn ang="0">
                  <a:pos x="13" y="4"/>
                </a:cxn>
                <a:cxn ang="0">
                  <a:pos x="9" y="9"/>
                </a:cxn>
                <a:cxn ang="0">
                  <a:pos x="3" y="13"/>
                </a:cxn>
                <a:cxn ang="0">
                  <a:pos x="2" y="19"/>
                </a:cxn>
                <a:cxn ang="0">
                  <a:pos x="0" y="25"/>
                </a:cxn>
                <a:cxn ang="0">
                  <a:pos x="0" y="32"/>
                </a:cxn>
                <a:cxn ang="0">
                  <a:pos x="0" y="38"/>
                </a:cxn>
                <a:cxn ang="0">
                  <a:pos x="2" y="44"/>
                </a:cxn>
                <a:cxn ang="0">
                  <a:pos x="3" y="49"/>
                </a:cxn>
                <a:cxn ang="0">
                  <a:pos x="9" y="55"/>
                </a:cxn>
                <a:cxn ang="0">
                  <a:pos x="13" y="57"/>
                </a:cxn>
                <a:cxn ang="0">
                  <a:pos x="19" y="61"/>
                </a:cxn>
                <a:cxn ang="0">
                  <a:pos x="26" y="65"/>
                </a:cxn>
                <a:cxn ang="0">
                  <a:pos x="32" y="65"/>
                </a:cxn>
                <a:cxn ang="0">
                  <a:pos x="32" y="65"/>
                </a:cxn>
              </a:cxnLst>
              <a:rect l="0" t="0" r="r" b="b"/>
              <a:pathLst>
                <a:path w="64" h="65">
                  <a:moveTo>
                    <a:pt x="32" y="65"/>
                  </a:moveTo>
                  <a:lnTo>
                    <a:pt x="38" y="65"/>
                  </a:lnTo>
                  <a:lnTo>
                    <a:pt x="45" y="61"/>
                  </a:lnTo>
                  <a:lnTo>
                    <a:pt x="49" y="57"/>
                  </a:lnTo>
                  <a:lnTo>
                    <a:pt x="55" y="55"/>
                  </a:lnTo>
                  <a:lnTo>
                    <a:pt x="57" y="49"/>
                  </a:lnTo>
                  <a:lnTo>
                    <a:pt x="60" y="44"/>
                  </a:lnTo>
                  <a:lnTo>
                    <a:pt x="62" y="38"/>
                  </a:lnTo>
                  <a:lnTo>
                    <a:pt x="64" y="32"/>
                  </a:lnTo>
                  <a:lnTo>
                    <a:pt x="62" y="25"/>
                  </a:lnTo>
                  <a:lnTo>
                    <a:pt x="60" y="19"/>
                  </a:lnTo>
                  <a:lnTo>
                    <a:pt x="57" y="13"/>
                  </a:lnTo>
                  <a:lnTo>
                    <a:pt x="55" y="9"/>
                  </a:lnTo>
                  <a:lnTo>
                    <a:pt x="49" y="4"/>
                  </a:lnTo>
                  <a:lnTo>
                    <a:pt x="45" y="2"/>
                  </a:lnTo>
                  <a:lnTo>
                    <a:pt x="38" y="0"/>
                  </a:lnTo>
                  <a:lnTo>
                    <a:pt x="32" y="0"/>
                  </a:lnTo>
                  <a:lnTo>
                    <a:pt x="26" y="0"/>
                  </a:lnTo>
                  <a:lnTo>
                    <a:pt x="19" y="2"/>
                  </a:lnTo>
                  <a:lnTo>
                    <a:pt x="13" y="4"/>
                  </a:lnTo>
                  <a:lnTo>
                    <a:pt x="9" y="9"/>
                  </a:lnTo>
                  <a:lnTo>
                    <a:pt x="3" y="13"/>
                  </a:lnTo>
                  <a:lnTo>
                    <a:pt x="2" y="19"/>
                  </a:lnTo>
                  <a:lnTo>
                    <a:pt x="0" y="25"/>
                  </a:lnTo>
                  <a:lnTo>
                    <a:pt x="0" y="32"/>
                  </a:lnTo>
                  <a:lnTo>
                    <a:pt x="0" y="38"/>
                  </a:lnTo>
                  <a:lnTo>
                    <a:pt x="2" y="44"/>
                  </a:lnTo>
                  <a:lnTo>
                    <a:pt x="3" y="49"/>
                  </a:lnTo>
                  <a:lnTo>
                    <a:pt x="9" y="55"/>
                  </a:lnTo>
                  <a:lnTo>
                    <a:pt x="13" y="57"/>
                  </a:lnTo>
                  <a:lnTo>
                    <a:pt x="19" y="61"/>
                  </a:lnTo>
                  <a:lnTo>
                    <a:pt x="26" y="65"/>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3709" name="Freeform 45"/>
            <p:cNvSpPr>
              <a:spLocks/>
            </p:cNvSpPr>
            <p:nvPr/>
          </p:nvSpPr>
          <p:spPr bwMode="auto">
            <a:xfrm>
              <a:off x="3130" y="2457"/>
              <a:ext cx="33" cy="33"/>
            </a:xfrm>
            <a:custGeom>
              <a:avLst/>
              <a:gdLst/>
              <a:ahLst/>
              <a:cxnLst>
                <a:cxn ang="0">
                  <a:pos x="30" y="65"/>
                </a:cxn>
                <a:cxn ang="0">
                  <a:pos x="36" y="63"/>
                </a:cxn>
                <a:cxn ang="0">
                  <a:pos x="44" y="61"/>
                </a:cxn>
                <a:cxn ang="0">
                  <a:pos x="49" y="57"/>
                </a:cxn>
                <a:cxn ang="0">
                  <a:pos x="55" y="55"/>
                </a:cxn>
                <a:cxn ang="0">
                  <a:pos x="59" y="49"/>
                </a:cxn>
                <a:cxn ang="0">
                  <a:pos x="61" y="44"/>
                </a:cxn>
                <a:cxn ang="0">
                  <a:pos x="63" y="38"/>
                </a:cxn>
                <a:cxn ang="0">
                  <a:pos x="65" y="30"/>
                </a:cxn>
                <a:cxn ang="0">
                  <a:pos x="63" y="25"/>
                </a:cxn>
                <a:cxn ang="0">
                  <a:pos x="61" y="19"/>
                </a:cxn>
                <a:cxn ang="0">
                  <a:pos x="59" y="11"/>
                </a:cxn>
                <a:cxn ang="0">
                  <a:pos x="55" y="9"/>
                </a:cxn>
                <a:cxn ang="0">
                  <a:pos x="49" y="6"/>
                </a:cxn>
                <a:cxn ang="0">
                  <a:pos x="44" y="4"/>
                </a:cxn>
                <a:cxn ang="0">
                  <a:pos x="36" y="0"/>
                </a:cxn>
                <a:cxn ang="0">
                  <a:pos x="30" y="0"/>
                </a:cxn>
                <a:cxn ang="0">
                  <a:pos x="25" y="0"/>
                </a:cxn>
                <a:cxn ang="0">
                  <a:pos x="19" y="4"/>
                </a:cxn>
                <a:cxn ang="0">
                  <a:pos x="13" y="6"/>
                </a:cxn>
                <a:cxn ang="0">
                  <a:pos x="9" y="9"/>
                </a:cxn>
                <a:cxn ang="0">
                  <a:pos x="4" y="11"/>
                </a:cxn>
                <a:cxn ang="0">
                  <a:pos x="2" y="19"/>
                </a:cxn>
                <a:cxn ang="0">
                  <a:pos x="0" y="25"/>
                </a:cxn>
                <a:cxn ang="0">
                  <a:pos x="0" y="30"/>
                </a:cxn>
                <a:cxn ang="0">
                  <a:pos x="0" y="38"/>
                </a:cxn>
                <a:cxn ang="0">
                  <a:pos x="2" y="44"/>
                </a:cxn>
                <a:cxn ang="0">
                  <a:pos x="4" y="49"/>
                </a:cxn>
                <a:cxn ang="0">
                  <a:pos x="9" y="55"/>
                </a:cxn>
                <a:cxn ang="0">
                  <a:pos x="13" y="57"/>
                </a:cxn>
                <a:cxn ang="0">
                  <a:pos x="19" y="61"/>
                </a:cxn>
                <a:cxn ang="0">
                  <a:pos x="25" y="63"/>
                </a:cxn>
                <a:cxn ang="0">
                  <a:pos x="30" y="65"/>
                </a:cxn>
                <a:cxn ang="0">
                  <a:pos x="30" y="65"/>
                </a:cxn>
              </a:cxnLst>
              <a:rect l="0" t="0" r="r" b="b"/>
              <a:pathLst>
                <a:path w="65" h="65">
                  <a:moveTo>
                    <a:pt x="30" y="65"/>
                  </a:moveTo>
                  <a:lnTo>
                    <a:pt x="36" y="63"/>
                  </a:lnTo>
                  <a:lnTo>
                    <a:pt x="44" y="61"/>
                  </a:lnTo>
                  <a:lnTo>
                    <a:pt x="49" y="57"/>
                  </a:lnTo>
                  <a:lnTo>
                    <a:pt x="55" y="55"/>
                  </a:lnTo>
                  <a:lnTo>
                    <a:pt x="59" y="49"/>
                  </a:lnTo>
                  <a:lnTo>
                    <a:pt x="61" y="44"/>
                  </a:lnTo>
                  <a:lnTo>
                    <a:pt x="63" y="38"/>
                  </a:lnTo>
                  <a:lnTo>
                    <a:pt x="65" y="30"/>
                  </a:lnTo>
                  <a:lnTo>
                    <a:pt x="63" y="25"/>
                  </a:lnTo>
                  <a:lnTo>
                    <a:pt x="61" y="19"/>
                  </a:lnTo>
                  <a:lnTo>
                    <a:pt x="59" y="11"/>
                  </a:lnTo>
                  <a:lnTo>
                    <a:pt x="55" y="9"/>
                  </a:lnTo>
                  <a:lnTo>
                    <a:pt x="49" y="6"/>
                  </a:lnTo>
                  <a:lnTo>
                    <a:pt x="44" y="4"/>
                  </a:lnTo>
                  <a:lnTo>
                    <a:pt x="36" y="0"/>
                  </a:lnTo>
                  <a:lnTo>
                    <a:pt x="30" y="0"/>
                  </a:lnTo>
                  <a:lnTo>
                    <a:pt x="25" y="0"/>
                  </a:lnTo>
                  <a:lnTo>
                    <a:pt x="19" y="4"/>
                  </a:lnTo>
                  <a:lnTo>
                    <a:pt x="13" y="6"/>
                  </a:lnTo>
                  <a:lnTo>
                    <a:pt x="9" y="9"/>
                  </a:lnTo>
                  <a:lnTo>
                    <a:pt x="4" y="11"/>
                  </a:lnTo>
                  <a:lnTo>
                    <a:pt x="2" y="19"/>
                  </a:lnTo>
                  <a:lnTo>
                    <a:pt x="0" y="25"/>
                  </a:lnTo>
                  <a:lnTo>
                    <a:pt x="0" y="30"/>
                  </a:lnTo>
                  <a:lnTo>
                    <a:pt x="0" y="38"/>
                  </a:lnTo>
                  <a:lnTo>
                    <a:pt x="2" y="44"/>
                  </a:lnTo>
                  <a:lnTo>
                    <a:pt x="4" y="49"/>
                  </a:lnTo>
                  <a:lnTo>
                    <a:pt x="9" y="55"/>
                  </a:lnTo>
                  <a:lnTo>
                    <a:pt x="13" y="57"/>
                  </a:lnTo>
                  <a:lnTo>
                    <a:pt x="19" y="61"/>
                  </a:lnTo>
                  <a:lnTo>
                    <a:pt x="25" y="63"/>
                  </a:lnTo>
                  <a:lnTo>
                    <a:pt x="30" y="65"/>
                  </a:lnTo>
                  <a:lnTo>
                    <a:pt x="30"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3710" name="Freeform 46"/>
            <p:cNvSpPr>
              <a:spLocks/>
            </p:cNvSpPr>
            <p:nvPr/>
          </p:nvSpPr>
          <p:spPr bwMode="auto">
            <a:xfrm>
              <a:off x="3174" y="2400"/>
              <a:ext cx="33" cy="33"/>
            </a:xfrm>
            <a:custGeom>
              <a:avLst/>
              <a:gdLst/>
              <a:ahLst/>
              <a:cxnLst>
                <a:cxn ang="0">
                  <a:pos x="35" y="65"/>
                </a:cxn>
                <a:cxn ang="0">
                  <a:pos x="40" y="63"/>
                </a:cxn>
                <a:cxn ang="0">
                  <a:pos x="46" y="61"/>
                </a:cxn>
                <a:cxn ang="0">
                  <a:pos x="52" y="59"/>
                </a:cxn>
                <a:cxn ang="0">
                  <a:pos x="57" y="55"/>
                </a:cxn>
                <a:cxn ang="0">
                  <a:pos x="59" y="49"/>
                </a:cxn>
                <a:cxn ang="0">
                  <a:pos x="65" y="45"/>
                </a:cxn>
                <a:cxn ang="0">
                  <a:pos x="67" y="38"/>
                </a:cxn>
                <a:cxn ang="0">
                  <a:pos x="67" y="32"/>
                </a:cxn>
                <a:cxn ang="0">
                  <a:pos x="67" y="26"/>
                </a:cxn>
                <a:cxn ang="0">
                  <a:pos x="65" y="19"/>
                </a:cxn>
                <a:cxn ang="0">
                  <a:pos x="59" y="13"/>
                </a:cxn>
                <a:cxn ang="0">
                  <a:pos x="57" y="9"/>
                </a:cxn>
                <a:cxn ang="0">
                  <a:pos x="52" y="6"/>
                </a:cxn>
                <a:cxn ang="0">
                  <a:pos x="46" y="2"/>
                </a:cxn>
                <a:cxn ang="0">
                  <a:pos x="40" y="0"/>
                </a:cxn>
                <a:cxn ang="0">
                  <a:pos x="35" y="0"/>
                </a:cxn>
                <a:cxn ang="0">
                  <a:pos x="27" y="0"/>
                </a:cxn>
                <a:cxn ang="0">
                  <a:pos x="21" y="2"/>
                </a:cxn>
                <a:cxn ang="0">
                  <a:pos x="16" y="6"/>
                </a:cxn>
                <a:cxn ang="0">
                  <a:pos x="10" y="9"/>
                </a:cxn>
                <a:cxn ang="0">
                  <a:pos x="6" y="13"/>
                </a:cxn>
                <a:cxn ang="0">
                  <a:pos x="4" y="19"/>
                </a:cxn>
                <a:cxn ang="0">
                  <a:pos x="0" y="26"/>
                </a:cxn>
                <a:cxn ang="0">
                  <a:pos x="0" y="32"/>
                </a:cxn>
                <a:cxn ang="0">
                  <a:pos x="0" y="38"/>
                </a:cxn>
                <a:cxn ang="0">
                  <a:pos x="4" y="45"/>
                </a:cxn>
                <a:cxn ang="0">
                  <a:pos x="6" y="49"/>
                </a:cxn>
                <a:cxn ang="0">
                  <a:pos x="10" y="55"/>
                </a:cxn>
                <a:cxn ang="0">
                  <a:pos x="16" y="59"/>
                </a:cxn>
                <a:cxn ang="0">
                  <a:pos x="21" y="61"/>
                </a:cxn>
                <a:cxn ang="0">
                  <a:pos x="27" y="63"/>
                </a:cxn>
                <a:cxn ang="0">
                  <a:pos x="35" y="65"/>
                </a:cxn>
                <a:cxn ang="0">
                  <a:pos x="35" y="65"/>
                </a:cxn>
              </a:cxnLst>
              <a:rect l="0" t="0" r="r" b="b"/>
              <a:pathLst>
                <a:path w="67" h="65">
                  <a:moveTo>
                    <a:pt x="35" y="65"/>
                  </a:moveTo>
                  <a:lnTo>
                    <a:pt x="40" y="63"/>
                  </a:lnTo>
                  <a:lnTo>
                    <a:pt x="46" y="61"/>
                  </a:lnTo>
                  <a:lnTo>
                    <a:pt x="52" y="59"/>
                  </a:lnTo>
                  <a:lnTo>
                    <a:pt x="57" y="55"/>
                  </a:lnTo>
                  <a:lnTo>
                    <a:pt x="59" y="49"/>
                  </a:lnTo>
                  <a:lnTo>
                    <a:pt x="65" y="45"/>
                  </a:lnTo>
                  <a:lnTo>
                    <a:pt x="67" y="38"/>
                  </a:lnTo>
                  <a:lnTo>
                    <a:pt x="67" y="32"/>
                  </a:lnTo>
                  <a:lnTo>
                    <a:pt x="67" y="26"/>
                  </a:lnTo>
                  <a:lnTo>
                    <a:pt x="65" y="19"/>
                  </a:lnTo>
                  <a:lnTo>
                    <a:pt x="59" y="13"/>
                  </a:lnTo>
                  <a:lnTo>
                    <a:pt x="57" y="9"/>
                  </a:lnTo>
                  <a:lnTo>
                    <a:pt x="52" y="6"/>
                  </a:lnTo>
                  <a:lnTo>
                    <a:pt x="46" y="2"/>
                  </a:lnTo>
                  <a:lnTo>
                    <a:pt x="40" y="0"/>
                  </a:lnTo>
                  <a:lnTo>
                    <a:pt x="35" y="0"/>
                  </a:lnTo>
                  <a:lnTo>
                    <a:pt x="27" y="0"/>
                  </a:lnTo>
                  <a:lnTo>
                    <a:pt x="21" y="2"/>
                  </a:lnTo>
                  <a:lnTo>
                    <a:pt x="16" y="6"/>
                  </a:lnTo>
                  <a:lnTo>
                    <a:pt x="10" y="9"/>
                  </a:lnTo>
                  <a:lnTo>
                    <a:pt x="6" y="13"/>
                  </a:lnTo>
                  <a:lnTo>
                    <a:pt x="4" y="19"/>
                  </a:lnTo>
                  <a:lnTo>
                    <a:pt x="0" y="26"/>
                  </a:lnTo>
                  <a:lnTo>
                    <a:pt x="0" y="32"/>
                  </a:lnTo>
                  <a:lnTo>
                    <a:pt x="0" y="38"/>
                  </a:lnTo>
                  <a:lnTo>
                    <a:pt x="4" y="45"/>
                  </a:lnTo>
                  <a:lnTo>
                    <a:pt x="6" y="49"/>
                  </a:lnTo>
                  <a:lnTo>
                    <a:pt x="10" y="55"/>
                  </a:lnTo>
                  <a:lnTo>
                    <a:pt x="16" y="59"/>
                  </a:lnTo>
                  <a:lnTo>
                    <a:pt x="21" y="61"/>
                  </a:lnTo>
                  <a:lnTo>
                    <a:pt x="27" y="63"/>
                  </a:lnTo>
                  <a:lnTo>
                    <a:pt x="35" y="65"/>
                  </a:lnTo>
                  <a:lnTo>
                    <a:pt x="35"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3711" name="Freeform 47"/>
            <p:cNvSpPr>
              <a:spLocks/>
            </p:cNvSpPr>
            <p:nvPr/>
          </p:nvSpPr>
          <p:spPr bwMode="auto">
            <a:xfrm>
              <a:off x="2970" y="2686"/>
              <a:ext cx="31" cy="31"/>
            </a:xfrm>
            <a:custGeom>
              <a:avLst/>
              <a:gdLst/>
              <a:ahLst/>
              <a:cxnLst>
                <a:cxn ang="0">
                  <a:pos x="30" y="63"/>
                </a:cxn>
                <a:cxn ang="0">
                  <a:pos x="38" y="63"/>
                </a:cxn>
                <a:cxn ang="0">
                  <a:pos x="43" y="61"/>
                </a:cxn>
                <a:cxn ang="0">
                  <a:pos x="49" y="57"/>
                </a:cxn>
                <a:cxn ang="0">
                  <a:pos x="53" y="53"/>
                </a:cxn>
                <a:cxn ang="0">
                  <a:pos x="57" y="50"/>
                </a:cxn>
                <a:cxn ang="0">
                  <a:pos x="60" y="44"/>
                </a:cxn>
                <a:cxn ang="0">
                  <a:pos x="62" y="38"/>
                </a:cxn>
                <a:cxn ang="0">
                  <a:pos x="62" y="32"/>
                </a:cxn>
                <a:cxn ang="0">
                  <a:pos x="62" y="25"/>
                </a:cxn>
                <a:cxn ang="0">
                  <a:pos x="60" y="19"/>
                </a:cxn>
                <a:cxn ang="0">
                  <a:pos x="57" y="13"/>
                </a:cxn>
                <a:cxn ang="0">
                  <a:pos x="53" y="10"/>
                </a:cxn>
                <a:cxn ang="0">
                  <a:pos x="49" y="4"/>
                </a:cxn>
                <a:cxn ang="0">
                  <a:pos x="43" y="2"/>
                </a:cxn>
                <a:cxn ang="0">
                  <a:pos x="38" y="0"/>
                </a:cxn>
                <a:cxn ang="0">
                  <a:pos x="30" y="0"/>
                </a:cxn>
                <a:cxn ang="0">
                  <a:pos x="24" y="0"/>
                </a:cxn>
                <a:cxn ang="0">
                  <a:pos x="19" y="2"/>
                </a:cxn>
                <a:cxn ang="0">
                  <a:pos x="11" y="4"/>
                </a:cxn>
                <a:cxn ang="0">
                  <a:pos x="9" y="10"/>
                </a:cxn>
                <a:cxn ang="0">
                  <a:pos x="3" y="13"/>
                </a:cxn>
                <a:cxn ang="0">
                  <a:pos x="2" y="19"/>
                </a:cxn>
                <a:cxn ang="0">
                  <a:pos x="0" y="25"/>
                </a:cxn>
                <a:cxn ang="0">
                  <a:pos x="0" y="32"/>
                </a:cxn>
                <a:cxn ang="0">
                  <a:pos x="0" y="38"/>
                </a:cxn>
                <a:cxn ang="0">
                  <a:pos x="2" y="44"/>
                </a:cxn>
                <a:cxn ang="0">
                  <a:pos x="3" y="50"/>
                </a:cxn>
                <a:cxn ang="0">
                  <a:pos x="9" y="53"/>
                </a:cxn>
                <a:cxn ang="0">
                  <a:pos x="11" y="57"/>
                </a:cxn>
                <a:cxn ang="0">
                  <a:pos x="19" y="61"/>
                </a:cxn>
                <a:cxn ang="0">
                  <a:pos x="24" y="63"/>
                </a:cxn>
                <a:cxn ang="0">
                  <a:pos x="30" y="63"/>
                </a:cxn>
                <a:cxn ang="0">
                  <a:pos x="30" y="63"/>
                </a:cxn>
              </a:cxnLst>
              <a:rect l="0" t="0" r="r" b="b"/>
              <a:pathLst>
                <a:path w="62" h="63">
                  <a:moveTo>
                    <a:pt x="30" y="63"/>
                  </a:moveTo>
                  <a:lnTo>
                    <a:pt x="38" y="63"/>
                  </a:lnTo>
                  <a:lnTo>
                    <a:pt x="43" y="61"/>
                  </a:lnTo>
                  <a:lnTo>
                    <a:pt x="49" y="57"/>
                  </a:lnTo>
                  <a:lnTo>
                    <a:pt x="53" y="53"/>
                  </a:lnTo>
                  <a:lnTo>
                    <a:pt x="57" y="50"/>
                  </a:lnTo>
                  <a:lnTo>
                    <a:pt x="60" y="44"/>
                  </a:lnTo>
                  <a:lnTo>
                    <a:pt x="62" y="38"/>
                  </a:lnTo>
                  <a:lnTo>
                    <a:pt x="62" y="32"/>
                  </a:lnTo>
                  <a:lnTo>
                    <a:pt x="62" y="25"/>
                  </a:lnTo>
                  <a:lnTo>
                    <a:pt x="60" y="19"/>
                  </a:lnTo>
                  <a:lnTo>
                    <a:pt x="57" y="13"/>
                  </a:lnTo>
                  <a:lnTo>
                    <a:pt x="53" y="10"/>
                  </a:lnTo>
                  <a:lnTo>
                    <a:pt x="49" y="4"/>
                  </a:lnTo>
                  <a:lnTo>
                    <a:pt x="43" y="2"/>
                  </a:lnTo>
                  <a:lnTo>
                    <a:pt x="38" y="0"/>
                  </a:lnTo>
                  <a:lnTo>
                    <a:pt x="30" y="0"/>
                  </a:lnTo>
                  <a:lnTo>
                    <a:pt x="24" y="0"/>
                  </a:lnTo>
                  <a:lnTo>
                    <a:pt x="19" y="2"/>
                  </a:lnTo>
                  <a:lnTo>
                    <a:pt x="11" y="4"/>
                  </a:lnTo>
                  <a:lnTo>
                    <a:pt x="9" y="10"/>
                  </a:lnTo>
                  <a:lnTo>
                    <a:pt x="3" y="13"/>
                  </a:lnTo>
                  <a:lnTo>
                    <a:pt x="2" y="19"/>
                  </a:lnTo>
                  <a:lnTo>
                    <a:pt x="0" y="25"/>
                  </a:lnTo>
                  <a:lnTo>
                    <a:pt x="0" y="32"/>
                  </a:lnTo>
                  <a:lnTo>
                    <a:pt x="0" y="38"/>
                  </a:lnTo>
                  <a:lnTo>
                    <a:pt x="2" y="44"/>
                  </a:lnTo>
                  <a:lnTo>
                    <a:pt x="3" y="50"/>
                  </a:lnTo>
                  <a:lnTo>
                    <a:pt x="9" y="53"/>
                  </a:lnTo>
                  <a:lnTo>
                    <a:pt x="11" y="57"/>
                  </a:lnTo>
                  <a:lnTo>
                    <a:pt x="19" y="61"/>
                  </a:lnTo>
                  <a:lnTo>
                    <a:pt x="24" y="63"/>
                  </a:lnTo>
                  <a:lnTo>
                    <a:pt x="30" y="63"/>
                  </a:lnTo>
                  <a:lnTo>
                    <a:pt x="30" y="63"/>
                  </a:lnTo>
                  <a:close/>
                </a:path>
              </a:pathLst>
            </a:custGeom>
            <a:solidFill>
              <a:srgbClr val="A6BFFF"/>
            </a:solidFill>
            <a:ln w="9525">
              <a:noFill/>
              <a:round/>
              <a:headEnd/>
              <a:tailEnd/>
            </a:ln>
          </p:spPr>
          <p:txBody>
            <a:bodyPr>
              <a:prstTxWarp prst="textNoShape">
                <a:avLst/>
              </a:prstTxWarp>
            </a:bodyPr>
            <a:lstStyle/>
            <a:p>
              <a:endParaRPr lang="es-MX"/>
            </a:p>
          </p:txBody>
        </p:sp>
        <p:sp>
          <p:nvSpPr>
            <p:cNvPr id="113712" name="Freeform 48"/>
            <p:cNvSpPr>
              <a:spLocks/>
            </p:cNvSpPr>
            <p:nvPr/>
          </p:nvSpPr>
          <p:spPr bwMode="auto">
            <a:xfrm>
              <a:off x="3014" y="2629"/>
              <a:ext cx="33" cy="32"/>
            </a:xfrm>
            <a:custGeom>
              <a:avLst/>
              <a:gdLst/>
              <a:ahLst/>
              <a:cxnLst>
                <a:cxn ang="0">
                  <a:pos x="34" y="65"/>
                </a:cxn>
                <a:cxn ang="0">
                  <a:pos x="38" y="63"/>
                </a:cxn>
                <a:cxn ang="0">
                  <a:pos x="46" y="61"/>
                </a:cxn>
                <a:cxn ang="0">
                  <a:pos x="50" y="57"/>
                </a:cxn>
                <a:cxn ang="0">
                  <a:pos x="55" y="53"/>
                </a:cxn>
                <a:cxn ang="0">
                  <a:pos x="59" y="48"/>
                </a:cxn>
                <a:cxn ang="0">
                  <a:pos x="63" y="44"/>
                </a:cxn>
                <a:cxn ang="0">
                  <a:pos x="65" y="36"/>
                </a:cxn>
                <a:cxn ang="0">
                  <a:pos x="67" y="31"/>
                </a:cxn>
                <a:cxn ang="0">
                  <a:pos x="65" y="25"/>
                </a:cxn>
                <a:cxn ang="0">
                  <a:pos x="63" y="17"/>
                </a:cxn>
                <a:cxn ang="0">
                  <a:pos x="59" y="11"/>
                </a:cxn>
                <a:cxn ang="0">
                  <a:pos x="55" y="8"/>
                </a:cxn>
                <a:cxn ang="0">
                  <a:pos x="50" y="4"/>
                </a:cxn>
                <a:cxn ang="0">
                  <a:pos x="46" y="2"/>
                </a:cxn>
                <a:cxn ang="0">
                  <a:pos x="38" y="0"/>
                </a:cxn>
                <a:cxn ang="0">
                  <a:pos x="34" y="0"/>
                </a:cxn>
                <a:cxn ang="0">
                  <a:pos x="27" y="0"/>
                </a:cxn>
                <a:cxn ang="0">
                  <a:pos x="19" y="2"/>
                </a:cxn>
                <a:cxn ang="0">
                  <a:pos x="13" y="4"/>
                </a:cxn>
                <a:cxn ang="0">
                  <a:pos x="10" y="8"/>
                </a:cxn>
                <a:cxn ang="0">
                  <a:pos x="4" y="11"/>
                </a:cxn>
                <a:cxn ang="0">
                  <a:pos x="2" y="17"/>
                </a:cxn>
                <a:cxn ang="0">
                  <a:pos x="0" y="25"/>
                </a:cxn>
                <a:cxn ang="0">
                  <a:pos x="0" y="31"/>
                </a:cxn>
                <a:cxn ang="0">
                  <a:pos x="0" y="36"/>
                </a:cxn>
                <a:cxn ang="0">
                  <a:pos x="2" y="44"/>
                </a:cxn>
                <a:cxn ang="0">
                  <a:pos x="4" y="48"/>
                </a:cxn>
                <a:cxn ang="0">
                  <a:pos x="10" y="53"/>
                </a:cxn>
                <a:cxn ang="0">
                  <a:pos x="13" y="57"/>
                </a:cxn>
                <a:cxn ang="0">
                  <a:pos x="19" y="61"/>
                </a:cxn>
                <a:cxn ang="0">
                  <a:pos x="27" y="63"/>
                </a:cxn>
                <a:cxn ang="0">
                  <a:pos x="34" y="65"/>
                </a:cxn>
                <a:cxn ang="0">
                  <a:pos x="34" y="65"/>
                </a:cxn>
              </a:cxnLst>
              <a:rect l="0" t="0" r="r" b="b"/>
              <a:pathLst>
                <a:path w="67" h="65">
                  <a:moveTo>
                    <a:pt x="34" y="65"/>
                  </a:moveTo>
                  <a:lnTo>
                    <a:pt x="38" y="63"/>
                  </a:lnTo>
                  <a:lnTo>
                    <a:pt x="46" y="61"/>
                  </a:lnTo>
                  <a:lnTo>
                    <a:pt x="50" y="57"/>
                  </a:lnTo>
                  <a:lnTo>
                    <a:pt x="55" y="53"/>
                  </a:lnTo>
                  <a:lnTo>
                    <a:pt x="59" y="48"/>
                  </a:lnTo>
                  <a:lnTo>
                    <a:pt x="63" y="44"/>
                  </a:lnTo>
                  <a:lnTo>
                    <a:pt x="65" y="36"/>
                  </a:lnTo>
                  <a:lnTo>
                    <a:pt x="67" y="31"/>
                  </a:lnTo>
                  <a:lnTo>
                    <a:pt x="65" y="25"/>
                  </a:lnTo>
                  <a:lnTo>
                    <a:pt x="63" y="17"/>
                  </a:lnTo>
                  <a:lnTo>
                    <a:pt x="59" y="11"/>
                  </a:lnTo>
                  <a:lnTo>
                    <a:pt x="55" y="8"/>
                  </a:lnTo>
                  <a:lnTo>
                    <a:pt x="50" y="4"/>
                  </a:lnTo>
                  <a:lnTo>
                    <a:pt x="46" y="2"/>
                  </a:lnTo>
                  <a:lnTo>
                    <a:pt x="38" y="0"/>
                  </a:lnTo>
                  <a:lnTo>
                    <a:pt x="34" y="0"/>
                  </a:lnTo>
                  <a:lnTo>
                    <a:pt x="27" y="0"/>
                  </a:lnTo>
                  <a:lnTo>
                    <a:pt x="19" y="2"/>
                  </a:lnTo>
                  <a:lnTo>
                    <a:pt x="13" y="4"/>
                  </a:lnTo>
                  <a:lnTo>
                    <a:pt x="10" y="8"/>
                  </a:lnTo>
                  <a:lnTo>
                    <a:pt x="4" y="11"/>
                  </a:lnTo>
                  <a:lnTo>
                    <a:pt x="2" y="17"/>
                  </a:lnTo>
                  <a:lnTo>
                    <a:pt x="0" y="25"/>
                  </a:lnTo>
                  <a:lnTo>
                    <a:pt x="0" y="31"/>
                  </a:lnTo>
                  <a:lnTo>
                    <a:pt x="0" y="36"/>
                  </a:lnTo>
                  <a:lnTo>
                    <a:pt x="2" y="44"/>
                  </a:lnTo>
                  <a:lnTo>
                    <a:pt x="4" y="48"/>
                  </a:lnTo>
                  <a:lnTo>
                    <a:pt x="10" y="53"/>
                  </a:lnTo>
                  <a:lnTo>
                    <a:pt x="13" y="57"/>
                  </a:lnTo>
                  <a:lnTo>
                    <a:pt x="19" y="61"/>
                  </a:lnTo>
                  <a:lnTo>
                    <a:pt x="27" y="63"/>
                  </a:lnTo>
                  <a:lnTo>
                    <a:pt x="34" y="65"/>
                  </a:lnTo>
                  <a:lnTo>
                    <a:pt x="34"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3713" name="Freeform 49"/>
            <p:cNvSpPr>
              <a:spLocks/>
            </p:cNvSpPr>
            <p:nvPr/>
          </p:nvSpPr>
          <p:spPr bwMode="auto">
            <a:xfrm>
              <a:off x="3058" y="2572"/>
              <a:ext cx="33" cy="32"/>
            </a:xfrm>
            <a:custGeom>
              <a:avLst/>
              <a:gdLst/>
              <a:ahLst/>
              <a:cxnLst>
                <a:cxn ang="0">
                  <a:pos x="35" y="65"/>
                </a:cxn>
                <a:cxn ang="0">
                  <a:pos x="40" y="63"/>
                </a:cxn>
                <a:cxn ang="0">
                  <a:pos x="46" y="61"/>
                </a:cxn>
                <a:cxn ang="0">
                  <a:pos x="50" y="57"/>
                </a:cxn>
                <a:cxn ang="0">
                  <a:pos x="56" y="55"/>
                </a:cxn>
                <a:cxn ang="0">
                  <a:pos x="59" y="48"/>
                </a:cxn>
                <a:cxn ang="0">
                  <a:pos x="61" y="44"/>
                </a:cxn>
                <a:cxn ang="0">
                  <a:pos x="63" y="36"/>
                </a:cxn>
                <a:cxn ang="0">
                  <a:pos x="65" y="30"/>
                </a:cxn>
                <a:cxn ang="0">
                  <a:pos x="63" y="25"/>
                </a:cxn>
                <a:cxn ang="0">
                  <a:pos x="61" y="17"/>
                </a:cxn>
                <a:cxn ang="0">
                  <a:pos x="59" y="13"/>
                </a:cxn>
                <a:cxn ang="0">
                  <a:pos x="56" y="8"/>
                </a:cxn>
                <a:cxn ang="0">
                  <a:pos x="50" y="4"/>
                </a:cxn>
                <a:cxn ang="0">
                  <a:pos x="46" y="2"/>
                </a:cxn>
                <a:cxn ang="0">
                  <a:pos x="40" y="0"/>
                </a:cxn>
                <a:cxn ang="0">
                  <a:pos x="35" y="0"/>
                </a:cxn>
                <a:cxn ang="0">
                  <a:pos x="27" y="0"/>
                </a:cxn>
                <a:cxn ang="0">
                  <a:pos x="21"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21" y="61"/>
                </a:cxn>
                <a:cxn ang="0">
                  <a:pos x="27" y="63"/>
                </a:cxn>
                <a:cxn ang="0">
                  <a:pos x="35" y="65"/>
                </a:cxn>
                <a:cxn ang="0">
                  <a:pos x="35" y="65"/>
                </a:cxn>
              </a:cxnLst>
              <a:rect l="0" t="0" r="r" b="b"/>
              <a:pathLst>
                <a:path w="65" h="65">
                  <a:moveTo>
                    <a:pt x="35" y="65"/>
                  </a:moveTo>
                  <a:lnTo>
                    <a:pt x="40" y="63"/>
                  </a:lnTo>
                  <a:lnTo>
                    <a:pt x="46" y="61"/>
                  </a:lnTo>
                  <a:lnTo>
                    <a:pt x="50" y="57"/>
                  </a:lnTo>
                  <a:lnTo>
                    <a:pt x="56" y="55"/>
                  </a:lnTo>
                  <a:lnTo>
                    <a:pt x="59" y="48"/>
                  </a:lnTo>
                  <a:lnTo>
                    <a:pt x="61" y="44"/>
                  </a:lnTo>
                  <a:lnTo>
                    <a:pt x="63" y="36"/>
                  </a:lnTo>
                  <a:lnTo>
                    <a:pt x="65" y="30"/>
                  </a:lnTo>
                  <a:lnTo>
                    <a:pt x="63" y="25"/>
                  </a:lnTo>
                  <a:lnTo>
                    <a:pt x="61" y="17"/>
                  </a:lnTo>
                  <a:lnTo>
                    <a:pt x="59" y="13"/>
                  </a:lnTo>
                  <a:lnTo>
                    <a:pt x="56" y="8"/>
                  </a:lnTo>
                  <a:lnTo>
                    <a:pt x="50" y="4"/>
                  </a:lnTo>
                  <a:lnTo>
                    <a:pt x="46" y="2"/>
                  </a:lnTo>
                  <a:lnTo>
                    <a:pt x="40" y="0"/>
                  </a:lnTo>
                  <a:lnTo>
                    <a:pt x="35" y="0"/>
                  </a:lnTo>
                  <a:lnTo>
                    <a:pt x="27" y="0"/>
                  </a:lnTo>
                  <a:lnTo>
                    <a:pt x="21" y="2"/>
                  </a:lnTo>
                  <a:lnTo>
                    <a:pt x="14" y="4"/>
                  </a:lnTo>
                  <a:lnTo>
                    <a:pt x="10" y="8"/>
                  </a:lnTo>
                  <a:lnTo>
                    <a:pt x="4" y="13"/>
                  </a:lnTo>
                  <a:lnTo>
                    <a:pt x="2" y="17"/>
                  </a:lnTo>
                  <a:lnTo>
                    <a:pt x="0" y="25"/>
                  </a:lnTo>
                  <a:lnTo>
                    <a:pt x="0" y="30"/>
                  </a:lnTo>
                  <a:lnTo>
                    <a:pt x="0" y="36"/>
                  </a:lnTo>
                  <a:lnTo>
                    <a:pt x="2" y="44"/>
                  </a:lnTo>
                  <a:lnTo>
                    <a:pt x="4" y="48"/>
                  </a:lnTo>
                  <a:lnTo>
                    <a:pt x="10" y="55"/>
                  </a:lnTo>
                  <a:lnTo>
                    <a:pt x="14" y="57"/>
                  </a:lnTo>
                  <a:lnTo>
                    <a:pt x="21" y="61"/>
                  </a:lnTo>
                  <a:lnTo>
                    <a:pt x="27" y="63"/>
                  </a:lnTo>
                  <a:lnTo>
                    <a:pt x="35" y="65"/>
                  </a:lnTo>
                  <a:lnTo>
                    <a:pt x="35"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3714" name="Freeform 50"/>
            <p:cNvSpPr>
              <a:spLocks/>
            </p:cNvSpPr>
            <p:nvPr/>
          </p:nvSpPr>
          <p:spPr bwMode="auto">
            <a:xfrm>
              <a:off x="3104" y="2514"/>
              <a:ext cx="31" cy="33"/>
            </a:xfrm>
            <a:custGeom>
              <a:avLst/>
              <a:gdLst/>
              <a:ahLst/>
              <a:cxnLst>
                <a:cxn ang="0">
                  <a:pos x="30" y="65"/>
                </a:cxn>
                <a:cxn ang="0">
                  <a:pos x="36" y="65"/>
                </a:cxn>
                <a:cxn ang="0">
                  <a:pos x="42" y="61"/>
                </a:cxn>
                <a:cxn ang="0">
                  <a:pos x="47" y="57"/>
                </a:cxn>
                <a:cxn ang="0">
                  <a:pos x="53" y="55"/>
                </a:cxn>
                <a:cxn ang="0">
                  <a:pos x="57" y="49"/>
                </a:cxn>
                <a:cxn ang="0">
                  <a:pos x="61" y="44"/>
                </a:cxn>
                <a:cxn ang="0">
                  <a:pos x="62" y="38"/>
                </a:cxn>
                <a:cxn ang="0">
                  <a:pos x="62" y="32"/>
                </a:cxn>
                <a:cxn ang="0">
                  <a:pos x="62" y="25"/>
                </a:cxn>
                <a:cxn ang="0">
                  <a:pos x="61" y="19"/>
                </a:cxn>
                <a:cxn ang="0">
                  <a:pos x="57" y="13"/>
                </a:cxn>
                <a:cxn ang="0">
                  <a:pos x="53" y="9"/>
                </a:cxn>
                <a:cxn ang="0">
                  <a:pos x="47" y="4"/>
                </a:cxn>
                <a:cxn ang="0">
                  <a:pos x="42" y="2"/>
                </a:cxn>
                <a:cxn ang="0">
                  <a:pos x="36" y="0"/>
                </a:cxn>
                <a:cxn ang="0">
                  <a:pos x="30" y="0"/>
                </a:cxn>
                <a:cxn ang="0">
                  <a:pos x="23" y="0"/>
                </a:cxn>
                <a:cxn ang="0">
                  <a:pos x="17" y="2"/>
                </a:cxn>
                <a:cxn ang="0">
                  <a:pos x="11" y="4"/>
                </a:cxn>
                <a:cxn ang="0">
                  <a:pos x="7" y="9"/>
                </a:cxn>
                <a:cxn ang="0">
                  <a:pos x="4" y="13"/>
                </a:cxn>
                <a:cxn ang="0">
                  <a:pos x="2" y="19"/>
                </a:cxn>
                <a:cxn ang="0">
                  <a:pos x="0" y="25"/>
                </a:cxn>
                <a:cxn ang="0">
                  <a:pos x="0" y="32"/>
                </a:cxn>
                <a:cxn ang="0">
                  <a:pos x="0" y="38"/>
                </a:cxn>
                <a:cxn ang="0">
                  <a:pos x="2" y="44"/>
                </a:cxn>
                <a:cxn ang="0">
                  <a:pos x="4" y="49"/>
                </a:cxn>
                <a:cxn ang="0">
                  <a:pos x="7" y="55"/>
                </a:cxn>
                <a:cxn ang="0">
                  <a:pos x="11" y="57"/>
                </a:cxn>
                <a:cxn ang="0">
                  <a:pos x="17" y="61"/>
                </a:cxn>
                <a:cxn ang="0">
                  <a:pos x="23" y="65"/>
                </a:cxn>
                <a:cxn ang="0">
                  <a:pos x="30" y="65"/>
                </a:cxn>
                <a:cxn ang="0">
                  <a:pos x="30" y="65"/>
                </a:cxn>
              </a:cxnLst>
              <a:rect l="0" t="0" r="r" b="b"/>
              <a:pathLst>
                <a:path w="62" h="65">
                  <a:moveTo>
                    <a:pt x="30" y="65"/>
                  </a:moveTo>
                  <a:lnTo>
                    <a:pt x="36" y="65"/>
                  </a:lnTo>
                  <a:lnTo>
                    <a:pt x="42" y="61"/>
                  </a:lnTo>
                  <a:lnTo>
                    <a:pt x="47" y="57"/>
                  </a:lnTo>
                  <a:lnTo>
                    <a:pt x="53" y="55"/>
                  </a:lnTo>
                  <a:lnTo>
                    <a:pt x="57" y="49"/>
                  </a:lnTo>
                  <a:lnTo>
                    <a:pt x="61" y="44"/>
                  </a:lnTo>
                  <a:lnTo>
                    <a:pt x="62" y="38"/>
                  </a:lnTo>
                  <a:lnTo>
                    <a:pt x="62" y="32"/>
                  </a:lnTo>
                  <a:lnTo>
                    <a:pt x="62" y="25"/>
                  </a:lnTo>
                  <a:lnTo>
                    <a:pt x="61" y="19"/>
                  </a:lnTo>
                  <a:lnTo>
                    <a:pt x="57" y="13"/>
                  </a:lnTo>
                  <a:lnTo>
                    <a:pt x="53" y="9"/>
                  </a:lnTo>
                  <a:lnTo>
                    <a:pt x="47" y="4"/>
                  </a:lnTo>
                  <a:lnTo>
                    <a:pt x="42" y="2"/>
                  </a:lnTo>
                  <a:lnTo>
                    <a:pt x="36" y="0"/>
                  </a:lnTo>
                  <a:lnTo>
                    <a:pt x="30" y="0"/>
                  </a:lnTo>
                  <a:lnTo>
                    <a:pt x="23" y="0"/>
                  </a:lnTo>
                  <a:lnTo>
                    <a:pt x="17" y="2"/>
                  </a:lnTo>
                  <a:lnTo>
                    <a:pt x="11" y="4"/>
                  </a:lnTo>
                  <a:lnTo>
                    <a:pt x="7" y="9"/>
                  </a:lnTo>
                  <a:lnTo>
                    <a:pt x="4" y="13"/>
                  </a:lnTo>
                  <a:lnTo>
                    <a:pt x="2" y="19"/>
                  </a:lnTo>
                  <a:lnTo>
                    <a:pt x="0" y="25"/>
                  </a:lnTo>
                  <a:lnTo>
                    <a:pt x="0" y="32"/>
                  </a:lnTo>
                  <a:lnTo>
                    <a:pt x="0" y="38"/>
                  </a:lnTo>
                  <a:lnTo>
                    <a:pt x="2" y="44"/>
                  </a:lnTo>
                  <a:lnTo>
                    <a:pt x="4" y="49"/>
                  </a:lnTo>
                  <a:lnTo>
                    <a:pt x="7" y="55"/>
                  </a:lnTo>
                  <a:lnTo>
                    <a:pt x="11" y="57"/>
                  </a:lnTo>
                  <a:lnTo>
                    <a:pt x="17" y="61"/>
                  </a:lnTo>
                  <a:lnTo>
                    <a:pt x="23" y="65"/>
                  </a:lnTo>
                  <a:lnTo>
                    <a:pt x="30" y="65"/>
                  </a:lnTo>
                  <a:lnTo>
                    <a:pt x="30"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3715" name="Freeform 51"/>
            <p:cNvSpPr>
              <a:spLocks/>
            </p:cNvSpPr>
            <p:nvPr/>
          </p:nvSpPr>
          <p:spPr bwMode="auto">
            <a:xfrm>
              <a:off x="3148" y="2457"/>
              <a:ext cx="33" cy="33"/>
            </a:xfrm>
            <a:custGeom>
              <a:avLst/>
              <a:gdLst/>
              <a:ahLst/>
              <a:cxnLst>
                <a:cxn ang="0">
                  <a:pos x="33" y="65"/>
                </a:cxn>
                <a:cxn ang="0">
                  <a:pos x="38" y="63"/>
                </a:cxn>
                <a:cxn ang="0">
                  <a:pos x="46" y="61"/>
                </a:cxn>
                <a:cxn ang="0">
                  <a:pos x="50" y="57"/>
                </a:cxn>
                <a:cxn ang="0">
                  <a:pos x="55" y="55"/>
                </a:cxn>
                <a:cxn ang="0">
                  <a:pos x="59" y="49"/>
                </a:cxn>
                <a:cxn ang="0">
                  <a:pos x="63" y="44"/>
                </a:cxn>
                <a:cxn ang="0">
                  <a:pos x="65" y="38"/>
                </a:cxn>
                <a:cxn ang="0">
                  <a:pos x="67" y="30"/>
                </a:cxn>
                <a:cxn ang="0">
                  <a:pos x="65" y="25"/>
                </a:cxn>
                <a:cxn ang="0">
                  <a:pos x="63" y="19"/>
                </a:cxn>
                <a:cxn ang="0">
                  <a:pos x="59" y="11"/>
                </a:cxn>
                <a:cxn ang="0">
                  <a:pos x="55" y="9"/>
                </a:cxn>
                <a:cxn ang="0">
                  <a:pos x="50" y="6"/>
                </a:cxn>
                <a:cxn ang="0">
                  <a:pos x="46" y="4"/>
                </a:cxn>
                <a:cxn ang="0">
                  <a:pos x="38" y="0"/>
                </a:cxn>
                <a:cxn ang="0">
                  <a:pos x="33" y="0"/>
                </a:cxn>
                <a:cxn ang="0">
                  <a:pos x="25" y="0"/>
                </a:cxn>
                <a:cxn ang="0">
                  <a:pos x="19" y="4"/>
                </a:cxn>
                <a:cxn ang="0">
                  <a:pos x="12" y="6"/>
                </a:cxn>
                <a:cxn ang="0">
                  <a:pos x="8" y="9"/>
                </a:cxn>
                <a:cxn ang="0">
                  <a:pos x="4" y="11"/>
                </a:cxn>
                <a:cxn ang="0">
                  <a:pos x="2" y="19"/>
                </a:cxn>
                <a:cxn ang="0">
                  <a:pos x="0" y="25"/>
                </a:cxn>
                <a:cxn ang="0">
                  <a:pos x="0" y="30"/>
                </a:cxn>
                <a:cxn ang="0">
                  <a:pos x="0" y="38"/>
                </a:cxn>
                <a:cxn ang="0">
                  <a:pos x="2" y="44"/>
                </a:cxn>
                <a:cxn ang="0">
                  <a:pos x="4" y="49"/>
                </a:cxn>
                <a:cxn ang="0">
                  <a:pos x="8" y="55"/>
                </a:cxn>
                <a:cxn ang="0">
                  <a:pos x="12" y="57"/>
                </a:cxn>
                <a:cxn ang="0">
                  <a:pos x="19" y="61"/>
                </a:cxn>
                <a:cxn ang="0">
                  <a:pos x="25" y="63"/>
                </a:cxn>
                <a:cxn ang="0">
                  <a:pos x="33" y="65"/>
                </a:cxn>
                <a:cxn ang="0">
                  <a:pos x="33" y="65"/>
                </a:cxn>
              </a:cxnLst>
              <a:rect l="0" t="0" r="r" b="b"/>
              <a:pathLst>
                <a:path w="67" h="65">
                  <a:moveTo>
                    <a:pt x="33" y="65"/>
                  </a:moveTo>
                  <a:lnTo>
                    <a:pt x="38" y="63"/>
                  </a:lnTo>
                  <a:lnTo>
                    <a:pt x="46" y="61"/>
                  </a:lnTo>
                  <a:lnTo>
                    <a:pt x="50" y="57"/>
                  </a:lnTo>
                  <a:lnTo>
                    <a:pt x="55" y="55"/>
                  </a:lnTo>
                  <a:lnTo>
                    <a:pt x="59" y="49"/>
                  </a:lnTo>
                  <a:lnTo>
                    <a:pt x="63" y="44"/>
                  </a:lnTo>
                  <a:lnTo>
                    <a:pt x="65" y="38"/>
                  </a:lnTo>
                  <a:lnTo>
                    <a:pt x="67" y="30"/>
                  </a:lnTo>
                  <a:lnTo>
                    <a:pt x="65" y="25"/>
                  </a:lnTo>
                  <a:lnTo>
                    <a:pt x="63" y="19"/>
                  </a:lnTo>
                  <a:lnTo>
                    <a:pt x="59" y="11"/>
                  </a:lnTo>
                  <a:lnTo>
                    <a:pt x="55" y="9"/>
                  </a:lnTo>
                  <a:lnTo>
                    <a:pt x="50" y="6"/>
                  </a:lnTo>
                  <a:lnTo>
                    <a:pt x="46" y="4"/>
                  </a:lnTo>
                  <a:lnTo>
                    <a:pt x="38" y="0"/>
                  </a:lnTo>
                  <a:lnTo>
                    <a:pt x="33" y="0"/>
                  </a:lnTo>
                  <a:lnTo>
                    <a:pt x="25" y="0"/>
                  </a:lnTo>
                  <a:lnTo>
                    <a:pt x="19" y="4"/>
                  </a:lnTo>
                  <a:lnTo>
                    <a:pt x="12" y="6"/>
                  </a:lnTo>
                  <a:lnTo>
                    <a:pt x="8" y="9"/>
                  </a:lnTo>
                  <a:lnTo>
                    <a:pt x="4" y="11"/>
                  </a:lnTo>
                  <a:lnTo>
                    <a:pt x="2" y="19"/>
                  </a:lnTo>
                  <a:lnTo>
                    <a:pt x="0" y="25"/>
                  </a:lnTo>
                  <a:lnTo>
                    <a:pt x="0" y="30"/>
                  </a:lnTo>
                  <a:lnTo>
                    <a:pt x="0" y="38"/>
                  </a:lnTo>
                  <a:lnTo>
                    <a:pt x="2" y="44"/>
                  </a:lnTo>
                  <a:lnTo>
                    <a:pt x="4" y="49"/>
                  </a:lnTo>
                  <a:lnTo>
                    <a:pt x="8" y="55"/>
                  </a:lnTo>
                  <a:lnTo>
                    <a:pt x="12" y="57"/>
                  </a:lnTo>
                  <a:lnTo>
                    <a:pt x="19" y="61"/>
                  </a:lnTo>
                  <a:lnTo>
                    <a:pt x="25" y="63"/>
                  </a:lnTo>
                  <a:lnTo>
                    <a:pt x="33" y="65"/>
                  </a:lnTo>
                  <a:lnTo>
                    <a:pt x="33"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3716" name="Freeform 52"/>
            <p:cNvSpPr>
              <a:spLocks/>
            </p:cNvSpPr>
            <p:nvPr/>
          </p:nvSpPr>
          <p:spPr bwMode="auto">
            <a:xfrm>
              <a:off x="3192" y="2400"/>
              <a:ext cx="33" cy="33"/>
            </a:xfrm>
            <a:custGeom>
              <a:avLst/>
              <a:gdLst/>
              <a:ahLst/>
              <a:cxnLst>
                <a:cxn ang="0">
                  <a:pos x="32" y="65"/>
                </a:cxn>
                <a:cxn ang="0">
                  <a:pos x="38" y="63"/>
                </a:cxn>
                <a:cxn ang="0">
                  <a:pos x="43" y="61"/>
                </a:cxn>
                <a:cxn ang="0">
                  <a:pos x="49" y="59"/>
                </a:cxn>
                <a:cxn ang="0">
                  <a:pos x="55" y="55"/>
                </a:cxn>
                <a:cxn ang="0">
                  <a:pos x="57" y="49"/>
                </a:cxn>
                <a:cxn ang="0">
                  <a:pos x="60" y="45"/>
                </a:cxn>
                <a:cxn ang="0">
                  <a:pos x="62" y="38"/>
                </a:cxn>
                <a:cxn ang="0">
                  <a:pos x="64" y="32"/>
                </a:cxn>
                <a:cxn ang="0">
                  <a:pos x="62" y="26"/>
                </a:cxn>
                <a:cxn ang="0">
                  <a:pos x="60" y="19"/>
                </a:cxn>
                <a:cxn ang="0">
                  <a:pos x="57" y="13"/>
                </a:cxn>
                <a:cxn ang="0">
                  <a:pos x="55" y="9"/>
                </a:cxn>
                <a:cxn ang="0">
                  <a:pos x="49" y="6"/>
                </a:cxn>
                <a:cxn ang="0">
                  <a:pos x="43" y="2"/>
                </a:cxn>
                <a:cxn ang="0">
                  <a:pos x="38" y="0"/>
                </a:cxn>
                <a:cxn ang="0">
                  <a:pos x="32" y="0"/>
                </a:cxn>
                <a:cxn ang="0">
                  <a:pos x="24" y="0"/>
                </a:cxn>
                <a:cxn ang="0">
                  <a:pos x="19" y="2"/>
                </a:cxn>
                <a:cxn ang="0">
                  <a:pos x="13" y="6"/>
                </a:cxn>
                <a:cxn ang="0">
                  <a:pos x="9" y="9"/>
                </a:cxn>
                <a:cxn ang="0">
                  <a:pos x="3" y="13"/>
                </a:cxn>
                <a:cxn ang="0">
                  <a:pos x="1" y="19"/>
                </a:cxn>
                <a:cxn ang="0">
                  <a:pos x="0" y="26"/>
                </a:cxn>
                <a:cxn ang="0">
                  <a:pos x="0" y="32"/>
                </a:cxn>
                <a:cxn ang="0">
                  <a:pos x="0" y="38"/>
                </a:cxn>
                <a:cxn ang="0">
                  <a:pos x="1" y="45"/>
                </a:cxn>
                <a:cxn ang="0">
                  <a:pos x="3" y="49"/>
                </a:cxn>
                <a:cxn ang="0">
                  <a:pos x="9" y="55"/>
                </a:cxn>
                <a:cxn ang="0">
                  <a:pos x="13" y="59"/>
                </a:cxn>
                <a:cxn ang="0">
                  <a:pos x="19" y="61"/>
                </a:cxn>
                <a:cxn ang="0">
                  <a:pos x="24" y="63"/>
                </a:cxn>
                <a:cxn ang="0">
                  <a:pos x="32" y="65"/>
                </a:cxn>
                <a:cxn ang="0">
                  <a:pos x="32" y="65"/>
                </a:cxn>
              </a:cxnLst>
              <a:rect l="0" t="0" r="r" b="b"/>
              <a:pathLst>
                <a:path w="64" h="65">
                  <a:moveTo>
                    <a:pt x="32" y="65"/>
                  </a:moveTo>
                  <a:lnTo>
                    <a:pt x="38" y="63"/>
                  </a:lnTo>
                  <a:lnTo>
                    <a:pt x="43" y="61"/>
                  </a:lnTo>
                  <a:lnTo>
                    <a:pt x="49" y="59"/>
                  </a:lnTo>
                  <a:lnTo>
                    <a:pt x="55" y="55"/>
                  </a:lnTo>
                  <a:lnTo>
                    <a:pt x="57" y="49"/>
                  </a:lnTo>
                  <a:lnTo>
                    <a:pt x="60" y="45"/>
                  </a:lnTo>
                  <a:lnTo>
                    <a:pt x="62" y="38"/>
                  </a:lnTo>
                  <a:lnTo>
                    <a:pt x="64" y="32"/>
                  </a:lnTo>
                  <a:lnTo>
                    <a:pt x="62" y="26"/>
                  </a:lnTo>
                  <a:lnTo>
                    <a:pt x="60" y="19"/>
                  </a:lnTo>
                  <a:lnTo>
                    <a:pt x="57" y="13"/>
                  </a:lnTo>
                  <a:lnTo>
                    <a:pt x="55" y="9"/>
                  </a:lnTo>
                  <a:lnTo>
                    <a:pt x="49" y="6"/>
                  </a:lnTo>
                  <a:lnTo>
                    <a:pt x="43" y="2"/>
                  </a:lnTo>
                  <a:lnTo>
                    <a:pt x="38" y="0"/>
                  </a:lnTo>
                  <a:lnTo>
                    <a:pt x="32" y="0"/>
                  </a:lnTo>
                  <a:lnTo>
                    <a:pt x="24" y="0"/>
                  </a:lnTo>
                  <a:lnTo>
                    <a:pt x="19" y="2"/>
                  </a:lnTo>
                  <a:lnTo>
                    <a:pt x="13" y="6"/>
                  </a:lnTo>
                  <a:lnTo>
                    <a:pt x="9" y="9"/>
                  </a:lnTo>
                  <a:lnTo>
                    <a:pt x="3" y="13"/>
                  </a:lnTo>
                  <a:lnTo>
                    <a:pt x="1" y="19"/>
                  </a:lnTo>
                  <a:lnTo>
                    <a:pt x="0" y="26"/>
                  </a:lnTo>
                  <a:lnTo>
                    <a:pt x="0" y="32"/>
                  </a:lnTo>
                  <a:lnTo>
                    <a:pt x="0" y="38"/>
                  </a:lnTo>
                  <a:lnTo>
                    <a:pt x="1" y="45"/>
                  </a:lnTo>
                  <a:lnTo>
                    <a:pt x="3" y="49"/>
                  </a:lnTo>
                  <a:lnTo>
                    <a:pt x="9" y="55"/>
                  </a:lnTo>
                  <a:lnTo>
                    <a:pt x="13" y="59"/>
                  </a:lnTo>
                  <a:lnTo>
                    <a:pt x="19" y="61"/>
                  </a:lnTo>
                  <a:lnTo>
                    <a:pt x="24" y="63"/>
                  </a:lnTo>
                  <a:lnTo>
                    <a:pt x="32" y="65"/>
                  </a:lnTo>
                  <a:lnTo>
                    <a:pt x="32"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3717" name="Freeform 53"/>
            <p:cNvSpPr>
              <a:spLocks/>
            </p:cNvSpPr>
            <p:nvPr/>
          </p:nvSpPr>
          <p:spPr bwMode="auto">
            <a:xfrm>
              <a:off x="3079" y="2633"/>
              <a:ext cx="32" cy="33"/>
            </a:xfrm>
            <a:custGeom>
              <a:avLst/>
              <a:gdLst/>
              <a:ahLst/>
              <a:cxnLst>
                <a:cxn ang="0">
                  <a:pos x="31" y="64"/>
                </a:cxn>
                <a:cxn ang="0">
                  <a:pos x="36" y="62"/>
                </a:cxn>
                <a:cxn ang="0">
                  <a:pos x="42" y="60"/>
                </a:cxn>
                <a:cxn ang="0">
                  <a:pos x="48" y="57"/>
                </a:cxn>
                <a:cxn ang="0">
                  <a:pos x="54" y="55"/>
                </a:cxn>
                <a:cxn ang="0">
                  <a:pos x="55" y="49"/>
                </a:cxn>
                <a:cxn ang="0">
                  <a:pos x="61" y="43"/>
                </a:cxn>
                <a:cxn ang="0">
                  <a:pos x="63" y="38"/>
                </a:cxn>
                <a:cxn ang="0">
                  <a:pos x="63" y="32"/>
                </a:cxn>
                <a:cxn ang="0">
                  <a:pos x="63" y="24"/>
                </a:cxn>
                <a:cxn ang="0">
                  <a:pos x="61" y="19"/>
                </a:cxn>
                <a:cxn ang="0">
                  <a:pos x="55" y="13"/>
                </a:cxn>
                <a:cxn ang="0">
                  <a:pos x="54" y="7"/>
                </a:cxn>
                <a:cxn ang="0">
                  <a:pos x="48" y="3"/>
                </a:cxn>
                <a:cxn ang="0">
                  <a:pos x="42" y="1"/>
                </a:cxn>
                <a:cxn ang="0">
                  <a:pos x="36" y="0"/>
                </a:cxn>
                <a:cxn ang="0">
                  <a:pos x="31" y="0"/>
                </a:cxn>
                <a:cxn ang="0">
                  <a:pos x="23" y="0"/>
                </a:cxn>
                <a:cxn ang="0">
                  <a:pos x="17" y="1"/>
                </a:cxn>
                <a:cxn ang="0">
                  <a:pos x="12" y="3"/>
                </a:cxn>
                <a:cxn ang="0">
                  <a:pos x="8" y="7"/>
                </a:cxn>
                <a:cxn ang="0">
                  <a:pos x="4" y="13"/>
                </a:cxn>
                <a:cxn ang="0">
                  <a:pos x="2" y="19"/>
                </a:cxn>
                <a:cxn ang="0">
                  <a:pos x="0" y="24"/>
                </a:cxn>
                <a:cxn ang="0">
                  <a:pos x="0" y="32"/>
                </a:cxn>
                <a:cxn ang="0">
                  <a:pos x="0" y="38"/>
                </a:cxn>
                <a:cxn ang="0">
                  <a:pos x="2" y="43"/>
                </a:cxn>
                <a:cxn ang="0">
                  <a:pos x="4" y="49"/>
                </a:cxn>
                <a:cxn ang="0">
                  <a:pos x="8" y="55"/>
                </a:cxn>
                <a:cxn ang="0">
                  <a:pos x="12" y="57"/>
                </a:cxn>
                <a:cxn ang="0">
                  <a:pos x="17" y="60"/>
                </a:cxn>
                <a:cxn ang="0">
                  <a:pos x="23" y="62"/>
                </a:cxn>
                <a:cxn ang="0">
                  <a:pos x="31" y="64"/>
                </a:cxn>
                <a:cxn ang="0">
                  <a:pos x="31" y="64"/>
                </a:cxn>
              </a:cxnLst>
              <a:rect l="0" t="0" r="r" b="b"/>
              <a:pathLst>
                <a:path w="63" h="64">
                  <a:moveTo>
                    <a:pt x="31" y="64"/>
                  </a:moveTo>
                  <a:lnTo>
                    <a:pt x="36" y="62"/>
                  </a:lnTo>
                  <a:lnTo>
                    <a:pt x="42" y="60"/>
                  </a:lnTo>
                  <a:lnTo>
                    <a:pt x="48" y="57"/>
                  </a:lnTo>
                  <a:lnTo>
                    <a:pt x="54" y="55"/>
                  </a:lnTo>
                  <a:lnTo>
                    <a:pt x="55" y="49"/>
                  </a:lnTo>
                  <a:lnTo>
                    <a:pt x="61" y="43"/>
                  </a:lnTo>
                  <a:lnTo>
                    <a:pt x="63" y="38"/>
                  </a:lnTo>
                  <a:lnTo>
                    <a:pt x="63" y="32"/>
                  </a:lnTo>
                  <a:lnTo>
                    <a:pt x="63" y="24"/>
                  </a:lnTo>
                  <a:lnTo>
                    <a:pt x="61" y="19"/>
                  </a:lnTo>
                  <a:lnTo>
                    <a:pt x="55" y="13"/>
                  </a:lnTo>
                  <a:lnTo>
                    <a:pt x="54" y="7"/>
                  </a:lnTo>
                  <a:lnTo>
                    <a:pt x="48" y="3"/>
                  </a:lnTo>
                  <a:lnTo>
                    <a:pt x="42" y="1"/>
                  </a:lnTo>
                  <a:lnTo>
                    <a:pt x="36" y="0"/>
                  </a:lnTo>
                  <a:lnTo>
                    <a:pt x="31" y="0"/>
                  </a:lnTo>
                  <a:lnTo>
                    <a:pt x="23" y="0"/>
                  </a:lnTo>
                  <a:lnTo>
                    <a:pt x="17" y="1"/>
                  </a:lnTo>
                  <a:lnTo>
                    <a:pt x="12" y="3"/>
                  </a:lnTo>
                  <a:lnTo>
                    <a:pt x="8" y="7"/>
                  </a:lnTo>
                  <a:lnTo>
                    <a:pt x="4" y="13"/>
                  </a:lnTo>
                  <a:lnTo>
                    <a:pt x="2" y="19"/>
                  </a:lnTo>
                  <a:lnTo>
                    <a:pt x="0" y="24"/>
                  </a:lnTo>
                  <a:lnTo>
                    <a:pt x="0" y="32"/>
                  </a:lnTo>
                  <a:lnTo>
                    <a:pt x="0" y="38"/>
                  </a:lnTo>
                  <a:lnTo>
                    <a:pt x="2" y="43"/>
                  </a:lnTo>
                  <a:lnTo>
                    <a:pt x="4" y="49"/>
                  </a:lnTo>
                  <a:lnTo>
                    <a:pt x="8" y="55"/>
                  </a:lnTo>
                  <a:lnTo>
                    <a:pt x="12" y="57"/>
                  </a:lnTo>
                  <a:lnTo>
                    <a:pt x="17" y="60"/>
                  </a:lnTo>
                  <a:lnTo>
                    <a:pt x="23" y="62"/>
                  </a:lnTo>
                  <a:lnTo>
                    <a:pt x="31" y="64"/>
                  </a:lnTo>
                  <a:lnTo>
                    <a:pt x="31" y="64"/>
                  </a:lnTo>
                  <a:close/>
                </a:path>
              </a:pathLst>
            </a:custGeom>
            <a:solidFill>
              <a:srgbClr val="4F66AB"/>
            </a:solidFill>
            <a:ln w="9525">
              <a:noFill/>
              <a:round/>
              <a:headEnd/>
              <a:tailEnd/>
            </a:ln>
          </p:spPr>
          <p:txBody>
            <a:bodyPr>
              <a:prstTxWarp prst="textNoShape">
                <a:avLst/>
              </a:prstTxWarp>
            </a:bodyPr>
            <a:lstStyle/>
            <a:p>
              <a:endParaRPr lang="es-MX"/>
            </a:p>
          </p:txBody>
        </p:sp>
        <p:sp>
          <p:nvSpPr>
            <p:cNvPr id="113718" name="Freeform 54"/>
            <p:cNvSpPr>
              <a:spLocks/>
            </p:cNvSpPr>
            <p:nvPr/>
          </p:nvSpPr>
          <p:spPr bwMode="auto">
            <a:xfrm>
              <a:off x="3122" y="2576"/>
              <a:ext cx="34" cy="33"/>
            </a:xfrm>
            <a:custGeom>
              <a:avLst/>
              <a:gdLst/>
              <a:ahLst/>
              <a:cxnLst>
                <a:cxn ang="0">
                  <a:pos x="34" y="64"/>
                </a:cxn>
                <a:cxn ang="0">
                  <a:pos x="40" y="62"/>
                </a:cxn>
                <a:cxn ang="0">
                  <a:pos x="46" y="60"/>
                </a:cxn>
                <a:cxn ang="0">
                  <a:pos x="51" y="57"/>
                </a:cxn>
                <a:cxn ang="0">
                  <a:pos x="57" y="55"/>
                </a:cxn>
                <a:cxn ang="0">
                  <a:pos x="61" y="49"/>
                </a:cxn>
                <a:cxn ang="0">
                  <a:pos x="65" y="45"/>
                </a:cxn>
                <a:cxn ang="0">
                  <a:pos x="66" y="38"/>
                </a:cxn>
                <a:cxn ang="0">
                  <a:pos x="68" y="34"/>
                </a:cxn>
                <a:cxn ang="0">
                  <a:pos x="66" y="26"/>
                </a:cxn>
                <a:cxn ang="0">
                  <a:pos x="65" y="19"/>
                </a:cxn>
                <a:cxn ang="0">
                  <a:pos x="61" y="13"/>
                </a:cxn>
                <a:cxn ang="0">
                  <a:pos x="57" y="9"/>
                </a:cxn>
                <a:cxn ang="0">
                  <a:pos x="51" y="3"/>
                </a:cxn>
                <a:cxn ang="0">
                  <a:pos x="46" y="1"/>
                </a:cxn>
                <a:cxn ang="0">
                  <a:pos x="40" y="0"/>
                </a:cxn>
                <a:cxn ang="0">
                  <a:pos x="34" y="0"/>
                </a:cxn>
                <a:cxn ang="0">
                  <a:pos x="26" y="0"/>
                </a:cxn>
                <a:cxn ang="0">
                  <a:pos x="21" y="1"/>
                </a:cxn>
                <a:cxn ang="0">
                  <a:pos x="15" y="3"/>
                </a:cxn>
                <a:cxn ang="0">
                  <a:pos x="9" y="9"/>
                </a:cxn>
                <a:cxn ang="0">
                  <a:pos x="6" y="13"/>
                </a:cxn>
                <a:cxn ang="0">
                  <a:pos x="4" y="19"/>
                </a:cxn>
                <a:cxn ang="0">
                  <a:pos x="0" y="26"/>
                </a:cxn>
                <a:cxn ang="0">
                  <a:pos x="0" y="34"/>
                </a:cxn>
                <a:cxn ang="0">
                  <a:pos x="0" y="38"/>
                </a:cxn>
                <a:cxn ang="0">
                  <a:pos x="4" y="45"/>
                </a:cxn>
                <a:cxn ang="0">
                  <a:pos x="6" y="49"/>
                </a:cxn>
                <a:cxn ang="0">
                  <a:pos x="9" y="55"/>
                </a:cxn>
                <a:cxn ang="0">
                  <a:pos x="15" y="57"/>
                </a:cxn>
                <a:cxn ang="0">
                  <a:pos x="21" y="60"/>
                </a:cxn>
                <a:cxn ang="0">
                  <a:pos x="26" y="62"/>
                </a:cxn>
                <a:cxn ang="0">
                  <a:pos x="34" y="64"/>
                </a:cxn>
                <a:cxn ang="0">
                  <a:pos x="34" y="64"/>
                </a:cxn>
              </a:cxnLst>
              <a:rect l="0" t="0" r="r" b="b"/>
              <a:pathLst>
                <a:path w="68" h="64">
                  <a:moveTo>
                    <a:pt x="34" y="64"/>
                  </a:moveTo>
                  <a:lnTo>
                    <a:pt x="40" y="62"/>
                  </a:lnTo>
                  <a:lnTo>
                    <a:pt x="46" y="60"/>
                  </a:lnTo>
                  <a:lnTo>
                    <a:pt x="51" y="57"/>
                  </a:lnTo>
                  <a:lnTo>
                    <a:pt x="57" y="55"/>
                  </a:lnTo>
                  <a:lnTo>
                    <a:pt x="61" y="49"/>
                  </a:lnTo>
                  <a:lnTo>
                    <a:pt x="65" y="45"/>
                  </a:lnTo>
                  <a:lnTo>
                    <a:pt x="66" y="38"/>
                  </a:lnTo>
                  <a:lnTo>
                    <a:pt x="68" y="34"/>
                  </a:lnTo>
                  <a:lnTo>
                    <a:pt x="66" y="26"/>
                  </a:lnTo>
                  <a:lnTo>
                    <a:pt x="65" y="19"/>
                  </a:lnTo>
                  <a:lnTo>
                    <a:pt x="61" y="13"/>
                  </a:lnTo>
                  <a:lnTo>
                    <a:pt x="57" y="9"/>
                  </a:lnTo>
                  <a:lnTo>
                    <a:pt x="51" y="3"/>
                  </a:lnTo>
                  <a:lnTo>
                    <a:pt x="46" y="1"/>
                  </a:lnTo>
                  <a:lnTo>
                    <a:pt x="40" y="0"/>
                  </a:lnTo>
                  <a:lnTo>
                    <a:pt x="34" y="0"/>
                  </a:lnTo>
                  <a:lnTo>
                    <a:pt x="26" y="0"/>
                  </a:lnTo>
                  <a:lnTo>
                    <a:pt x="21" y="1"/>
                  </a:lnTo>
                  <a:lnTo>
                    <a:pt x="15" y="3"/>
                  </a:lnTo>
                  <a:lnTo>
                    <a:pt x="9" y="9"/>
                  </a:lnTo>
                  <a:lnTo>
                    <a:pt x="6" y="13"/>
                  </a:lnTo>
                  <a:lnTo>
                    <a:pt x="4" y="19"/>
                  </a:lnTo>
                  <a:lnTo>
                    <a:pt x="0" y="26"/>
                  </a:lnTo>
                  <a:lnTo>
                    <a:pt x="0" y="34"/>
                  </a:lnTo>
                  <a:lnTo>
                    <a:pt x="0" y="38"/>
                  </a:lnTo>
                  <a:lnTo>
                    <a:pt x="4" y="45"/>
                  </a:lnTo>
                  <a:lnTo>
                    <a:pt x="6" y="49"/>
                  </a:lnTo>
                  <a:lnTo>
                    <a:pt x="9" y="55"/>
                  </a:lnTo>
                  <a:lnTo>
                    <a:pt x="15" y="57"/>
                  </a:lnTo>
                  <a:lnTo>
                    <a:pt x="21" y="60"/>
                  </a:lnTo>
                  <a:lnTo>
                    <a:pt x="26" y="62"/>
                  </a:lnTo>
                  <a:lnTo>
                    <a:pt x="34" y="64"/>
                  </a:lnTo>
                  <a:lnTo>
                    <a:pt x="34" y="64"/>
                  </a:lnTo>
                  <a:close/>
                </a:path>
              </a:pathLst>
            </a:custGeom>
            <a:solidFill>
              <a:srgbClr val="4F66AB"/>
            </a:solidFill>
            <a:ln w="9525">
              <a:noFill/>
              <a:round/>
              <a:headEnd/>
              <a:tailEnd/>
            </a:ln>
          </p:spPr>
          <p:txBody>
            <a:bodyPr>
              <a:prstTxWarp prst="textNoShape">
                <a:avLst/>
              </a:prstTxWarp>
            </a:bodyPr>
            <a:lstStyle/>
            <a:p>
              <a:endParaRPr lang="es-MX"/>
            </a:p>
          </p:txBody>
        </p:sp>
        <p:sp>
          <p:nvSpPr>
            <p:cNvPr id="113719" name="Freeform 55"/>
            <p:cNvSpPr>
              <a:spLocks/>
            </p:cNvSpPr>
            <p:nvPr/>
          </p:nvSpPr>
          <p:spPr bwMode="auto">
            <a:xfrm>
              <a:off x="3168" y="2519"/>
              <a:ext cx="31" cy="33"/>
            </a:xfrm>
            <a:custGeom>
              <a:avLst/>
              <a:gdLst/>
              <a:ahLst/>
              <a:cxnLst>
                <a:cxn ang="0">
                  <a:pos x="32" y="65"/>
                </a:cxn>
                <a:cxn ang="0">
                  <a:pos x="38" y="65"/>
                </a:cxn>
                <a:cxn ang="0">
                  <a:pos x="44" y="61"/>
                </a:cxn>
                <a:cxn ang="0">
                  <a:pos x="50" y="59"/>
                </a:cxn>
                <a:cxn ang="0">
                  <a:pos x="53" y="56"/>
                </a:cxn>
                <a:cxn ang="0">
                  <a:pos x="57" y="50"/>
                </a:cxn>
                <a:cxn ang="0">
                  <a:pos x="61" y="46"/>
                </a:cxn>
                <a:cxn ang="0">
                  <a:pos x="63" y="39"/>
                </a:cxn>
                <a:cxn ang="0">
                  <a:pos x="63" y="35"/>
                </a:cxn>
                <a:cxn ang="0">
                  <a:pos x="63" y="27"/>
                </a:cxn>
                <a:cxn ang="0">
                  <a:pos x="61" y="19"/>
                </a:cxn>
                <a:cxn ang="0">
                  <a:pos x="57" y="14"/>
                </a:cxn>
                <a:cxn ang="0">
                  <a:pos x="53" y="10"/>
                </a:cxn>
                <a:cxn ang="0">
                  <a:pos x="50" y="6"/>
                </a:cxn>
                <a:cxn ang="0">
                  <a:pos x="44" y="4"/>
                </a:cxn>
                <a:cxn ang="0">
                  <a:pos x="38" y="0"/>
                </a:cxn>
                <a:cxn ang="0">
                  <a:pos x="32" y="0"/>
                </a:cxn>
                <a:cxn ang="0">
                  <a:pos x="27" y="0"/>
                </a:cxn>
                <a:cxn ang="0">
                  <a:pos x="19" y="4"/>
                </a:cxn>
                <a:cxn ang="0">
                  <a:pos x="13" y="6"/>
                </a:cxn>
                <a:cxn ang="0">
                  <a:pos x="10" y="10"/>
                </a:cxn>
                <a:cxn ang="0">
                  <a:pos x="4" y="14"/>
                </a:cxn>
                <a:cxn ang="0">
                  <a:pos x="2" y="19"/>
                </a:cxn>
                <a:cxn ang="0">
                  <a:pos x="0" y="27"/>
                </a:cxn>
                <a:cxn ang="0">
                  <a:pos x="0" y="35"/>
                </a:cxn>
                <a:cxn ang="0">
                  <a:pos x="0" y="39"/>
                </a:cxn>
                <a:cxn ang="0">
                  <a:pos x="2" y="46"/>
                </a:cxn>
                <a:cxn ang="0">
                  <a:pos x="4" y="50"/>
                </a:cxn>
                <a:cxn ang="0">
                  <a:pos x="10" y="56"/>
                </a:cxn>
                <a:cxn ang="0">
                  <a:pos x="13" y="59"/>
                </a:cxn>
                <a:cxn ang="0">
                  <a:pos x="19" y="61"/>
                </a:cxn>
                <a:cxn ang="0">
                  <a:pos x="27" y="65"/>
                </a:cxn>
                <a:cxn ang="0">
                  <a:pos x="32" y="65"/>
                </a:cxn>
                <a:cxn ang="0">
                  <a:pos x="32" y="65"/>
                </a:cxn>
              </a:cxnLst>
              <a:rect l="0" t="0" r="r" b="b"/>
              <a:pathLst>
                <a:path w="63" h="65">
                  <a:moveTo>
                    <a:pt x="32" y="65"/>
                  </a:moveTo>
                  <a:lnTo>
                    <a:pt x="38" y="65"/>
                  </a:lnTo>
                  <a:lnTo>
                    <a:pt x="44" y="61"/>
                  </a:lnTo>
                  <a:lnTo>
                    <a:pt x="50" y="59"/>
                  </a:lnTo>
                  <a:lnTo>
                    <a:pt x="53" y="56"/>
                  </a:lnTo>
                  <a:lnTo>
                    <a:pt x="57" y="50"/>
                  </a:lnTo>
                  <a:lnTo>
                    <a:pt x="61" y="46"/>
                  </a:lnTo>
                  <a:lnTo>
                    <a:pt x="63" y="39"/>
                  </a:lnTo>
                  <a:lnTo>
                    <a:pt x="63" y="35"/>
                  </a:lnTo>
                  <a:lnTo>
                    <a:pt x="63" y="27"/>
                  </a:lnTo>
                  <a:lnTo>
                    <a:pt x="61" y="19"/>
                  </a:lnTo>
                  <a:lnTo>
                    <a:pt x="57" y="14"/>
                  </a:lnTo>
                  <a:lnTo>
                    <a:pt x="53" y="10"/>
                  </a:lnTo>
                  <a:lnTo>
                    <a:pt x="50" y="6"/>
                  </a:lnTo>
                  <a:lnTo>
                    <a:pt x="44" y="4"/>
                  </a:lnTo>
                  <a:lnTo>
                    <a:pt x="38" y="0"/>
                  </a:lnTo>
                  <a:lnTo>
                    <a:pt x="32" y="0"/>
                  </a:lnTo>
                  <a:lnTo>
                    <a:pt x="27" y="0"/>
                  </a:lnTo>
                  <a:lnTo>
                    <a:pt x="19" y="4"/>
                  </a:lnTo>
                  <a:lnTo>
                    <a:pt x="13" y="6"/>
                  </a:lnTo>
                  <a:lnTo>
                    <a:pt x="10" y="10"/>
                  </a:lnTo>
                  <a:lnTo>
                    <a:pt x="4" y="14"/>
                  </a:lnTo>
                  <a:lnTo>
                    <a:pt x="2" y="19"/>
                  </a:lnTo>
                  <a:lnTo>
                    <a:pt x="0" y="27"/>
                  </a:lnTo>
                  <a:lnTo>
                    <a:pt x="0" y="35"/>
                  </a:lnTo>
                  <a:lnTo>
                    <a:pt x="0" y="39"/>
                  </a:lnTo>
                  <a:lnTo>
                    <a:pt x="2" y="46"/>
                  </a:lnTo>
                  <a:lnTo>
                    <a:pt x="4" y="50"/>
                  </a:lnTo>
                  <a:lnTo>
                    <a:pt x="10" y="56"/>
                  </a:lnTo>
                  <a:lnTo>
                    <a:pt x="13" y="59"/>
                  </a:lnTo>
                  <a:lnTo>
                    <a:pt x="19" y="61"/>
                  </a:lnTo>
                  <a:lnTo>
                    <a:pt x="27" y="65"/>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3720" name="Freeform 56"/>
            <p:cNvSpPr>
              <a:spLocks/>
            </p:cNvSpPr>
            <p:nvPr/>
          </p:nvSpPr>
          <p:spPr bwMode="auto">
            <a:xfrm>
              <a:off x="3212" y="2462"/>
              <a:ext cx="33" cy="33"/>
            </a:xfrm>
            <a:custGeom>
              <a:avLst/>
              <a:gdLst/>
              <a:ahLst/>
              <a:cxnLst>
                <a:cxn ang="0">
                  <a:pos x="30" y="65"/>
                </a:cxn>
                <a:cxn ang="0">
                  <a:pos x="36" y="63"/>
                </a:cxn>
                <a:cxn ang="0">
                  <a:pos x="43" y="61"/>
                </a:cxn>
                <a:cxn ang="0">
                  <a:pos x="47" y="57"/>
                </a:cxn>
                <a:cxn ang="0">
                  <a:pos x="55" y="54"/>
                </a:cxn>
                <a:cxn ang="0">
                  <a:pos x="57" y="50"/>
                </a:cxn>
                <a:cxn ang="0">
                  <a:pos x="60" y="44"/>
                </a:cxn>
                <a:cxn ang="0">
                  <a:pos x="62" y="38"/>
                </a:cxn>
                <a:cxn ang="0">
                  <a:pos x="64" y="31"/>
                </a:cxn>
                <a:cxn ang="0">
                  <a:pos x="62" y="25"/>
                </a:cxn>
                <a:cxn ang="0">
                  <a:pos x="60" y="19"/>
                </a:cxn>
                <a:cxn ang="0">
                  <a:pos x="57" y="14"/>
                </a:cxn>
                <a:cxn ang="0">
                  <a:pos x="55" y="10"/>
                </a:cxn>
                <a:cxn ang="0">
                  <a:pos x="47" y="6"/>
                </a:cxn>
                <a:cxn ang="0">
                  <a:pos x="43" y="2"/>
                </a:cxn>
                <a:cxn ang="0">
                  <a:pos x="36" y="0"/>
                </a:cxn>
                <a:cxn ang="0">
                  <a:pos x="30" y="0"/>
                </a:cxn>
                <a:cxn ang="0">
                  <a:pos x="24" y="0"/>
                </a:cxn>
                <a:cxn ang="0">
                  <a:pos x="17" y="2"/>
                </a:cxn>
                <a:cxn ang="0">
                  <a:pos x="13" y="6"/>
                </a:cxn>
                <a:cxn ang="0">
                  <a:pos x="9" y="10"/>
                </a:cxn>
                <a:cxn ang="0">
                  <a:pos x="3" y="14"/>
                </a:cxn>
                <a:cxn ang="0">
                  <a:pos x="1" y="19"/>
                </a:cxn>
                <a:cxn ang="0">
                  <a:pos x="0" y="25"/>
                </a:cxn>
                <a:cxn ang="0">
                  <a:pos x="0" y="31"/>
                </a:cxn>
                <a:cxn ang="0">
                  <a:pos x="0" y="38"/>
                </a:cxn>
                <a:cxn ang="0">
                  <a:pos x="1" y="44"/>
                </a:cxn>
                <a:cxn ang="0">
                  <a:pos x="3" y="50"/>
                </a:cxn>
                <a:cxn ang="0">
                  <a:pos x="9" y="54"/>
                </a:cxn>
                <a:cxn ang="0">
                  <a:pos x="13" y="57"/>
                </a:cxn>
                <a:cxn ang="0">
                  <a:pos x="17" y="61"/>
                </a:cxn>
                <a:cxn ang="0">
                  <a:pos x="24" y="63"/>
                </a:cxn>
                <a:cxn ang="0">
                  <a:pos x="30" y="65"/>
                </a:cxn>
                <a:cxn ang="0">
                  <a:pos x="30" y="65"/>
                </a:cxn>
              </a:cxnLst>
              <a:rect l="0" t="0" r="r" b="b"/>
              <a:pathLst>
                <a:path w="64" h="65">
                  <a:moveTo>
                    <a:pt x="30" y="65"/>
                  </a:moveTo>
                  <a:lnTo>
                    <a:pt x="36" y="63"/>
                  </a:lnTo>
                  <a:lnTo>
                    <a:pt x="43" y="61"/>
                  </a:lnTo>
                  <a:lnTo>
                    <a:pt x="47" y="57"/>
                  </a:lnTo>
                  <a:lnTo>
                    <a:pt x="55" y="54"/>
                  </a:lnTo>
                  <a:lnTo>
                    <a:pt x="57" y="50"/>
                  </a:lnTo>
                  <a:lnTo>
                    <a:pt x="60" y="44"/>
                  </a:lnTo>
                  <a:lnTo>
                    <a:pt x="62" y="38"/>
                  </a:lnTo>
                  <a:lnTo>
                    <a:pt x="64" y="31"/>
                  </a:lnTo>
                  <a:lnTo>
                    <a:pt x="62" y="25"/>
                  </a:lnTo>
                  <a:lnTo>
                    <a:pt x="60" y="19"/>
                  </a:lnTo>
                  <a:lnTo>
                    <a:pt x="57" y="14"/>
                  </a:lnTo>
                  <a:lnTo>
                    <a:pt x="55" y="10"/>
                  </a:lnTo>
                  <a:lnTo>
                    <a:pt x="47" y="6"/>
                  </a:lnTo>
                  <a:lnTo>
                    <a:pt x="43" y="2"/>
                  </a:lnTo>
                  <a:lnTo>
                    <a:pt x="36" y="0"/>
                  </a:lnTo>
                  <a:lnTo>
                    <a:pt x="30" y="0"/>
                  </a:lnTo>
                  <a:lnTo>
                    <a:pt x="24" y="0"/>
                  </a:lnTo>
                  <a:lnTo>
                    <a:pt x="17" y="2"/>
                  </a:lnTo>
                  <a:lnTo>
                    <a:pt x="13" y="6"/>
                  </a:lnTo>
                  <a:lnTo>
                    <a:pt x="9" y="10"/>
                  </a:lnTo>
                  <a:lnTo>
                    <a:pt x="3" y="14"/>
                  </a:lnTo>
                  <a:lnTo>
                    <a:pt x="1" y="19"/>
                  </a:lnTo>
                  <a:lnTo>
                    <a:pt x="0" y="25"/>
                  </a:lnTo>
                  <a:lnTo>
                    <a:pt x="0" y="31"/>
                  </a:lnTo>
                  <a:lnTo>
                    <a:pt x="0" y="38"/>
                  </a:lnTo>
                  <a:lnTo>
                    <a:pt x="1" y="44"/>
                  </a:lnTo>
                  <a:lnTo>
                    <a:pt x="3" y="50"/>
                  </a:lnTo>
                  <a:lnTo>
                    <a:pt x="9" y="54"/>
                  </a:lnTo>
                  <a:lnTo>
                    <a:pt x="13" y="57"/>
                  </a:lnTo>
                  <a:lnTo>
                    <a:pt x="17" y="61"/>
                  </a:lnTo>
                  <a:lnTo>
                    <a:pt x="24" y="63"/>
                  </a:lnTo>
                  <a:lnTo>
                    <a:pt x="30" y="65"/>
                  </a:lnTo>
                  <a:lnTo>
                    <a:pt x="30"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3721" name="Freeform 57"/>
            <p:cNvSpPr>
              <a:spLocks/>
            </p:cNvSpPr>
            <p:nvPr/>
          </p:nvSpPr>
          <p:spPr bwMode="auto">
            <a:xfrm>
              <a:off x="3256" y="2405"/>
              <a:ext cx="33" cy="33"/>
            </a:xfrm>
            <a:custGeom>
              <a:avLst/>
              <a:gdLst/>
              <a:ahLst/>
              <a:cxnLst>
                <a:cxn ang="0">
                  <a:pos x="32" y="65"/>
                </a:cxn>
                <a:cxn ang="0">
                  <a:pos x="40" y="63"/>
                </a:cxn>
                <a:cxn ang="0">
                  <a:pos x="46" y="61"/>
                </a:cxn>
                <a:cxn ang="0">
                  <a:pos x="51" y="59"/>
                </a:cxn>
                <a:cxn ang="0">
                  <a:pos x="57" y="56"/>
                </a:cxn>
                <a:cxn ang="0">
                  <a:pos x="61" y="50"/>
                </a:cxn>
                <a:cxn ang="0">
                  <a:pos x="63" y="44"/>
                </a:cxn>
                <a:cxn ang="0">
                  <a:pos x="65" y="38"/>
                </a:cxn>
                <a:cxn ang="0">
                  <a:pos x="67" y="33"/>
                </a:cxn>
                <a:cxn ang="0">
                  <a:pos x="65" y="27"/>
                </a:cxn>
                <a:cxn ang="0">
                  <a:pos x="63" y="19"/>
                </a:cxn>
                <a:cxn ang="0">
                  <a:pos x="61" y="14"/>
                </a:cxn>
                <a:cxn ang="0">
                  <a:pos x="57" y="10"/>
                </a:cxn>
                <a:cxn ang="0">
                  <a:pos x="51" y="6"/>
                </a:cxn>
                <a:cxn ang="0">
                  <a:pos x="46" y="2"/>
                </a:cxn>
                <a:cxn ang="0">
                  <a:pos x="40" y="0"/>
                </a:cxn>
                <a:cxn ang="0">
                  <a:pos x="32" y="0"/>
                </a:cxn>
                <a:cxn ang="0">
                  <a:pos x="27" y="0"/>
                </a:cxn>
                <a:cxn ang="0">
                  <a:pos x="21" y="2"/>
                </a:cxn>
                <a:cxn ang="0">
                  <a:pos x="13" y="6"/>
                </a:cxn>
                <a:cxn ang="0">
                  <a:pos x="9" y="10"/>
                </a:cxn>
                <a:cxn ang="0">
                  <a:pos x="6" y="14"/>
                </a:cxn>
                <a:cxn ang="0">
                  <a:pos x="2" y="19"/>
                </a:cxn>
                <a:cxn ang="0">
                  <a:pos x="0" y="27"/>
                </a:cxn>
                <a:cxn ang="0">
                  <a:pos x="0" y="33"/>
                </a:cxn>
                <a:cxn ang="0">
                  <a:pos x="0" y="38"/>
                </a:cxn>
                <a:cxn ang="0">
                  <a:pos x="2" y="44"/>
                </a:cxn>
                <a:cxn ang="0">
                  <a:pos x="6" y="50"/>
                </a:cxn>
                <a:cxn ang="0">
                  <a:pos x="9" y="56"/>
                </a:cxn>
                <a:cxn ang="0">
                  <a:pos x="13" y="59"/>
                </a:cxn>
                <a:cxn ang="0">
                  <a:pos x="21" y="61"/>
                </a:cxn>
                <a:cxn ang="0">
                  <a:pos x="27" y="63"/>
                </a:cxn>
                <a:cxn ang="0">
                  <a:pos x="32" y="65"/>
                </a:cxn>
                <a:cxn ang="0">
                  <a:pos x="32" y="65"/>
                </a:cxn>
              </a:cxnLst>
              <a:rect l="0" t="0" r="r" b="b"/>
              <a:pathLst>
                <a:path w="67" h="65">
                  <a:moveTo>
                    <a:pt x="32" y="65"/>
                  </a:moveTo>
                  <a:lnTo>
                    <a:pt x="40" y="63"/>
                  </a:lnTo>
                  <a:lnTo>
                    <a:pt x="46" y="61"/>
                  </a:lnTo>
                  <a:lnTo>
                    <a:pt x="51" y="59"/>
                  </a:lnTo>
                  <a:lnTo>
                    <a:pt x="57" y="56"/>
                  </a:lnTo>
                  <a:lnTo>
                    <a:pt x="61" y="50"/>
                  </a:lnTo>
                  <a:lnTo>
                    <a:pt x="63" y="44"/>
                  </a:lnTo>
                  <a:lnTo>
                    <a:pt x="65" y="38"/>
                  </a:lnTo>
                  <a:lnTo>
                    <a:pt x="67" y="33"/>
                  </a:lnTo>
                  <a:lnTo>
                    <a:pt x="65" y="27"/>
                  </a:lnTo>
                  <a:lnTo>
                    <a:pt x="63" y="19"/>
                  </a:lnTo>
                  <a:lnTo>
                    <a:pt x="61" y="14"/>
                  </a:lnTo>
                  <a:lnTo>
                    <a:pt x="57" y="10"/>
                  </a:lnTo>
                  <a:lnTo>
                    <a:pt x="51" y="6"/>
                  </a:lnTo>
                  <a:lnTo>
                    <a:pt x="46" y="2"/>
                  </a:lnTo>
                  <a:lnTo>
                    <a:pt x="40" y="0"/>
                  </a:lnTo>
                  <a:lnTo>
                    <a:pt x="32" y="0"/>
                  </a:lnTo>
                  <a:lnTo>
                    <a:pt x="27" y="0"/>
                  </a:lnTo>
                  <a:lnTo>
                    <a:pt x="21" y="2"/>
                  </a:lnTo>
                  <a:lnTo>
                    <a:pt x="13" y="6"/>
                  </a:lnTo>
                  <a:lnTo>
                    <a:pt x="9" y="10"/>
                  </a:lnTo>
                  <a:lnTo>
                    <a:pt x="6" y="14"/>
                  </a:lnTo>
                  <a:lnTo>
                    <a:pt x="2" y="19"/>
                  </a:lnTo>
                  <a:lnTo>
                    <a:pt x="0" y="27"/>
                  </a:lnTo>
                  <a:lnTo>
                    <a:pt x="0" y="33"/>
                  </a:lnTo>
                  <a:lnTo>
                    <a:pt x="0" y="38"/>
                  </a:lnTo>
                  <a:lnTo>
                    <a:pt x="2" y="44"/>
                  </a:lnTo>
                  <a:lnTo>
                    <a:pt x="6" y="50"/>
                  </a:lnTo>
                  <a:lnTo>
                    <a:pt x="9" y="56"/>
                  </a:lnTo>
                  <a:lnTo>
                    <a:pt x="13" y="59"/>
                  </a:lnTo>
                  <a:lnTo>
                    <a:pt x="21" y="61"/>
                  </a:lnTo>
                  <a:lnTo>
                    <a:pt x="27" y="63"/>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3722" name="Freeform 58"/>
            <p:cNvSpPr>
              <a:spLocks/>
            </p:cNvSpPr>
            <p:nvPr/>
          </p:nvSpPr>
          <p:spPr bwMode="auto">
            <a:xfrm>
              <a:off x="3302" y="2349"/>
              <a:ext cx="31" cy="32"/>
            </a:xfrm>
            <a:custGeom>
              <a:avLst/>
              <a:gdLst/>
              <a:ahLst/>
              <a:cxnLst>
                <a:cxn ang="0">
                  <a:pos x="33" y="65"/>
                </a:cxn>
                <a:cxn ang="0">
                  <a:pos x="36" y="63"/>
                </a:cxn>
                <a:cxn ang="0">
                  <a:pos x="44" y="61"/>
                </a:cxn>
                <a:cxn ang="0">
                  <a:pos x="48" y="57"/>
                </a:cxn>
                <a:cxn ang="0">
                  <a:pos x="53" y="53"/>
                </a:cxn>
                <a:cxn ang="0">
                  <a:pos x="57" y="48"/>
                </a:cxn>
                <a:cxn ang="0">
                  <a:pos x="61" y="42"/>
                </a:cxn>
                <a:cxn ang="0">
                  <a:pos x="63" y="36"/>
                </a:cxn>
                <a:cxn ang="0">
                  <a:pos x="63" y="31"/>
                </a:cxn>
                <a:cxn ang="0">
                  <a:pos x="63" y="25"/>
                </a:cxn>
                <a:cxn ang="0">
                  <a:pos x="61" y="17"/>
                </a:cxn>
                <a:cxn ang="0">
                  <a:pos x="57" y="12"/>
                </a:cxn>
                <a:cxn ang="0">
                  <a:pos x="53" y="8"/>
                </a:cxn>
                <a:cxn ang="0">
                  <a:pos x="48" y="4"/>
                </a:cxn>
                <a:cxn ang="0">
                  <a:pos x="44" y="2"/>
                </a:cxn>
                <a:cxn ang="0">
                  <a:pos x="36" y="0"/>
                </a:cxn>
                <a:cxn ang="0">
                  <a:pos x="33" y="0"/>
                </a:cxn>
                <a:cxn ang="0">
                  <a:pos x="25" y="0"/>
                </a:cxn>
                <a:cxn ang="0">
                  <a:pos x="19" y="2"/>
                </a:cxn>
                <a:cxn ang="0">
                  <a:pos x="12" y="4"/>
                </a:cxn>
                <a:cxn ang="0">
                  <a:pos x="8" y="8"/>
                </a:cxn>
                <a:cxn ang="0">
                  <a:pos x="4" y="12"/>
                </a:cxn>
                <a:cxn ang="0">
                  <a:pos x="2" y="17"/>
                </a:cxn>
                <a:cxn ang="0">
                  <a:pos x="0" y="25"/>
                </a:cxn>
                <a:cxn ang="0">
                  <a:pos x="0" y="31"/>
                </a:cxn>
                <a:cxn ang="0">
                  <a:pos x="0" y="36"/>
                </a:cxn>
                <a:cxn ang="0">
                  <a:pos x="2" y="42"/>
                </a:cxn>
                <a:cxn ang="0">
                  <a:pos x="4" y="48"/>
                </a:cxn>
                <a:cxn ang="0">
                  <a:pos x="8" y="53"/>
                </a:cxn>
                <a:cxn ang="0">
                  <a:pos x="12" y="57"/>
                </a:cxn>
                <a:cxn ang="0">
                  <a:pos x="19" y="61"/>
                </a:cxn>
                <a:cxn ang="0">
                  <a:pos x="25" y="63"/>
                </a:cxn>
                <a:cxn ang="0">
                  <a:pos x="33" y="65"/>
                </a:cxn>
                <a:cxn ang="0">
                  <a:pos x="33" y="65"/>
                </a:cxn>
              </a:cxnLst>
              <a:rect l="0" t="0" r="r" b="b"/>
              <a:pathLst>
                <a:path w="63" h="65">
                  <a:moveTo>
                    <a:pt x="33" y="65"/>
                  </a:moveTo>
                  <a:lnTo>
                    <a:pt x="36" y="63"/>
                  </a:lnTo>
                  <a:lnTo>
                    <a:pt x="44" y="61"/>
                  </a:lnTo>
                  <a:lnTo>
                    <a:pt x="48" y="57"/>
                  </a:lnTo>
                  <a:lnTo>
                    <a:pt x="53" y="53"/>
                  </a:lnTo>
                  <a:lnTo>
                    <a:pt x="57" y="48"/>
                  </a:lnTo>
                  <a:lnTo>
                    <a:pt x="61" y="42"/>
                  </a:lnTo>
                  <a:lnTo>
                    <a:pt x="63" y="36"/>
                  </a:lnTo>
                  <a:lnTo>
                    <a:pt x="63" y="31"/>
                  </a:lnTo>
                  <a:lnTo>
                    <a:pt x="63" y="25"/>
                  </a:lnTo>
                  <a:lnTo>
                    <a:pt x="61" y="17"/>
                  </a:lnTo>
                  <a:lnTo>
                    <a:pt x="57" y="12"/>
                  </a:lnTo>
                  <a:lnTo>
                    <a:pt x="53" y="8"/>
                  </a:lnTo>
                  <a:lnTo>
                    <a:pt x="48" y="4"/>
                  </a:lnTo>
                  <a:lnTo>
                    <a:pt x="44" y="2"/>
                  </a:lnTo>
                  <a:lnTo>
                    <a:pt x="36" y="0"/>
                  </a:lnTo>
                  <a:lnTo>
                    <a:pt x="33" y="0"/>
                  </a:lnTo>
                  <a:lnTo>
                    <a:pt x="25" y="0"/>
                  </a:lnTo>
                  <a:lnTo>
                    <a:pt x="19" y="2"/>
                  </a:lnTo>
                  <a:lnTo>
                    <a:pt x="12" y="4"/>
                  </a:lnTo>
                  <a:lnTo>
                    <a:pt x="8" y="8"/>
                  </a:lnTo>
                  <a:lnTo>
                    <a:pt x="4" y="12"/>
                  </a:lnTo>
                  <a:lnTo>
                    <a:pt x="2" y="17"/>
                  </a:lnTo>
                  <a:lnTo>
                    <a:pt x="0" y="25"/>
                  </a:lnTo>
                  <a:lnTo>
                    <a:pt x="0" y="31"/>
                  </a:lnTo>
                  <a:lnTo>
                    <a:pt x="0" y="36"/>
                  </a:lnTo>
                  <a:lnTo>
                    <a:pt x="2" y="42"/>
                  </a:lnTo>
                  <a:lnTo>
                    <a:pt x="4" y="48"/>
                  </a:lnTo>
                  <a:lnTo>
                    <a:pt x="8" y="53"/>
                  </a:lnTo>
                  <a:lnTo>
                    <a:pt x="12" y="57"/>
                  </a:lnTo>
                  <a:lnTo>
                    <a:pt x="19" y="61"/>
                  </a:lnTo>
                  <a:lnTo>
                    <a:pt x="25" y="63"/>
                  </a:lnTo>
                  <a:lnTo>
                    <a:pt x="33" y="65"/>
                  </a:lnTo>
                  <a:lnTo>
                    <a:pt x="33"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3723" name="Freeform 59"/>
            <p:cNvSpPr>
              <a:spLocks/>
            </p:cNvSpPr>
            <p:nvPr/>
          </p:nvSpPr>
          <p:spPr bwMode="auto">
            <a:xfrm>
              <a:off x="3207" y="2594"/>
              <a:ext cx="33" cy="32"/>
            </a:xfrm>
            <a:custGeom>
              <a:avLst/>
              <a:gdLst/>
              <a:ahLst/>
              <a:cxnLst>
                <a:cxn ang="0">
                  <a:pos x="32" y="62"/>
                </a:cxn>
                <a:cxn ang="0">
                  <a:pos x="38" y="62"/>
                </a:cxn>
                <a:cxn ang="0">
                  <a:pos x="46" y="60"/>
                </a:cxn>
                <a:cxn ang="0">
                  <a:pos x="50" y="57"/>
                </a:cxn>
                <a:cxn ang="0">
                  <a:pos x="57" y="53"/>
                </a:cxn>
                <a:cxn ang="0">
                  <a:pos x="59" y="47"/>
                </a:cxn>
                <a:cxn ang="0">
                  <a:pos x="63" y="41"/>
                </a:cxn>
                <a:cxn ang="0">
                  <a:pos x="65" y="36"/>
                </a:cxn>
                <a:cxn ang="0">
                  <a:pos x="67" y="30"/>
                </a:cxn>
                <a:cxn ang="0">
                  <a:pos x="65" y="22"/>
                </a:cxn>
                <a:cxn ang="0">
                  <a:pos x="63" y="17"/>
                </a:cxn>
                <a:cxn ang="0">
                  <a:pos x="59" y="11"/>
                </a:cxn>
                <a:cxn ang="0">
                  <a:pos x="57" y="7"/>
                </a:cxn>
                <a:cxn ang="0">
                  <a:pos x="50" y="3"/>
                </a:cxn>
                <a:cxn ang="0">
                  <a:pos x="46" y="2"/>
                </a:cxn>
                <a:cxn ang="0">
                  <a:pos x="38" y="0"/>
                </a:cxn>
                <a:cxn ang="0">
                  <a:pos x="32" y="0"/>
                </a:cxn>
                <a:cxn ang="0">
                  <a:pos x="27" y="0"/>
                </a:cxn>
                <a:cxn ang="0">
                  <a:pos x="21" y="2"/>
                </a:cxn>
                <a:cxn ang="0">
                  <a:pos x="13" y="3"/>
                </a:cxn>
                <a:cxn ang="0">
                  <a:pos x="10" y="7"/>
                </a:cxn>
                <a:cxn ang="0">
                  <a:pos x="6" y="11"/>
                </a:cxn>
                <a:cxn ang="0">
                  <a:pos x="2" y="17"/>
                </a:cxn>
                <a:cxn ang="0">
                  <a:pos x="0" y="22"/>
                </a:cxn>
                <a:cxn ang="0">
                  <a:pos x="0" y="30"/>
                </a:cxn>
                <a:cxn ang="0">
                  <a:pos x="0" y="36"/>
                </a:cxn>
                <a:cxn ang="0">
                  <a:pos x="2" y="41"/>
                </a:cxn>
                <a:cxn ang="0">
                  <a:pos x="6" y="47"/>
                </a:cxn>
                <a:cxn ang="0">
                  <a:pos x="10" y="53"/>
                </a:cxn>
                <a:cxn ang="0">
                  <a:pos x="13" y="57"/>
                </a:cxn>
                <a:cxn ang="0">
                  <a:pos x="21" y="60"/>
                </a:cxn>
                <a:cxn ang="0">
                  <a:pos x="27" y="62"/>
                </a:cxn>
                <a:cxn ang="0">
                  <a:pos x="32" y="62"/>
                </a:cxn>
                <a:cxn ang="0">
                  <a:pos x="32" y="62"/>
                </a:cxn>
              </a:cxnLst>
              <a:rect l="0" t="0" r="r" b="b"/>
              <a:pathLst>
                <a:path w="67" h="62">
                  <a:moveTo>
                    <a:pt x="32" y="62"/>
                  </a:moveTo>
                  <a:lnTo>
                    <a:pt x="38" y="62"/>
                  </a:lnTo>
                  <a:lnTo>
                    <a:pt x="46" y="60"/>
                  </a:lnTo>
                  <a:lnTo>
                    <a:pt x="50" y="57"/>
                  </a:lnTo>
                  <a:lnTo>
                    <a:pt x="57" y="53"/>
                  </a:lnTo>
                  <a:lnTo>
                    <a:pt x="59" y="47"/>
                  </a:lnTo>
                  <a:lnTo>
                    <a:pt x="63" y="41"/>
                  </a:lnTo>
                  <a:lnTo>
                    <a:pt x="65" y="36"/>
                  </a:lnTo>
                  <a:lnTo>
                    <a:pt x="67" y="30"/>
                  </a:lnTo>
                  <a:lnTo>
                    <a:pt x="65" y="22"/>
                  </a:lnTo>
                  <a:lnTo>
                    <a:pt x="63" y="17"/>
                  </a:lnTo>
                  <a:lnTo>
                    <a:pt x="59" y="11"/>
                  </a:lnTo>
                  <a:lnTo>
                    <a:pt x="57" y="7"/>
                  </a:lnTo>
                  <a:lnTo>
                    <a:pt x="50" y="3"/>
                  </a:lnTo>
                  <a:lnTo>
                    <a:pt x="46" y="2"/>
                  </a:lnTo>
                  <a:lnTo>
                    <a:pt x="38" y="0"/>
                  </a:lnTo>
                  <a:lnTo>
                    <a:pt x="32" y="0"/>
                  </a:lnTo>
                  <a:lnTo>
                    <a:pt x="27" y="0"/>
                  </a:lnTo>
                  <a:lnTo>
                    <a:pt x="21" y="2"/>
                  </a:lnTo>
                  <a:lnTo>
                    <a:pt x="13" y="3"/>
                  </a:lnTo>
                  <a:lnTo>
                    <a:pt x="10" y="7"/>
                  </a:lnTo>
                  <a:lnTo>
                    <a:pt x="6" y="11"/>
                  </a:lnTo>
                  <a:lnTo>
                    <a:pt x="2" y="17"/>
                  </a:lnTo>
                  <a:lnTo>
                    <a:pt x="0" y="22"/>
                  </a:lnTo>
                  <a:lnTo>
                    <a:pt x="0" y="30"/>
                  </a:lnTo>
                  <a:lnTo>
                    <a:pt x="0" y="36"/>
                  </a:lnTo>
                  <a:lnTo>
                    <a:pt x="2" y="41"/>
                  </a:lnTo>
                  <a:lnTo>
                    <a:pt x="6" y="47"/>
                  </a:lnTo>
                  <a:lnTo>
                    <a:pt x="10" y="53"/>
                  </a:lnTo>
                  <a:lnTo>
                    <a:pt x="13" y="57"/>
                  </a:lnTo>
                  <a:lnTo>
                    <a:pt x="21" y="60"/>
                  </a:lnTo>
                  <a:lnTo>
                    <a:pt x="27" y="62"/>
                  </a:lnTo>
                  <a:lnTo>
                    <a:pt x="32" y="62"/>
                  </a:lnTo>
                  <a:lnTo>
                    <a:pt x="32" y="62"/>
                  </a:lnTo>
                  <a:close/>
                </a:path>
              </a:pathLst>
            </a:custGeom>
            <a:solidFill>
              <a:srgbClr val="4F66AB"/>
            </a:solidFill>
            <a:ln w="9525">
              <a:noFill/>
              <a:round/>
              <a:headEnd/>
              <a:tailEnd/>
            </a:ln>
          </p:spPr>
          <p:txBody>
            <a:bodyPr>
              <a:prstTxWarp prst="textNoShape">
                <a:avLst/>
              </a:prstTxWarp>
            </a:bodyPr>
            <a:lstStyle/>
            <a:p>
              <a:endParaRPr lang="es-MX"/>
            </a:p>
          </p:txBody>
        </p:sp>
        <p:sp>
          <p:nvSpPr>
            <p:cNvPr id="113724" name="Freeform 60"/>
            <p:cNvSpPr>
              <a:spLocks/>
            </p:cNvSpPr>
            <p:nvPr/>
          </p:nvSpPr>
          <p:spPr bwMode="auto">
            <a:xfrm>
              <a:off x="3251" y="2537"/>
              <a:ext cx="33" cy="33"/>
            </a:xfrm>
            <a:custGeom>
              <a:avLst/>
              <a:gdLst/>
              <a:ahLst/>
              <a:cxnLst>
                <a:cxn ang="0">
                  <a:pos x="33" y="64"/>
                </a:cxn>
                <a:cxn ang="0">
                  <a:pos x="38" y="62"/>
                </a:cxn>
                <a:cxn ang="0">
                  <a:pos x="44" y="60"/>
                </a:cxn>
                <a:cxn ang="0">
                  <a:pos x="50" y="57"/>
                </a:cxn>
                <a:cxn ang="0">
                  <a:pos x="56" y="53"/>
                </a:cxn>
                <a:cxn ang="0">
                  <a:pos x="59" y="49"/>
                </a:cxn>
                <a:cxn ang="0">
                  <a:pos x="61" y="43"/>
                </a:cxn>
                <a:cxn ang="0">
                  <a:pos x="63" y="36"/>
                </a:cxn>
                <a:cxn ang="0">
                  <a:pos x="65" y="30"/>
                </a:cxn>
                <a:cxn ang="0">
                  <a:pos x="63" y="24"/>
                </a:cxn>
                <a:cxn ang="0">
                  <a:pos x="61" y="19"/>
                </a:cxn>
                <a:cxn ang="0">
                  <a:pos x="59" y="11"/>
                </a:cxn>
                <a:cxn ang="0">
                  <a:pos x="56" y="9"/>
                </a:cxn>
                <a:cxn ang="0">
                  <a:pos x="50" y="3"/>
                </a:cxn>
                <a:cxn ang="0">
                  <a:pos x="44" y="2"/>
                </a:cxn>
                <a:cxn ang="0">
                  <a:pos x="38" y="0"/>
                </a:cxn>
                <a:cxn ang="0">
                  <a:pos x="33" y="0"/>
                </a:cxn>
                <a:cxn ang="0">
                  <a:pos x="27" y="0"/>
                </a:cxn>
                <a:cxn ang="0">
                  <a:pos x="19" y="2"/>
                </a:cxn>
                <a:cxn ang="0">
                  <a:pos x="14" y="3"/>
                </a:cxn>
                <a:cxn ang="0">
                  <a:pos x="10" y="9"/>
                </a:cxn>
                <a:cxn ang="0">
                  <a:pos x="6" y="11"/>
                </a:cxn>
                <a:cxn ang="0">
                  <a:pos x="2" y="19"/>
                </a:cxn>
                <a:cxn ang="0">
                  <a:pos x="0" y="24"/>
                </a:cxn>
                <a:cxn ang="0">
                  <a:pos x="0" y="30"/>
                </a:cxn>
                <a:cxn ang="0">
                  <a:pos x="0" y="36"/>
                </a:cxn>
                <a:cxn ang="0">
                  <a:pos x="2" y="43"/>
                </a:cxn>
                <a:cxn ang="0">
                  <a:pos x="6" y="49"/>
                </a:cxn>
                <a:cxn ang="0">
                  <a:pos x="10" y="53"/>
                </a:cxn>
                <a:cxn ang="0">
                  <a:pos x="14" y="57"/>
                </a:cxn>
                <a:cxn ang="0">
                  <a:pos x="19" y="60"/>
                </a:cxn>
                <a:cxn ang="0">
                  <a:pos x="27" y="62"/>
                </a:cxn>
                <a:cxn ang="0">
                  <a:pos x="33" y="64"/>
                </a:cxn>
                <a:cxn ang="0">
                  <a:pos x="33" y="64"/>
                </a:cxn>
              </a:cxnLst>
              <a:rect l="0" t="0" r="r" b="b"/>
              <a:pathLst>
                <a:path w="65" h="64">
                  <a:moveTo>
                    <a:pt x="33" y="64"/>
                  </a:moveTo>
                  <a:lnTo>
                    <a:pt x="38" y="62"/>
                  </a:lnTo>
                  <a:lnTo>
                    <a:pt x="44" y="60"/>
                  </a:lnTo>
                  <a:lnTo>
                    <a:pt x="50" y="57"/>
                  </a:lnTo>
                  <a:lnTo>
                    <a:pt x="56" y="53"/>
                  </a:lnTo>
                  <a:lnTo>
                    <a:pt x="59" y="49"/>
                  </a:lnTo>
                  <a:lnTo>
                    <a:pt x="61" y="43"/>
                  </a:lnTo>
                  <a:lnTo>
                    <a:pt x="63" y="36"/>
                  </a:lnTo>
                  <a:lnTo>
                    <a:pt x="65" y="30"/>
                  </a:lnTo>
                  <a:lnTo>
                    <a:pt x="63" y="24"/>
                  </a:lnTo>
                  <a:lnTo>
                    <a:pt x="61" y="19"/>
                  </a:lnTo>
                  <a:lnTo>
                    <a:pt x="59" y="11"/>
                  </a:lnTo>
                  <a:lnTo>
                    <a:pt x="56" y="9"/>
                  </a:lnTo>
                  <a:lnTo>
                    <a:pt x="50" y="3"/>
                  </a:lnTo>
                  <a:lnTo>
                    <a:pt x="44" y="2"/>
                  </a:lnTo>
                  <a:lnTo>
                    <a:pt x="38" y="0"/>
                  </a:lnTo>
                  <a:lnTo>
                    <a:pt x="33" y="0"/>
                  </a:lnTo>
                  <a:lnTo>
                    <a:pt x="27" y="0"/>
                  </a:lnTo>
                  <a:lnTo>
                    <a:pt x="19" y="2"/>
                  </a:lnTo>
                  <a:lnTo>
                    <a:pt x="14" y="3"/>
                  </a:lnTo>
                  <a:lnTo>
                    <a:pt x="10" y="9"/>
                  </a:lnTo>
                  <a:lnTo>
                    <a:pt x="6" y="11"/>
                  </a:lnTo>
                  <a:lnTo>
                    <a:pt x="2" y="19"/>
                  </a:lnTo>
                  <a:lnTo>
                    <a:pt x="0" y="24"/>
                  </a:lnTo>
                  <a:lnTo>
                    <a:pt x="0" y="30"/>
                  </a:lnTo>
                  <a:lnTo>
                    <a:pt x="0" y="36"/>
                  </a:lnTo>
                  <a:lnTo>
                    <a:pt x="2" y="43"/>
                  </a:lnTo>
                  <a:lnTo>
                    <a:pt x="6" y="49"/>
                  </a:lnTo>
                  <a:lnTo>
                    <a:pt x="10" y="53"/>
                  </a:lnTo>
                  <a:lnTo>
                    <a:pt x="14" y="57"/>
                  </a:lnTo>
                  <a:lnTo>
                    <a:pt x="19" y="60"/>
                  </a:lnTo>
                  <a:lnTo>
                    <a:pt x="27" y="62"/>
                  </a:lnTo>
                  <a:lnTo>
                    <a:pt x="33" y="64"/>
                  </a:lnTo>
                  <a:lnTo>
                    <a:pt x="33" y="64"/>
                  </a:lnTo>
                  <a:close/>
                </a:path>
              </a:pathLst>
            </a:custGeom>
            <a:solidFill>
              <a:srgbClr val="4F66AB"/>
            </a:solidFill>
            <a:ln w="9525">
              <a:noFill/>
              <a:round/>
              <a:headEnd/>
              <a:tailEnd/>
            </a:ln>
          </p:spPr>
          <p:txBody>
            <a:bodyPr>
              <a:prstTxWarp prst="textNoShape">
                <a:avLst/>
              </a:prstTxWarp>
            </a:bodyPr>
            <a:lstStyle/>
            <a:p>
              <a:endParaRPr lang="es-MX"/>
            </a:p>
          </p:txBody>
        </p:sp>
        <p:sp>
          <p:nvSpPr>
            <p:cNvPr id="113725" name="Freeform 61"/>
            <p:cNvSpPr>
              <a:spLocks/>
            </p:cNvSpPr>
            <p:nvPr/>
          </p:nvSpPr>
          <p:spPr bwMode="auto">
            <a:xfrm>
              <a:off x="3297" y="2479"/>
              <a:ext cx="31" cy="34"/>
            </a:xfrm>
            <a:custGeom>
              <a:avLst/>
              <a:gdLst/>
              <a:ahLst/>
              <a:cxnLst>
                <a:cxn ang="0">
                  <a:pos x="30" y="66"/>
                </a:cxn>
                <a:cxn ang="0">
                  <a:pos x="36" y="64"/>
                </a:cxn>
                <a:cxn ang="0">
                  <a:pos x="42" y="62"/>
                </a:cxn>
                <a:cxn ang="0">
                  <a:pos x="47" y="59"/>
                </a:cxn>
                <a:cxn ang="0">
                  <a:pos x="53" y="55"/>
                </a:cxn>
                <a:cxn ang="0">
                  <a:pos x="55" y="51"/>
                </a:cxn>
                <a:cxn ang="0">
                  <a:pos x="61" y="45"/>
                </a:cxn>
                <a:cxn ang="0">
                  <a:pos x="62" y="38"/>
                </a:cxn>
                <a:cxn ang="0">
                  <a:pos x="62" y="32"/>
                </a:cxn>
                <a:cxn ang="0">
                  <a:pos x="62" y="26"/>
                </a:cxn>
                <a:cxn ang="0">
                  <a:pos x="61" y="19"/>
                </a:cxn>
                <a:cxn ang="0">
                  <a:pos x="55" y="13"/>
                </a:cxn>
                <a:cxn ang="0">
                  <a:pos x="53" y="9"/>
                </a:cxn>
                <a:cxn ang="0">
                  <a:pos x="47" y="3"/>
                </a:cxn>
                <a:cxn ang="0">
                  <a:pos x="42" y="2"/>
                </a:cxn>
                <a:cxn ang="0">
                  <a:pos x="36" y="0"/>
                </a:cxn>
                <a:cxn ang="0">
                  <a:pos x="30" y="0"/>
                </a:cxn>
                <a:cxn ang="0">
                  <a:pos x="23" y="0"/>
                </a:cxn>
                <a:cxn ang="0">
                  <a:pos x="17" y="2"/>
                </a:cxn>
                <a:cxn ang="0">
                  <a:pos x="11" y="3"/>
                </a:cxn>
                <a:cxn ang="0">
                  <a:pos x="7" y="9"/>
                </a:cxn>
                <a:cxn ang="0">
                  <a:pos x="4" y="13"/>
                </a:cxn>
                <a:cxn ang="0">
                  <a:pos x="2" y="19"/>
                </a:cxn>
                <a:cxn ang="0">
                  <a:pos x="0" y="26"/>
                </a:cxn>
                <a:cxn ang="0">
                  <a:pos x="0" y="32"/>
                </a:cxn>
                <a:cxn ang="0">
                  <a:pos x="0" y="38"/>
                </a:cxn>
                <a:cxn ang="0">
                  <a:pos x="2" y="45"/>
                </a:cxn>
                <a:cxn ang="0">
                  <a:pos x="4" y="51"/>
                </a:cxn>
                <a:cxn ang="0">
                  <a:pos x="7" y="55"/>
                </a:cxn>
                <a:cxn ang="0">
                  <a:pos x="11" y="59"/>
                </a:cxn>
                <a:cxn ang="0">
                  <a:pos x="17" y="62"/>
                </a:cxn>
                <a:cxn ang="0">
                  <a:pos x="23" y="64"/>
                </a:cxn>
                <a:cxn ang="0">
                  <a:pos x="30" y="66"/>
                </a:cxn>
                <a:cxn ang="0">
                  <a:pos x="30" y="66"/>
                </a:cxn>
              </a:cxnLst>
              <a:rect l="0" t="0" r="r" b="b"/>
              <a:pathLst>
                <a:path w="62" h="66">
                  <a:moveTo>
                    <a:pt x="30" y="66"/>
                  </a:moveTo>
                  <a:lnTo>
                    <a:pt x="36" y="64"/>
                  </a:lnTo>
                  <a:lnTo>
                    <a:pt x="42" y="62"/>
                  </a:lnTo>
                  <a:lnTo>
                    <a:pt x="47" y="59"/>
                  </a:lnTo>
                  <a:lnTo>
                    <a:pt x="53" y="55"/>
                  </a:lnTo>
                  <a:lnTo>
                    <a:pt x="55" y="51"/>
                  </a:lnTo>
                  <a:lnTo>
                    <a:pt x="61" y="45"/>
                  </a:lnTo>
                  <a:lnTo>
                    <a:pt x="62" y="38"/>
                  </a:lnTo>
                  <a:lnTo>
                    <a:pt x="62" y="32"/>
                  </a:lnTo>
                  <a:lnTo>
                    <a:pt x="62" y="26"/>
                  </a:lnTo>
                  <a:lnTo>
                    <a:pt x="61" y="19"/>
                  </a:lnTo>
                  <a:lnTo>
                    <a:pt x="55" y="13"/>
                  </a:lnTo>
                  <a:lnTo>
                    <a:pt x="53" y="9"/>
                  </a:lnTo>
                  <a:lnTo>
                    <a:pt x="47" y="3"/>
                  </a:lnTo>
                  <a:lnTo>
                    <a:pt x="42" y="2"/>
                  </a:lnTo>
                  <a:lnTo>
                    <a:pt x="36" y="0"/>
                  </a:lnTo>
                  <a:lnTo>
                    <a:pt x="30" y="0"/>
                  </a:lnTo>
                  <a:lnTo>
                    <a:pt x="23" y="0"/>
                  </a:lnTo>
                  <a:lnTo>
                    <a:pt x="17" y="2"/>
                  </a:lnTo>
                  <a:lnTo>
                    <a:pt x="11" y="3"/>
                  </a:lnTo>
                  <a:lnTo>
                    <a:pt x="7" y="9"/>
                  </a:lnTo>
                  <a:lnTo>
                    <a:pt x="4" y="13"/>
                  </a:lnTo>
                  <a:lnTo>
                    <a:pt x="2" y="19"/>
                  </a:lnTo>
                  <a:lnTo>
                    <a:pt x="0" y="26"/>
                  </a:lnTo>
                  <a:lnTo>
                    <a:pt x="0" y="32"/>
                  </a:lnTo>
                  <a:lnTo>
                    <a:pt x="0" y="38"/>
                  </a:lnTo>
                  <a:lnTo>
                    <a:pt x="2" y="45"/>
                  </a:lnTo>
                  <a:lnTo>
                    <a:pt x="4" y="51"/>
                  </a:lnTo>
                  <a:lnTo>
                    <a:pt x="7" y="55"/>
                  </a:lnTo>
                  <a:lnTo>
                    <a:pt x="11" y="59"/>
                  </a:lnTo>
                  <a:lnTo>
                    <a:pt x="17" y="62"/>
                  </a:lnTo>
                  <a:lnTo>
                    <a:pt x="23" y="64"/>
                  </a:lnTo>
                  <a:lnTo>
                    <a:pt x="30" y="66"/>
                  </a:lnTo>
                  <a:lnTo>
                    <a:pt x="30" y="66"/>
                  </a:lnTo>
                  <a:close/>
                </a:path>
              </a:pathLst>
            </a:custGeom>
            <a:solidFill>
              <a:srgbClr val="4F66AB"/>
            </a:solidFill>
            <a:ln w="9525">
              <a:noFill/>
              <a:round/>
              <a:headEnd/>
              <a:tailEnd/>
            </a:ln>
          </p:spPr>
          <p:txBody>
            <a:bodyPr>
              <a:prstTxWarp prst="textNoShape">
                <a:avLst/>
              </a:prstTxWarp>
            </a:bodyPr>
            <a:lstStyle/>
            <a:p>
              <a:endParaRPr lang="es-MX"/>
            </a:p>
          </p:txBody>
        </p:sp>
        <p:sp>
          <p:nvSpPr>
            <p:cNvPr id="113726" name="Freeform 62"/>
            <p:cNvSpPr>
              <a:spLocks/>
            </p:cNvSpPr>
            <p:nvPr/>
          </p:nvSpPr>
          <p:spPr bwMode="auto">
            <a:xfrm>
              <a:off x="3342" y="2422"/>
              <a:ext cx="32" cy="34"/>
            </a:xfrm>
            <a:custGeom>
              <a:avLst/>
              <a:gdLst/>
              <a:ahLst/>
              <a:cxnLst>
                <a:cxn ang="0">
                  <a:pos x="31" y="66"/>
                </a:cxn>
                <a:cxn ang="0">
                  <a:pos x="36" y="64"/>
                </a:cxn>
                <a:cxn ang="0">
                  <a:pos x="44" y="62"/>
                </a:cxn>
                <a:cxn ang="0">
                  <a:pos x="48" y="59"/>
                </a:cxn>
                <a:cxn ang="0">
                  <a:pos x="53" y="57"/>
                </a:cxn>
                <a:cxn ang="0">
                  <a:pos x="57" y="51"/>
                </a:cxn>
                <a:cxn ang="0">
                  <a:pos x="61" y="45"/>
                </a:cxn>
                <a:cxn ang="0">
                  <a:pos x="63" y="40"/>
                </a:cxn>
                <a:cxn ang="0">
                  <a:pos x="65" y="34"/>
                </a:cxn>
                <a:cxn ang="0">
                  <a:pos x="63" y="26"/>
                </a:cxn>
                <a:cxn ang="0">
                  <a:pos x="61" y="21"/>
                </a:cxn>
                <a:cxn ang="0">
                  <a:pos x="57" y="15"/>
                </a:cxn>
                <a:cxn ang="0">
                  <a:pos x="53" y="9"/>
                </a:cxn>
                <a:cxn ang="0">
                  <a:pos x="48" y="5"/>
                </a:cxn>
                <a:cxn ang="0">
                  <a:pos x="44" y="1"/>
                </a:cxn>
                <a:cxn ang="0">
                  <a:pos x="36" y="0"/>
                </a:cxn>
                <a:cxn ang="0">
                  <a:pos x="31" y="0"/>
                </a:cxn>
                <a:cxn ang="0">
                  <a:pos x="25" y="0"/>
                </a:cxn>
                <a:cxn ang="0">
                  <a:pos x="17" y="1"/>
                </a:cxn>
                <a:cxn ang="0">
                  <a:pos x="12" y="5"/>
                </a:cxn>
                <a:cxn ang="0">
                  <a:pos x="8" y="9"/>
                </a:cxn>
                <a:cxn ang="0">
                  <a:pos x="4" y="15"/>
                </a:cxn>
                <a:cxn ang="0">
                  <a:pos x="2" y="21"/>
                </a:cxn>
                <a:cxn ang="0">
                  <a:pos x="0" y="26"/>
                </a:cxn>
                <a:cxn ang="0">
                  <a:pos x="0" y="34"/>
                </a:cxn>
                <a:cxn ang="0">
                  <a:pos x="0" y="40"/>
                </a:cxn>
                <a:cxn ang="0">
                  <a:pos x="2" y="45"/>
                </a:cxn>
                <a:cxn ang="0">
                  <a:pos x="4" y="51"/>
                </a:cxn>
                <a:cxn ang="0">
                  <a:pos x="8" y="57"/>
                </a:cxn>
                <a:cxn ang="0">
                  <a:pos x="12" y="59"/>
                </a:cxn>
                <a:cxn ang="0">
                  <a:pos x="17" y="62"/>
                </a:cxn>
                <a:cxn ang="0">
                  <a:pos x="25" y="64"/>
                </a:cxn>
                <a:cxn ang="0">
                  <a:pos x="31" y="66"/>
                </a:cxn>
                <a:cxn ang="0">
                  <a:pos x="31" y="66"/>
                </a:cxn>
              </a:cxnLst>
              <a:rect l="0" t="0" r="r" b="b"/>
              <a:pathLst>
                <a:path w="65" h="66">
                  <a:moveTo>
                    <a:pt x="31" y="66"/>
                  </a:moveTo>
                  <a:lnTo>
                    <a:pt x="36" y="64"/>
                  </a:lnTo>
                  <a:lnTo>
                    <a:pt x="44" y="62"/>
                  </a:lnTo>
                  <a:lnTo>
                    <a:pt x="48" y="59"/>
                  </a:lnTo>
                  <a:lnTo>
                    <a:pt x="53" y="57"/>
                  </a:lnTo>
                  <a:lnTo>
                    <a:pt x="57" y="51"/>
                  </a:lnTo>
                  <a:lnTo>
                    <a:pt x="61" y="45"/>
                  </a:lnTo>
                  <a:lnTo>
                    <a:pt x="63" y="40"/>
                  </a:lnTo>
                  <a:lnTo>
                    <a:pt x="65" y="34"/>
                  </a:lnTo>
                  <a:lnTo>
                    <a:pt x="63" y="26"/>
                  </a:lnTo>
                  <a:lnTo>
                    <a:pt x="61" y="21"/>
                  </a:lnTo>
                  <a:lnTo>
                    <a:pt x="57" y="15"/>
                  </a:lnTo>
                  <a:lnTo>
                    <a:pt x="53" y="9"/>
                  </a:lnTo>
                  <a:lnTo>
                    <a:pt x="48" y="5"/>
                  </a:lnTo>
                  <a:lnTo>
                    <a:pt x="44" y="1"/>
                  </a:lnTo>
                  <a:lnTo>
                    <a:pt x="36" y="0"/>
                  </a:lnTo>
                  <a:lnTo>
                    <a:pt x="31" y="0"/>
                  </a:lnTo>
                  <a:lnTo>
                    <a:pt x="25" y="0"/>
                  </a:lnTo>
                  <a:lnTo>
                    <a:pt x="17" y="1"/>
                  </a:lnTo>
                  <a:lnTo>
                    <a:pt x="12" y="5"/>
                  </a:lnTo>
                  <a:lnTo>
                    <a:pt x="8" y="9"/>
                  </a:lnTo>
                  <a:lnTo>
                    <a:pt x="4" y="15"/>
                  </a:lnTo>
                  <a:lnTo>
                    <a:pt x="2" y="21"/>
                  </a:lnTo>
                  <a:lnTo>
                    <a:pt x="0" y="26"/>
                  </a:lnTo>
                  <a:lnTo>
                    <a:pt x="0" y="34"/>
                  </a:lnTo>
                  <a:lnTo>
                    <a:pt x="0" y="40"/>
                  </a:lnTo>
                  <a:lnTo>
                    <a:pt x="2" y="45"/>
                  </a:lnTo>
                  <a:lnTo>
                    <a:pt x="4" y="51"/>
                  </a:lnTo>
                  <a:lnTo>
                    <a:pt x="8" y="57"/>
                  </a:lnTo>
                  <a:lnTo>
                    <a:pt x="12" y="59"/>
                  </a:lnTo>
                  <a:lnTo>
                    <a:pt x="17" y="62"/>
                  </a:lnTo>
                  <a:lnTo>
                    <a:pt x="25" y="64"/>
                  </a:lnTo>
                  <a:lnTo>
                    <a:pt x="31" y="66"/>
                  </a:lnTo>
                  <a:lnTo>
                    <a:pt x="31" y="66"/>
                  </a:lnTo>
                  <a:close/>
                </a:path>
              </a:pathLst>
            </a:custGeom>
            <a:solidFill>
              <a:srgbClr val="4F66AB"/>
            </a:solidFill>
            <a:ln w="9525">
              <a:noFill/>
              <a:round/>
              <a:headEnd/>
              <a:tailEnd/>
            </a:ln>
          </p:spPr>
          <p:txBody>
            <a:bodyPr>
              <a:prstTxWarp prst="textNoShape">
                <a:avLst/>
              </a:prstTxWarp>
            </a:bodyPr>
            <a:lstStyle/>
            <a:p>
              <a:endParaRPr lang="es-MX"/>
            </a:p>
          </p:txBody>
        </p:sp>
        <p:sp>
          <p:nvSpPr>
            <p:cNvPr id="113727" name="Freeform 63"/>
            <p:cNvSpPr>
              <a:spLocks/>
            </p:cNvSpPr>
            <p:nvPr/>
          </p:nvSpPr>
          <p:spPr bwMode="auto">
            <a:xfrm>
              <a:off x="3385" y="2365"/>
              <a:ext cx="32" cy="34"/>
            </a:xfrm>
            <a:custGeom>
              <a:avLst/>
              <a:gdLst/>
              <a:ahLst/>
              <a:cxnLst>
                <a:cxn ang="0">
                  <a:pos x="32" y="66"/>
                </a:cxn>
                <a:cxn ang="0">
                  <a:pos x="38" y="66"/>
                </a:cxn>
                <a:cxn ang="0">
                  <a:pos x="43" y="64"/>
                </a:cxn>
                <a:cxn ang="0">
                  <a:pos x="49" y="58"/>
                </a:cxn>
                <a:cxn ang="0">
                  <a:pos x="53" y="57"/>
                </a:cxn>
                <a:cxn ang="0">
                  <a:pos x="57" y="49"/>
                </a:cxn>
                <a:cxn ang="0">
                  <a:pos x="60" y="45"/>
                </a:cxn>
                <a:cxn ang="0">
                  <a:pos x="62" y="38"/>
                </a:cxn>
                <a:cxn ang="0">
                  <a:pos x="62" y="34"/>
                </a:cxn>
                <a:cxn ang="0">
                  <a:pos x="62" y="26"/>
                </a:cxn>
                <a:cxn ang="0">
                  <a:pos x="60" y="19"/>
                </a:cxn>
                <a:cxn ang="0">
                  <a:pos x="57" y="13"/>
                </a:cxn>
                <a:cxn ang="0">
                  <a:pos x="53" y="9"/>
                </a:cxn>
                <a:cxn ang="0">
                  <a:pos x="49" y="5"/>
                </a:cxn>
                <a:cxn ang="0">
                  <a:pos x="43" y="3"/>
                </a:cxn>
                <a:cxn ang="0">
                  <a:pos x="38" y="0"/>
                </a:cxn>
                <a:cxn ang="0">
                  <a:pos x="32" y="0"/>
                </a:cxn>
                <a:cxn ang="0">
                  <a:pos x="24" y="0"/>
                </a:cxn>
                <a:cxn ang="0">
                  <a:pos x="19" y="3"/>
                </a:cxn>
                <a:cxn ang="0">
                  <a:pos x="13" y="5"/>
                </a:cxn>
                <a:cxn ang="0">
                  <a:pos x="9" y="9"/>
                </a:cxn>
                <a:cxn ang="0">
                  <a:pos x="3" y="13"/>
                </a:cxn>
                <a:cxn ang="0">
                  <a:pos x="1" y="19"/>
                </a:cxn>
                <a:cxn ang="0">
                  <a:pos x="0" y="26"/>
                </a:cxn>
                <a:cxn ang="0">
                  <a:pos x="0" y="34"/>
                </a:cxn>
                <a:cxn ang="0">
                  <a:pos x="0" y="38"/>
                </a:cxn>
                <a:cxn ang="0">
                  <a:pos x="1" y="45"/>
                </a:cxn>
                <a:cxn ang="0">
                  <a:pos x="3" y="49"/>
                </a:cxn>
                <a:cxn ang="0">
                  <a:pos x="9" y="57"/>
                </a:cxn>
                <a:cxn ang="0">
                  <a:pos x="13" y="58"/>
                </a:cxn>
                <a:cxn ang="0">
                  <a:pos x="19" y="64"/>
                </a:cxn>
                <a:cxn ang="0">
                  <a:pos x="24" y="66"/>
                </a:cxn>
                <a:cxn ang="0">
                  <a:pos x="32" y="66"/>
                </a:cxn>
                <a:cxn ang="0">
                  <a:pos x="32" y="66"/>
                </a:cxn>
              </a:cxnLst>
              <a:rect l="0" t="0" r="r" b="b"/>
              <a:pathLst>
                <a:path w="62" h="66">
                  <a:moveTo>
                    <a:pt x="32" y="66"/>
                  </a:moveTo>
                  <a:lnTo>
                    <a:pt x="38" y="66"/>
                  </a:lnTo>
                  <a:lnTo>
                    <a:pt x="43" y="64"/>
                  </a:lnTo>
                  <a:lnTo>
                    <a:pt x="49" y="58"/>
                  </a:lnTo>
                  <a:lnTo>
                    <a:pt x="53" y="57"/>
                  </a:lnTo>
                  <a:lnTo>
                    <a:pt x="57" y="49"/>
                  </a:lnTo>
                  <a:lnTo>
                    <a:pt x="60" y="45"/>
                  </a:lnTo>
                  <a:lnTo>
                    <a:pt x="62" y="38"/>
                  </a:lnTo>
                  <a:lnTo>
                    <a:pt x="62" y="34"/>
                  </a:lnTo>
                  <a:lnTo>
                    <a:pt x="62" y="26"/>
                  </a:lnTo>
                  <a:lnTo>
                    <a:pt x="60" y="19"/>
                  </a:lnTo>
                  <a:lnTo>
                    <a:pt x="57" y="13"/>
                  </a:lnTo>
                  <a:lnTo>
                    <a:pt x="53" y="9"/>
                  </a:lnTo>
                  <a:lnTo>
                    <a:pt x="49" y="5"/>
                  </a:lnTo>
                  <a:lnTo>
                    <a:pt x="43" y="3"/>
                  </a:lnTo>
                  <a:lnTo>
                    <a:pt x="38" y="0"/>
                  </a:lnTo>
                  <a:lnTo>
                    <a:pt x="32" y="0"/>
                  </a:lnTo>
                  <a:lnTo>
                    <a:pt x="24" y="0"/>
                  </a:lnTo>
                  <a:lnTo>
                    <a:pt x="19" y="3"/>
                  </a:lnTo>
                  <a:lnTo>
                    <a:pt x="13" y="5"/>
                  </a:lnTo>
                  <a:lnTo>
                    <a:pt x="9" y="9"/>
                  </a:lnTo>
                  <a:lnTo>
                    <a:pt x="3" y="13"/>
                  </a:lnTo>
                  <a:lnTo>
                    <a:pt x="1" y="19"/>
                  </a:lnTo>
                  <a:lnTo>
                    <a:pt x="0" y="26"/>
                  </a:lnTo>
                  <a:lnTo>
                    <a:pt x="0" y="34"/>
                  </a:lnTo>
                  <a:lnTo>
                    <a:pt x="0" y="38"/>
                  </a:lnTo>
                  <a:lnTo>
                    <a:pt x="1" y="45"/>
                  </a:lnTo>
                  <a:lnTo>
                    <a:pt x="3" y="49"/>
                  </a:lnTo>
                  <a:lnTo>
                    <a:pt x="9" y="57"/>
                  </a:lnTo>
                  <a:lnTo>
                    <a:pt x="13" y="58"/>
                  </a:lnTo>
                  <a:lnTo>
                    <a:pt x="19" y="64"/>
                  </a:lnTo>
                  <a:lnTo>
                    <a:pt x="24" y="66"/>
                  </a:lnTo>
                  <a:lnTo>
                    <a:pt x="32" y="66"/>
                  </a:lnTo>
                  <a:lnTo>
                    <a:pt x="32" y="66"/>
                  </a:lnTo>
                  <a:close/>
                </a:path>
              </a:pathLst>
            </a:custGeom>
            <a:solidFill>
              <a:srgbClr val="4F66AB"/>
            </a:solidFill>
            <a:ln w="9525">
              <a:noFill/>
              <a:round/>
              <a:headEnd/>
              <a:tailEnd/>
            </a:ln>
          </p:spPr>
          <p:txBody>
            <a:bodyPr>
              <a:prstTxWarp prst="textNoShape">
                <a:avLst/>
              </a:prstTxWarp>
            </a:bodyPr>
            <a:lstStyle/>
            <a:p>
              <a:endParaRPr lang="es-MX"/>
            </a:p>
          </p:txBody>
        </p:sp>
        <p:sp>
          <p:nvSpPr>
            <p:cNvPr id="113728" name="Freeform 64"/>
            <p:cNvSpPr>
              <a:spLocks/>
            </p:cNvSpPr>
            <p:nvPr/>
          </p:nvSpPr>
          <p:spPr bwMode="auto">
            <a:xfrm>
              <a:off x="3430" y="2308"/>
              <a:ext cx="32" cy="34"/>
            </a:xfrm>
            <a:custGeom>
              <a:avLst/>
              <a:gdLst/>
              <a:ahLst/>
              <a:cxnLst>
                <a:cxn ang="0">
                  <a:pos x="34" y="67"/>
                </a:cxn>
                <a:cxn ang="0">
                  <a:pos x="38" y="67"/>
                </a:cxn>
                <a:cxn ang="0">
                  <a:pos x="46" y="63"/>
                </a:cxn>
                <a:cxn ang="0">
                  <a:pos x="49" y="59"/>
                </a:cxn>
                <a:cxn ang="0">
                  <a:pos x="55" y="58"/>
                </a:cxn>
                <a:cxn ang="0">
                  <a:pos x="57" y="50"/>
                </a:cxn>
                <a:cxn ang="0">
                  <a:pos x="61" y="46"/>
                </a:cxn>
                <a:cxn ang="0">
                  <a:pos x="63" y="40"/>
                </a:cxn>
                <a:cxn ang="0">
                  <a:pos x="65" y="35"/>
                </a:cxn>
                <a:cxn ang="0">
                  <a:pos x="63" y="27"/>
                </a:cxn>
                <a:cxn ang="0">
                  <a:pos x="61" y="21"/>
                </a:cxn>
                <a:cxn ang="0">
                  <a:pos x="57" y="16"/>
                </a:cxn>
                <a:cxn ang="0">
                  <a:pos x="55" y="10"/>
                </a:cxn>
                <a:cxn ang="0">
                  <a:pos x="49" y="6"/>
                </a:cxn>
                <a:cxn ang="0">
                  <a:pos x="46" y="4"/>
                </a:cxn>
                <a:cxn ang="0">
                  <a:pos x="38" y="0"/>
                </a:cxn>
                <a:cxn ang="0">
                  <a:pos x="34" y="0"/>
                </a:cxn>
                <a:cxn ang="0">
                  <a:pos x="27" y="0"/>
                </a:cxn>
                <a:cxn ang="0">
                  <a:pos x="21" y="4"/>
                </a:cxn>
                <a:cxn ang="0">
                  <a:pos x="13" y="6"/>
                </a:cxn>
                <a:cxn ang="0">
                  <a:pos x="9" y="10"/>
                </a:cxn>
                <a:cxn ang="0">
                  <a:pos x="4" y="16"/>
                </a:cxn>
                <a:cxn ang="0">
                  <a:pos x="2" y="21"/>
                </a:cxn>
                <a:cxn ang="0">
                  <a:pos x="0" y="27"/>
                </a:cxn>
                <a:cxn ang="0">
                  <a:pos x="0" y="35"/>
                </a:cxn>
                <a:cxn ang="0">
                  <a:pos x="0" y="40"/>
                </a:cxn>
                <a:cxn ang="0">
                  <a:pos x="2" y="46"/>
                </a:cxn>
                <a:cxn ang="0">
                  <a:pos x="4" y="50"/>
                </a:cxn>
                <a:cxn ang="0">
                  <a:pos x="9" y="58"/>
                </a:cxn>
                <a:cxn ang="0">
                  <a:pos x="13" y="59"/>
                </a:cxn>
                <a:cxn ang="0">
                  <a:pos x="21" y="63"/>
                </a:cxn>
                <a:cxn ang="0">
                  <a:pos x="27" y="67"/>
                </a:cxn>
                <a:cxn ang="0">
                  <a:pos x="34" y="67"/>
                </a:cxn>
                <a:cxn ang="0">
                  <a:pos x="34" y="67"/>
                </a:cxn>
              </a:cxnLst>
              <a:rect l="0" t="0" r="r" b="b"/>
              <a:pathLst>
                <a:path w="65" h="67">
                  <a:moveTo>
                    <a:pt x="34" y="67"/>
                  </a:moveTo>
                  <a:lnTo>
                    <a:pt x="38" y="67"/>
                  </a:lnTo>
                  <a:lnTo>
                    <a:pt x="46" y="63"/>
                  </a:lnTo>
                  <a:lnTo>
                    <a:pt x="49" y="59"/>
                  </a:lnTo>
                  <a:lnTo>
                    <a:pt x="55" y="58"/>
                  </a:lnTo>
                  <a:lnTo>
                    <a:pt x="57" y="50"/>
                  </a:lnTo>
                  <a:lnTo>
                    <a:pt x="61" y="46"/>
                  </a:lnTo>
                  <a:lnTo>
                    <a:pt x="63" y="40"/>
                  </a:lnTo>
                  <a:lnTo>
                    <a:pt x="65" y="35"/>
                  </a:lnTo>
                  <a:lnTo>
                    <a:pt x="63" y="27"/>
                  </a:lnTo>
                  <a:lnTo>
                    <a:pt x="61" y="21"/>
                  </a:lnTo>
                  <a:lnTo>
                    <a:pt x="57" y="16"/>
                  </a:lnTo>
                  <a:lnTo>
                    <a:pt x="55" y="10"/>
                  </a:lnTo>
                  <a:lnTo>
                    <a:pt x="49" y="6"/>
                  </a:lnTo>
                  <a:lnTo>
                    <a:pt x="46" y="4"/>
                  </a:lnTo>
                  <a:lnTo>
                    <a:pt x="38" y="0"/>
                  </a:lnTo>
                  <a:lnTo>
                    <a:pt x="34" y="0"/>
                  </a:lnTo>
                  <a:lnTo>
                    <a:pt x="27" y="0"/>
                  </a:lnTo>
                  <a:lnTo>
                    <a:pt x="21" y="4"/>
                  </a:lnTo>
                  <a:lnTo>
                    <a:pt x="13" y="6"/>
                  </a:lnTo>
                  <a:lnTo>
                    <a:pt x="9" y="10"/>
                  </a:lnTo>
                  <a:lnTo>
                    <a:pt x="4" y="16"/>
                  </a:lnTo>
                  <a:lnTo>
                    <a:pt x="2" y="21"/>
                  </a:lnTo>
                  <a:lnTo>
                    <a:pt x="0" y="27"/>
                  </a:lnTo>
                  <a:lnTo>
                    <a:pt x="0" y="35"/>
                  </a:lnTo>
                  <a:lnTo>
                    <a:pt x="0" y="40"/>
                  </a:lnTo>
                  <a:lnTo>
                    <a:pt x="2" y="46"/>
                  </a:lnTo>
                  <a:lnTo>
                    <a:pt x="4" y="50"/>
                  </a:lnTo>
                  <a:lnTo>
                    <a:pt x="9" y="58"/>
                  </a:lnTo>
                  <a:lnTo>
                    <a:pt x="13" y="59"/>
                  </a:lnTo>
                  <a:lnTo>
                    <a:pt x="21" y="63"/>
                  </a:lnTo>
                  <a:lnTo>
                    <a:pt x="27" y="67"/>
                  </a:lnTo>
                  <a:lnTo>
                    <a:pt x="34" y="67"/>
                  </a:lnTo>
                  <a:lnTo>
                    <a:pt x="34" y="67"/>
                  </a:lnTo>
                  <a:close/>
                </a:path>
              </a:pathLst>
            </a:custGeom>
            <a:solidFill>
              <a:srgbClr val="4F66AB"/>
            </a:solidFill>
            <a:ln w="9525">
              <a:noFill/>
              <a:round/>
              <a:headEnd/>
              <a:tailEnd/>
            </a:ln>
          </p:spPr>
          <p:txBody>
            <a:bodyPr>
              <a:prstTxWarp prst="textNoShape">
                <a:avLst/>
              </a:prstTxWarp>
            </a:bodyPr>
            <a:lstStyle/>
            <a:p>
              <a:endParaRPr lang="es-MX"/>
            </a:p>
          </p:txBody>
        </p:sp>
        <p:sp>
          <p:nvSpPr>
            <p:cNvPr id="113729" name="Freeform 65"/>
            <p:cNvSpPr>
              <a:spLocks/>
            </p:cNvSpPr>
            <p:nvPr/>
          </p:nvSpPr>
          <p:spPr bwMode="auto">
            <a:xfrm>
              <a:off x="3202" y="2576"/>
              <a:ext cx="33" cy="33"/>
            </a:xfrm>
            <a:custGeom>
              <a:avLst/>
              <a:gdLst/>
              <a:ahLst/>
              <a:cxnLst>
                <a:cxn ang="0">
                  <a:pos x="32" y="64"/>
                </a:cxn>
                <a:cxn ang="0">
                  <a:pos x="38" y="62"/>
                </a:cxn>
                <a:cxn ang="0">
                  <a:pos x="43" y="60"/>
                </a:cxn>
                <a:cxn ang="0">
                  <a:pos x="49" y="57"/>
                </a:cxn>
                <a:cxn ang="0">
                  <a:pos x="55" y="55"/>
                </a:cxn>
                <a:cxn ang="0">
                  <a:pos x="59" y="49"/>
                </a:cxn>
                <a:cxn ang="0">
                  <a:pos x="62" y="45"/>
                </a:cxn>
                <a:cxn ang="0">
                  <a:pos x="64" y="38"/>
                </a:cxn>
                <a:cxn ang="0">
                  <a:pos x="66" y="34"/>
                </a:cxn>
                <a:cxn ang="0">
                  <a:pos x="64" y="26"/>
                </a:cxn>
                <a:cxn ang="0">
                  <a:pos x="62" y="19"/>
                </a:cxn>
                <a:cxn ang="0">
                  <a:pos x="59" y="13"/>
                </a:cxn>
                <a:cxn ang="0">
                  <a:pos x="55" y="9"/>
                </a:cxn>
                <a:cxn ang="0">
                  <a:pos x="49" y="3"/>
                </a:cxn>
                <a:cxn ang="0">
                  <a:pos x="43" y="1"/>
                </a:cxn>
                <a:cxn ang="0">
                  <a:pos x="38" y="0"/>
                </a:cxn>
                <a:cxn ang="0">
                  <a:pos x="32" y="0"/>
                </a:cxn>
                <a:cxn ang="0">
                  <a:pos x="24" y="0"/>
                </a:cxn>
                <a:cxn ang="0">
                  <a:pos x="19" y="1"/>
                </a:cxn>
                <a:cxn ang="0">
                  <a:pos x="13" y="3"/>
                </a:cxn>
                <a:cxn ang="0">
                  <a:pos x="9" y="9"/>
                </a:cxn>
                <a:cxn ang="0">
                  <a:pos x="3" y="13"/>
                </a:cxn>
                <a:cxn ang="0">
                  <a:pos x="1" y="19"/>
                </a:cxn>
                <a:cxn ang="0">
                  <a:pos x="0" y="26"/>
                </a:cxn>
                <a:cxn ang="0">
                  <a:pos x="0" y="34"/>
                </a:cxn>
                <a:cxn ang="0">
                  <a:pos x="0" y="38"/>
                </a:cxn>
                <a:cxn ang="0">
                  <a:pos x="1" y="45"/>
                </a:cxn>
                <a:cxn ang="0">
                  <a:pos x="3" y="49"/>
                </a:cxn>
                <a:cxn ang="0">
                  <a:pos x="9" y="55"/>
                </a:cxn>
                <a:cxn ang="0">
                  <a:pos x="13" y="57"/>
                </a:cxn>
                <a:cxn ang="0">
                  <a:pos x="19" y="60"/>
                </a:cxn>
                <a:cxn ang="0">
                  <a:pos x="24" y="62"/>
                </a:cxn>
                <a:cxn ang="0">
                  <a:pos x="32" y="64"/>
                </a:cxn>
                <a:cxn ang="0">
                  <a:pos x="32" y="64"/>
                </a:cxn>
              </a:cxnLst>
              <a:rect l="0" t="0" r="r" b="b"/>
              <a:pathLst>
                <a:path w="66" h="64">
                  <a:moveTo>
                    <a:pt x="32" y="64"/>
                  </a:moveTo>
                  <a:lnTo>
                    <a:pt x="38" y="62"/>
                  </a:lnTo>
                  <a:lnTo>
                    <a:pt x="43" y="60"/>
                  </a:lnTo>
                  <a:lnTo>
                    <a:pt x="49" y="57"/>
                  </a:lnTo>
                  <a:lnTo>
                    <a:pt x="55" y="55"/>
                  </a:lnTo>
                  <a:lnTo>
                    <a:pt x="59" y="49"/>
                  </a:lnTo>
                  <a:lnTo>
                    <a:pt x="62" y="45"/>
                  </a:lnTo>
                  <a:lnTo>
                    <a:pt x="64" y="38"/>
                  </a:lnTo>
                  <a:lnTo>
                    <a:pt x="66" y="34"/>
                  </a:lnTo>
                  <a:lnTo>
                    <a:pt x="64" y="26"/>
                  </a:lnTo>
                  <a:lnTo>
                    <a:pt x="62" y="19"/>
                  </a:lnTo>
                  <a:lnTo>
                    <a:pt x="59" y="13"/>
                  </a:lnTo>
                  <a:lnTo>
                    <a:pt x="55" y="9"/>
                  </a:lnTo>
                  <a:lnTo>
                    <a:pt x="49" y="3"/>
                  </a:lnTo>
                  <a:lnTo>
                    <a:pt x="43" y="1"/>
                  </a:lnTo>
                  <a:lnTo>
                    <a:pt x="38" y="0"/>
                  </a:lnTo>
                  <a:lnTo>
                    <a:pt x="32" y="0"/>
                  </a:lnTo>
                  <a:lnTo>
                    <a:pt x="24" y="0"/>
                  </a:lnTo>
                  <a:lnTo>
                    <a:pt x="19" y="1"/>
                  </a:lnTo>
                  <a:lnTo>
                    <a:pt x="13" y="3"/>
                  </a:lnTo>
                  <a:lnTo>
                    <a:pt x="9" y="9"/>
                  </a:lnTo>
                  <a:lnTo>
                    <a:pt x="3" y="13"/>
                  </a:lnTo>
                  <a:lnTo>
                    <a:pt x="1" y="19"/>
                  </a:lnTo>
                  <a:lnTo>
                    <a:pt x="0" y="26"/>
                  </a:lnTo>
                  <a:lnTo>
                    <a:pt x="0" y="34"/>
                  </a:lnTo>
                  <a:lnTo>
                    <a:pt x="0" y="38"/>
                  </a:lnTo>
                  <a:lnTo>
                    <a:pt x="1" y="45"/>
                  </a:lnTo>
                  <a:lnTo>
                    <a:pt x="3" y="49"/>
                  </a:lnTo>
                  <a:lnTo>
                    <a:pt x="9" y="55"/>
                  </a:lnTo>
                  <a:lnTo>
                    <a:pt x="13" y="57"/>
                  </a:lnTo>
                  <a:lnTo>
                    <a:pt x="19" y="60"/>
                  </a:lnTo>
                  <a:lnTo>
                    <a:pt x="24" y="62"/>
                  </a:lnTo>
                  <a:lnTo>
                    <a:pt x="32" y="64"/>
                  </a:lnTo>
                  <a:lnTo>
                    <a:pt x="32" y="64"/>
                  </a:lnTo>
                  <a:close/>
                </a:path>
              </a:pathLst>
            </a:custGeom>
            <a:solidFill>
              <a:srgbClr val="BDD6FF"/>
            </a:solidFill>
            <a:ln w="9525">
              <a:noFill/>
              <a:round/>
              <a:headEnd/>
              <a:tailEnd/>
            </a:ln>
          </p:spPr>
          <p:txBody>
            <a:bodyPr>
              <a:prstTxWarp prst="textNoShape">
                <a:avLst/>
              </a:prstTxWarp>
            </a:bodyPr>
            <a:lstStyle/>
            <a:p>
              <a:endParaRPr lang="es-MX"/>
            </a:p>
          </p:txBody>
        </p:sp>
        <p:sp>
          <p:nvSpPr>
            <p:cNvPr id="113730" name="Freeform 66"/>
            <p:cNvSpPr>
              <a:spLocks/>
            </p:cNvSpPr>
            <p:nvPr/>
          </p:nvSpPr>
          <p:spPr bwMode="auto">
            <a:xfrm>
              <a:off x="3246" y="2519"/>
              <a:ext cx="33" cy="33"/>
            </a:xfrm>
            <a:custGeom>
              <a:avLst/>
              <a:gdLst/>
              <a:ahLst/>
              <a:cxnLst>
                <a:cxn ang="0">
                  <a:pos x="32" y="65"/>
                </a:cxn>
                <a:cxn ang="0">
                  <a:pos x="38" y="65"/>
                </a:cxn>
                <a:cxn ang="0">
                  <a:pos x="46" y="61"/>
                </a:cxn>
                <a:cxn ang="0">
                  <a:pos x="49" y="59"/>
                </a:cxn>
                <a:cxn ang="0">
                  <a:pos x="55" y="56"/>
                </a:cxn>
                <a:cxn ang="0">
                  <a:pos x="59" y="50"/>
                </a:cxn>
                <a:cxn ang="0">
                  <a:pos x="61" y="46"/>
                </a:cxn>
                <a:cxn ang="0">
                  <a:pos x="63" y="39"/>
                </a:cxn>
                <a:cxn ang="0">
                  <a:pos x="65" y="35"/>
                </a:cxn>
                <a:cxn ang="0">
                  <a:pos x="63" y="27"/>
                </a:cxn>
                <a:cxn ang="0">
                  <a:pos x="61" y="19"/>
                </a:cxn>
                <a:cxn ang="0">
                  <a:pos x="59" y="14"/>
                </a:cxn>
                <a:cxn ang="0">
                  <a:pos x="55" y="10"/>
                </a:cxn>
                <a:cxn ang="0">
                  <a:pos x="49" y="6"/>
                </a:cxn>
                <a:cxn ang="0">
                  <a:pos x="46" y="4"/>
                </a:cxn>
                <a:cxn ang="0">
                  <a:pos x="38" y="0"/>
                </a:cxn>
                <a:cxn ang="0">
                  <a:pos x="32" y="0"/>
                </a:cxn>
                <a:cxn ang="0">
                  <a:pos x="27" y="0"/>
                </a:cxn>
                <a:cxn ang="0">
                  <a:pos x="19" y="4"/>
                </a:cxn>
                <a:cxn ang="0">
                  <a:pos x="13" y="6"/>
                </a:cxn>
                <a:cxn ang="0">
                  <a:pos x="9" y="10"/>
                </a:cxn>
                <a:cxn ang="0">
                  <a:pos x="6" y="14"/>
                </a:cxn>
                <a:cxn ang="0">
                  <a:pos x="2" y="19"/>
                </a:cxn>
                <a:cxn ang="0">
                  <a:pos x="0" y="27"/>
                </a:cxn>
                <a:cxn ang="0">
                  <a:pos x="0" y="35"/>
                </a:cxn>
                <a:cxn ang="0">
                  <a:pos x="0" y="39"/>
                </a:cxn>
                <a:cxn ang="0">
                  <a:pos x="2" y="46"/>
                </a:cxn>
                <a:cxn ang="0">
                  <a:pos x="6" y="50"/>
                </a:cxn>
                <a:cxn ang="0">
                  <a:pos x="9" y="56"/>
                </a:cxn>
                <a:cxn ang="0">
                  <a:pos x="13" y="59"/>
                </a:cxn>
                <a:cxn ang="0">
                  <a:pos x="19" y="61"/>
                </a:cxn>
                <a:cxn ang="0">
                  <a:pos x="27" y="65"/>
                </a:cxn>
                <a:cxn ang="0">
                  <a:pos x="32" y="65"/>
                </a:cxn>
                <a:cxn ang="0">
                  <a:pos x="32" y="65"/>
                </a:cxn>
              </a:cxnLst>
              <a:rect l="0" t="0" r="r" b="b"/>
              <a:pathLst>
                <a:path w="65" h="65">
                  <a:moveTo>
                    <a:pt x="32" y="65"/>
                  </a:moveTo>
                  <a:lnTo>
                    <a:pt x="38" y="65"/>
                  </a:lnTo>
                  <a:lnTo>
                    <a:pt x="46" y="61"/>
                  </a:lnTo>
                  <a:lnTo>
                    <a:pt x="49" y="59"/>
                  </a:lnTo>
                  <a:lnTo>
                    <a:pt x="55" y="56"/>
                  </a:lnTo>
                  <a:lnTo>
                    <a:pt x="59" y="50"/>
                  </a:lnTo>
                  <a:lnTo>
                    <a:pt x="61" y="46"/>
                  </a:lnTo>
                  <a:lnTo>
                    <a:pt x="63" y="39"/>
                  </a:lnTo>
                  <a:lnTo>
                    <a:pt x="65" y="35"/>
                  </a:lnTo>
                  <a:lnTo>
                    <a:pt x="63" y="27"/>
                  </a:lnTo>
                  <a:lnTo>
                    <a:pt x="61" y="19"/>
                  </a:lnTo>
                  <a:lnTo>
                    <a:pt x="59" y="14"/>
                  </a:lnTo>
                  <a:lnTo>
                    <a:pt x="55" y="10"/>
                  </a:lnTo>
                  <a:lnTo>
                    <a:pt x="49" y="6"/>
                  </a:lnTo>
                  <a:lnTo>
                    <a:pt x="46" y="4"/>
                  </a:lnTo>
                  <a:lnTo>
                    <a:pt x="38" y="0"/>
                  </a:lnTo>
                  <a:lnTo>
                    <a:pt x="32" y="0"/>
                  </a:lnTo>
                  <a:lnTo>
                    <a:pt x="27" y="0"/>
                  </a:lnTo>
                  <a:lnTo>
                    <a:pt x="19" y="4"/>
                  </a:lnTo>
                  <a:lnTo>
                    <a:pt x="13" y="6"/>
                  </a:lnTo>
                  <a:lnTo>
                    <a:pt x="9" y="10"/>
                  </a:lnTo>
                  <a:lnTo>
                    <a:pt x="6" y="14"/>
                  </a:lnTo>
                  <a:lnTo>
                    <a:pt x="2" y="19"/>
                  </a:lnTo>
                  <a:lnTo>
                    <a:pt x="0" y="27"/>
                  </a:lnTo>
                  <a:lnTo>
                    <a:pt x="0" y="35"/>
                  </a:lnTo>
                  <a:lnTo>
                    <a:pt x="0" y="39"/>
                  </a:lnTo>
                  <a:lnTo>
                    <a:pt x="2" y="46"/>
                  </a:lnTo>
                  <a:lnTo>
                    <a:pt x="6" y="50"/>
                  </a:lnTo>
                  <a:lnTo>
                    <a:pt x="9" y="56"/>
                  </a:lnTo>
                  <a:lnTo>
                    <a:pt x="13" y="59"/>
                  </a:lnTo>
                  <a:lnTo>
                    <a:pt x="19" y="61"/>
                  </a:lnTo>
                  <a:lnTo>
                    <a:pt x="27" y="65"/>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3731" name="Freeform 67"/>
            <p:cNvSpPr>
              <a:spLocks/>
            </p:cNvSpPr>
            <p:nvPr/>
          </p:nvSpPr>
          <p:spPr bwMode="auto">
            <a:xfrm>
              <a:off x="3292" y="2462"/>
              <a:ext cx="31" cy="33"/>
            </a:xfrm>
            <a:custGeom>
              <a:avLst/>
              <a:gdLst/>
              <a:ahLst/>
              <a:cxnLst>
                <a:cxn ang="0">
                  <a:pos x="31" y="65"/>
                </a:cxn>
                <a:cxn ang="0">
                  <a:pos x="36" y="63"/>
                </a:cxn>
                <a:cxn ang="0">
                  <a:pos x="42" y="61"/>
                </a:cxn>
                <a:cxn ang="0">
                  <a:pos x="48" y="57"/>
                </a:cxn>
                <a:cxn ang="0">
                  <a:pos x="53" y="54"/>
                </a:cxn>
                <a:cxn ang="0">
                  <a:pos x="55" y="50"/>
                </a:cxn>
                <a:cxn ang="0">
                  <a:pos x="61" y="44"/>
                </a:cxn>
                <a:cxn ang="0">
                  <a:pos x="63" y="38"/>
                </a:cxn>
                <a:cxn ang="0">
                  <a:pos x="63" y="31"/>
                </a:cxn>
                <a:cxn ang="0">
                  <a:pos x="63" y="25"/>
                </a:cxn>
                <a:cxn ang="0">
                  <a:pos x="61" y="19"/>
                </a:cxn>
                <a:cxn ang="0">
                  <a:pos x="55" y="14"/>
                </a:cxn>
                <a:cxn ang="0">
                  <a:pos x="53" y="10"/>
                </a:cxn>
                <a:cxn ang="0">
                  <a:pos x="48" y="6"/>
                </a:cxn>
                <a:cxn ang="0">
                  <a:pos x="42" y="2"/>
                </a:cxn>
                <a:cxn ang="0">
                  <a:pos x="36" y="0"/>
                </a:cxn>
                <a:cxn ang="0">
                  <a:pos x="31" y="0"/>
                </a:cxn>
                <a:cxn ang="0">
                  <a:pos x="23" y="0"/>
                </a:cxn>
                <a:cxn ang="0">
                  <a:pos x="17" y="2"/>
                </a:cxn>
                <a:cxn ang="0">
                  <a:pos x="12" y="6"/>
                </a:cxn>
                <a:cxn ang="0">
                  <a:pos x="8" y="10"/>
                </a:cxn>
                <a:cxn ang="0">
                  <a:pos x="4" y="14"/>
                </a:cxn>
                <a:cxn ang="0">
                  <a:pos x="2" y="19"/>
                </a:cxn>
                <a:cxn ang="0">
                  <a:pos x="0" y="25"/>
                </a:cxn>
                <a:cxn ang="0">
                  <a:pos x="0" y="31"/>
                </a:cxn>
                <a:cxn ang="0">
                  <a:pos x="0" y="38"/>
                </a:cxn>
                <a:cxn ang="0">
                  <a:pos x="2" y="44"/>
                </a:cxn>
                <a:cxn ang="0">
                  <a:pos x="4" y="50"/>
                </a:cxn>
                <a:cxn ang="0">
                  <a:pos x="8" y="54"/>
                </a:cxn>
                <a:cxn ang="0">
                  <a:pos x="12" y="57"/>
                </a:cxn>
                <a:cxn ang="0">
                  <a:pos x="17" y="61"/>
                </a:cxn>
                <a:cxn ang="0">
                  <a:pos x="23" y="63"/>
                </a:cxn>
                <a:cxn ang="0">
                  <a:pos x="31" y="65"/>
                </a:cxn>
                <a:cxn ang="0">
                  <a:pos x="31" y="65"/>
                </a:cxn>
              </a:cxnLst>
              <a:rect l="0" t="0" r="r" b="b"/>
              <a:pathLst>
                <a:path w="63" h="65">
                  <a:moveTo>
                    <a:pt x="31" y="65"/>
                  </a:moveTo>
                  <a:lnTo>
                    <a:pt x="36" y="63"/>
                  </a:lnTo>
                  <a:lnTo>
                    <a:pt x="42" y="61"/>
                  </a:lnTo>
                  <a:lnTo>
                    <a:pt x="48" y="57"/>
                  </a:lnTo>
                  <a:lnTo>
                    <a:pt x="53" y="54"/>
                  </a:lnTo>
                  <a:lnTo>
                    <a:pt x="55" y="50"/>
                  </a:lnTo>
                  <a:lnTo>
                    <a:pt x="61" y="44"/>
                  </a:lnTo>
                  <a:lnTo>
                    <a:pt x="63" y="38"/>
                  </a:lnTo>
                  <a:lnTo>
                    <a:pt x="63" y="31"/>
                  </a:lnTo>
                  <a:lnTo>
                    <a:pt x="63" y="25"/>
                  </a:lnTo>
                  <a:lnTo>
                    <a:pt x="61" y="19"/>
                  </a:lnTo>
                  <a:lnTo>
                    <a:pt x="55" y="14"/>
                  </a:lnTo>
                  <a:lnTo>
                    <a:pt x="53" y="10"/>
                  </a:lnTo>
                  <a:lnTo>
                    <a:pt x="48" y="6"/>
                  </a:lnTo>
                  <a:lnTo>
                    <a:pt x="42" y="2"/>
                  </a:lnTo>
                  <a:lnTo>
                    <a:pt x="36" y="0"/>
                  </a:lnTo>
                  <a:lnTo>
                    <a:pt x="31" y="0"/>
                  </a:lnTo>
                  <a:lnTo>
                    <a:pt x="23" y="0"/>
                  </a:lnTo>
                  <a:lnTo>
                    <a:pt x="17" y="2"/>
                  </a:lnTo>
                  <a:lnTo>
                    <a:pt x="12" y="6"/>
                  </a:lnTo>
                  <a:lnTo>
                    <a:pt x="8" y="10"/>
                  </a:lnTo>
                  <a:lnTo>
                    <a:pt x="4" y="14"/>
                  </a:lnTo>
                  <a:lnTo>
                    <a:pt x="2" y="19"/>
                  </a:lnTo>
                  <a:lnTo>
                    <a:pt x="0" y="25"/>
                  </a:lnTo>
                  <a:lnTo>
                    <a:pt x="0" y="31"/>
                  </a:lnTo>
                  <a:lnTo>
                    <a:pt x="0" y="38"/>
                  </a:lnTo>
                  <a:lnTo>
                    <a:pt x="2" y="44"/>
                  </a:lnTo>
                  <a:lnTo>
                    <a:pt x="4" y="50"/>
                  </a:lnTo>
                  <a:lnTo>
                    <a:pt x="8" y="54"/>
                  </a:lnTo>
                  <a:lnTo>
                    <a:pt x="12" y="57"/>
                  </a:lnTo>
                  <a:lnTo>
                    <a:pt x="17" y="61"/>
                  </a:lnTo>
                  <a:lnTo>
                    <a:pt x="23" y="63"/>
                  </a:lnTo>
                  <a:lnTo>
                    <a:pt x="31" y="65"/>
                  </a:lnTo>
                  <a:lnTo>
                    <a:pt x="31"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3732" name="Freeform 68"/>
            <p:cNvSpPr>
              <a:spLocks/>
            </p:cNvSpPr>
            <p:nvPr/>
          </p:nvSpPr>
          <p:spPr bwMode="auto">
            <a:xfrm>
              <a:off x="3335" y="2405"/>
              <a:ext cx="34" cy="33"/>
            </a:xfrm>
            <a:custGeom>
              <a:avLst/>
              <a:gdLst/>
              <a:ahLst/>
              <a:cxnLst>
                <a:cxn ang="0">
                  <a:pos x="34" y="65"/>
                </a:cxn>
                <a:cxn ang="0">
                  <a:pos x="40" y="63"/>
                </a:cxn>
                <a:cxn ang="0">
                  <a:pos x="47" y="61"/>
                </a:cxn>
                <a:cxn ang="0">
                  <a:pos x="51" y="59"/>
                </a:cxn>
                <a:cxn ang="0">
                  <a:pos x="57" y="56"/>
                </a:cxn>
                <a:cxn ang="0">
                  <a:pos x="61" y="50"/>
                </a:cxn>
                <a:cxn ang="0">
                  <a:pos x="64" y="44"/>
                </a:cxn>
                <a:cxn ang="0">
                  <a:pos x="66" y="38"/>
                </a:cxn>
                <a:cxn ang="0">
                  <a:pos x="68" y="33"/>
                </a:cxn>
                <a:cxn ang="0">
                  <a:pos x="66" y="27"/>
                </a:cxn>
                <a:cxn ang="0">
                  <a:pos x="64" y="19"/>
                </a:cxn>
                <a:cxn ang="0">
                  <a:pos x="61" y="14"/>
                </a:cxn>
                <a:cxn ang="0">
                  <a:pos x="57" y="10"/>
                </a:cxn>
                <a:cxn ang="0">
                  <a:pos x="51" y="6"/>
                </a:cxn>
                <a:cxn ang="0">
                  <a:pos x="47" y="2"/>
                </a:cxn>
                <a:cxn ang="0">
                  <a:pos x="40" y="0"/>
                </a:cxn>
                <a:cxn ang="0">
                  <a:pos x="34" y="0"/>
                </a:cxn>
                <a:cxn ang="0">
                  <a:pos x="26" y="0"/>
                </a:cxn>
                <a:cxn ang="0">
                  <a:pos x="21" y="2"/>
                </a:cxn>
                <a:cxn ang="0">
                  <a:pos x="15" y="6"/>
                </a:cxn>
                <a:cxn ang="0">
                  <a:pos x="9" y="10"/>
                </a:cxn>
                <a:cxn ang="0">
                  <a:pos x="5" y="14"/>
                </a:cxn>
                <a:cxn ang="0">
                  <a:pos x="2" y="19"/>
                </a:cxn>
                <a:cxn ang="0">
                  <a:pos x="0" y="27"/>
                </a:cxn>
                <a:cxn ang="0">
                  <a:pos x="0" y="33"/>
                </a:cxn>
                <a:cxn ang="0">
                  <a:pos x="0" y="38"/>
                </a:cxn>
                <a:cxn ang="0">
                  <a:pos x="2" y="44"/>
                </a:cxn>
                <a:cxn ang="0">
                  <a:pos x="5" y="50"/>
                </a:cxn>
                <a:cxn ang="0">
                  <a:pos x="9" y="56"/>
                </a:cxn>
                <a:cxn ang="0">
                  <a:pos x="15" y="59"/>
                </a:cxn>
                <a:cxn ang="0">
                  <a:pos x="21" y="61"/>
                </a:cxn>
                <a:cxn ang="0">
                  <a:pos x="26" y="63"/>
                </a:cxn>
                <a:cxn ang="0">
                  <a:pos x="34" y="65"/>
                </a:cxn>
                <a:cxn ang="0">
                  <a:pos x="34" y="65"/>
                </a:cxn>
              </a:cxnLst>
              <a:rect l="0" t="0" r="r" b="b"/>
              <a:pathLst>
                <a:path w="68" h="65">
                  <a:moveTo>
                    <a:pt x="34" y="65"/>
                  </a:moveTo>
                  <a:lnTo>
                    <a:pt x="40" y="63"/>
                  </a:lnTo>
                  <a:lnTo>
                    <a:pt x="47" y="61"/>
                  </a:lnTo>
                  <a:lnTo>
                    <a:pt x="51" y="59"/>
                  </a:lnTo>
                  <a:lnTo>
                    <a:pt x="57" y="56"/>
                  </a:lnTo>
                  <a:lnTo>
                    <a:pt x="61" y="50"/>
                  </a:lnTo>
                  <a:lnTo>
                    <a:pt x="64" y="44"/>
                  </a:lnTo>
                  <a:lnTo>
                    <a:pt x="66" y="38"/>
                  </a:lnTo>
                  <a:lnTo>
                    <a:pt x="68" y="33"/>
                  </a:lnTo>
                  <a:lnTo>
                    <a:pt x="66" y="27"/>
                  </a:lnTo>
                  <a:lnTo>
                    <a:pt x="64" y="19"/>
                  </a:lnTo>
                  <a:lnTo>
                    <a:pt x="61" y="14"/>
                  </a:lnTo>
                  <a:lnTo>
                    <a:pt x="57" y="10"/>
                  </a:lnTo>
                  <a:lnTo>
                    <a:pt x="51" y="6"/>
                  </a:lnTo>
                  <a:lnTo>
                    <a:pt x="47" y="2"/>
                  </a:lnTo>
                  <a:lnTo>
                    <a:pt x="40" y="0"/>
                  </a:lnTo>
                  <a:lnTo>
                    <a:pt x="34" y="0"/>
                  </a:lnTo>
                  <a:lnTo>
                    <a:pt x="26" y="0"/>
                  </a:lnTo>
                  <a:lnTo>
                    <a:pt x="21" y="2"/>
                  </a:lnTo>
                  <a:lnTo>
                    <a:pt x="15" y="6"/>
                  </a:lnTo>
                  <a:lnTo>
                    <a:pt x="9" y="10"/>
                  </a:lnTo>
                  <a:lnTo>
                    <a:pt x="5" y="14"/>
                  </a:lnTo>
                  <a:lnTo>
                    <a:pt x="2" y="19"/>
                  </a:lnTo>
                  <a:lnTo>
                    <a:pt x="0" y="27"/>
                  </a:lnTo>
                  <a:lnTo>
                    <a:pt x="0" y="33"/>
                  </a:lnTo>
                  <a:lnTo>
                    <a:pt x="0" y="38"/>
                  </a:lnTo>
                  <a:lnTo>
                    <a:pt x="2" y="44"/>
                  </a:lnTo>
                  <a:lnTo>
                    <a:pt x="5" y="50"/>
                  </a:lnTo>
                  <a:lnTo>
                    <a:pt x="9" y="56"/>
                  </a:lnTo>
                  <a:lnTo>
                    <a:pt x="15" y="59"/>
                  </a:lnTo>
                  <a:lnTo>
                    <a:pt x="21" y="61"/>
                  </a:lnTo>
                  <a:lnTo>
                    <a:pt x="26" y="63"/>
                  </a:lnTo>
                  <a:lnTo>
                    <a:pt x="34" y="65"/>
                  </a:lnTo>
                  <a:lnTo>
                    <a:pt x="34"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3733" name="Freeform 69"/>
            <p:cNvSpPr>
              <a:spLocks/>
            </p:cNvSpPr>
            <p:nvPr/>
          </p:nvSpPr>
          <p:spPr bwMode="auto">
            <a:xfrm>
              <a:off x="3381" y="2349"/>
              <a:ext cx="31" cy="32"/>
            </a:xfrm>
            <a:custGeom>
              <a:avLst/>
              <a:gdLst/>
              <a:ahLst/>
              <a:cxnLst>
                <a:cxn ang="0">
                  <a:pos x="32" y="65"/>
                </a:cxn>
                <a:cxn ang="0">
                  <a:pos x="38" y="63"/>
                </a:cxn>
                <a:cxn ang="0">
                  <a:pos x="44" y="61"/>
                </a:cxn>
                <a:cxn ang="0">
                  <a:pos x="49" y="57"/>
                </a:cxn>
                <a:cxn ang="0">
                  <a:pos x="53" y="53"/>
                </a:cxn>
                <a:cxn ang="0">
                  <a:pos x="57" y="48"/>
                </a:cxn>
                <a:cxn ang="0">
                  <a:pos x="61" y="42"/>
                </a:cxn>
                <a:cxn ang="0">
                  <a:pos x="63" y="36"/>
                </a:cxn>
                <a:cxn ang="0">
                  <a:pos x="63" y="31"/>
                </a:cxn>
                <a:cxn ang="0">
                  <a:pos x="63" y="25"/>
                </a:cxn>
                <a:cxn ang="0">
                  <a:pos x="61" y="17"/>
                </a:cxn>
                <a:cxn ang="0">
                  <a:pos x="57" y="12"/>
                </a:cxn>
                <a:cxn ang="0">
                  <a:pos x="53" y="8"/>
                </a:cxn>
                <a:cxn ang="0">
                  <a:pos x="49" y="4"/>
                </a:cxn>
                <a:cxn ang="0">
                  <a:pos x="44" y="2"/>
                </a:cxn>
                <a:cxn ang="0">
                  <a:pos x="38" y="0"/>
                </a:cxn>
                <a:cxn ang="0">
                  <a:pos x="32" y="0"/>
                </a:cxn>
                <a:cxn ang="0">
                  <a:pos x="27" y="0"/>
                </a:cxn>
                <a:cxn ang="0">
                  <a:pos x="19" y="2"/>
                </a:cxn>
                <a:cxn ang="0">
                  <a:pos x="13" y="4"/>
                </a:cxn>
                <a:cxn ang="0">
                  <a:pos x="10" y="8"/>
                </a:cxn>
                <a:cxn ang="0">
                  <a:pos x="4" y="12"/>
                </a:cxn>
                <a:cxn ang="0">
                  <a:pos x="2" y="17"/>
                </a:cxn>
                <a:cxn ang="0">
                  <a:pos x="0" y="25"/>
                </a:cxn>
                <a:cxn ang="0">
                  <a:pos x="0" y="31"/>
                </a:cxn>
                <a:cxn ang="0">
                  <a:pos x="0" y="36"/>
                </a:cxn>
                <a:cxn ang="0">
                  <a:pos x="2" y="42"/>
                </a:cxn>
                <a:cxn ang="0">
                  <a:pos x="4" y="48"/>
                </a:cxn>
                <a:cxn ang="0">
                  <a:pos x="10" y="53"/>
                </a:cxn>
                <a:cxn ang="0">
                  <a:pos x="13" y="57"/>
                </a:cxn>
                <a:cxn ang="0">
                  <a:pos x="19" y="61"/>
                </a:cxn>
                <a:cxn ang="0">
                  <a:pos x="27" y="63"/>
                </a:cxn>
                <a:cxn ang="0">
                  <a:pos x="32" y="65"/>
                </a:cxn>
                <a:cxn ang="0">
                  <a:pos x="32" y="65"/>
                </a:cxn>
              </a:cxnLst>
              <a:rect l="0" t="0" r="r" b="b"/>
              <a:pathLst>
                <a:path w="63" h="65">
                  <a:moveTo>
                    <a:pt x="32" y="65"/>
                  </a:moveTo>
                  <a:lnTo>
                    <a:pt x="38" y="63"/>
                  </a:lnTo>
                  <a:lnTo>
                    <a:pt x="44" y="61"/>
                  </a:lnTo>
                  <a:lnTo>
                    <a:pt x="49" y="57"/>
                  </a:lnTo>
                  <a:lnTo>
                    <a:pt x="53" y="53"/>
                  </a:lnTo>
                  <a:lnTo>
                    <a:pt x="57" y="48"/>
                  </a:lnTo>
                  <a:lnTo>
                    <a:pt x="61" y="42"/>
                  </a:lnTo>
                  <a:lnTo>
                    <a:pt x="63" y="36"/>
                  </a:lnTo>
                  <a:lnTo>
                    <a:pt x="63" y="31"/>
                  </a:lnTo>
                  <a:lnTo>
                    <a:pt x="63" y="25"/>
                  </a:lnTo>
                  <a:lnTo>
                    <a:pt x="61" y="17"/>
                  </a:lnTo>
                  <a:lnTo>
                    <a:pt x="57" y="12"/>
                  </a:lnTo>
                  <a:lnTo>
                    <a:pt x="53" y="8"/>
                  </a:lnTo>
                  <a:lnTo>
                    <a:pt x="49" y="4"/>
                  </a:lnTo>
                  <a:lnTo>
                    <a:pt x="44" y="2"/>
                  </a:lnTo>
                  <a:lnTo>
                    <a:pt x="38" y="0"/>
                  </a:lnTo>
                  <a:lnTo>
                    <a:pt x="32" y="0"/>
                  </a:lnTo>
                  <a:lnTo>
                    <a:pt x="27" y="0"/>
                  </a:lnTo>
                  <a:lnTo>
                    <a:pt x="19" y="2"/>
                  </a:lnTo>
                  <a:lnTo>
                    <a:pt x="13" y="4"/>
                  </a:lnTo>
                  <a:lnTo>
                    <a:pt x="10" y="8"/>
                  </a:lnTo>
                  <a:lnTo>
                    <a:pt x="4" y="12"/>
                  </a:lnTo>
                  <a:lnTo>
                    <a:pt x="2" y="17"/>
                  </a:lnTo>
                  <a:lnTo>
                    <a:pt x="0" y="25"/>
                  </a:lnTo>
                  <a:lnTo>
                    <a:pt x="0" y="31"/>
                  </a:lnTo>
                  <a:lnTo>
                    <a:pt x="0" y="36"/>
                  </a:lnTo>
                  <a:lnTo>
                    <a:pt x="2" y="42"/>
                  </a:lnTo>
                  <a:lnTo>
                    <a:pt x="4" y="48"/>
                  </a:lnTo>
                  <a:lnTo>
                    <a:pt x="10" y="53"/>
                  </a:lnTo>
                  <a:lnTo>
                    <a:pt x="13" y="57"/>
                  </a:lnTo>
                  <a:lnTo>
                    <a:pt x="19" y="61"/>
                  </a:lnTo>
                  <a:lnTo>
                    <a:pt x="27" y="63"/>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3734" name="Freeform 70"/>
            <p:cNvSpPr>
              <a:spLocks/>
            </p:cNvSpPr>
            <p:nvPr/>
          </p:nvSpPr>
          <p:spPr bwMode="auto">
            <a:xfrm>
              <a:off x="3425" y="2292"/>
              <a:ext cx="33" cy="31"/>
            </a:xfrm>
            <a:custGeom>
              <a:avLst/>
              <a:gdLst/>
              <a:ahLst/>
              <a:cxnLst>
                <a:cxn ang="0">
                  <a:pos x="33" y="63"/>
                </a:cxn>
                <a:cxn ang="0">
                  <a:pos x="38" y="63"/>
                </a:cxn>
                <a:cxn ang="0">
                  <a:pos x="44" y="61"/>
                </a:cxn>
                <a:cxn ang="0">
                  <a:pos x="50" y="57"/>
                </a:cxn>
                <a:cxn ang="0">
                  <a:pos x="56" y="53"/>
                </a:cxn>
                <a:cxn ang="0">
                  <a:pos x="57" y="50"/>
                </a:cxn>
                <a:cxn ang="0">
                  <a:pos x="61" y="44"/>
                </a:cxn>
                <a:cxn ang="0">
                  <a:pos x="63" y="38"/>
                </a:cxn>
                <a:cxn ang="0">
                  <a:pos x="65" y="31"/>
                </a:cxn>
                <a:cxn ang="0">
                  <a:pos x="63" y="25"/>
                </a:cxn>
                <a:cxn ang="0">
                  <a:pos x="61" y="19"/>
                </a:cxn>
                <a:cxn ang="0">
                  <a:pos x="57" y="12"/>
                </a:cxn>
                <a:cxn ang="0">
                  <a:pos x="56" y="10"/>
                </a:cxn>
                <a:cxn ang="0">
                  <a:pos x="50" y="4"/>
                </a:cxn>
                <a:cxn ang="0">
                  <a:pos x="44" y="2"/>
                </a:cxn>
                <a:cxn ang="0">
                  <a:pos x="38" y="0"/>
                </a:cxn>
                <a:cxn ang="0">
                  <a:pos x="33" y="0"/>
                </a:cxn>
                <a:cxn ang="0">
                  <a:pos x="25" y="0"/>
                </a:cxn>
                <a:cxn ang="0">
                  <a:pos x="19" y="2"/>
                </a:cxn>
                <a:cxn ang="0">
                  <a:pos x="14" y="4"/>
                </a:cxn>
                <a:cxn ang="0">
                  <a:pos x="10" y="10"/>
                </a:cxn>
                <a:cxn ang="0">
                  <a:pos x="4" y="12"/>
                </a:cxn>
                <a:cxn ang="0">
                  <a:pos x="2" y="19"/>
                </a:cxn>
                <a:cxn ang="0">
                  <a:pos x="0" y="25"/>
                </a:cxn>
                <a:cxn ang="0">
                  <a:pos x="0" y="31"/>
                </a:cxn>
                <a:cxn ang="0">
                  <a:pos x="0" y="38"/>
                </a:cxn>
                <a:cxn ang="0">
                  <a:pos x="2" y="44"/>
                </a:cxn>
                <a:cxn ang="0">
                  <a:pos x="4" y="50"/>
                </a:cxn>
                <a:cxn ang="0">
                  <a:pos x="10" y="53"/>
                </a:cxn>
                <a:cxn ang="0">
                  <a:pos x="14" y="57"/>
                </a:cxn>
                <a:cxn ang="0">
                  <a:pos x="19" y="61"/>
                </a:cxn>
                <a:cxn ang="0">
                  <a:pos x="25" y="63"/>
                </a:cxn>
                <a:cxn ang="0">
                  <a:pos x="33" y="63"/>
                </a:cxn>
                <a:cxn ang="0">
                  <a:pos x="33" y="63"/>
                </a:cxn>
              </a:cxnLst>
              <a:rect l="0" t="0" r="r" b="b"/>
              <a:pathLst>
                <a:path w="65" h="63">
                  <a:moveTo>
                    <a:pt x="33" y="63"/>
                  </a:moveTo>
                  <a:lnTo>
                    <a:pt x="38" y="63"/>
                  </a:lnTo>
                  <a:lnTo>
                    <a:pt x="44" y="61"/>
                  </a:lnTo>
                  <a:lnTo>
                    <a:pt x="50" y="57"/>
                  </a:lnTo>
                  <a:lnTo>
                    <a:pt x="56" y="53"/>
                  </a:lnTo>
                  <a:lnTo>
                    <a:pt x="57" y="50"/>
                  </a:lnTo>
                  <a:lnTo>
                    <a:pt x="61" y="44"/>
                  </a:lnTo>
                  <a:lnTo>
                    <a:pt x="63" y="38"/>
                  </a:lnTo>
                  <a:lnTo>
                    <a:pt x="65" y="31"/>
                  </a:lnTo>
                  <a:lnTo>
                    <a:pt x="63" y="25"/>
                  </a:lnTo>
                  <a:lnTo>
                    <a:pt x="61" y="19"/>
                  </a:lnTo>
                  <a:lnTo>
                    <a:pt x="57" y="12"/>
                  </a:lnTo>
                  <a:lnTo>
                    <a:pt x="56" y="10"/>
                  </a:lnTo>
                  <a:lnTo>
                    <a:pt x="50" y="4"/>
                  </a:lnTo>
                  <a:lnTo>
                    <a:pt x="44" y="2"/>
                  </a:lnTo>
                  <a:lnTo>
                    <a:pt x="38" y="0"/>
                  </a:lnTo>
                  <a:lnTo>
                    <a:pt x="33" y="0"/>
                  </a:lnTo>
                  <a:lnTo>
                    <a:pt x="25" y="0"/>
                  </a:lnTo>
                  <a:lnTo>
                    <a:pt x="19" y="2"/>
                  </a:lnTo>
                  <a:lnTo>
                    <a:pt x="14" y="4"/>
                  </a:lnTo>
                  <a:lnTo>
                    <a:pt x="10" y="10"/>
                  </a:lnTo>
                  <a:lnTo>
                    <a:pt x="4" y="12"/>
                  </a:lnTo>
                  <a:lnTo>
                    <a:pt x="2" y="19"/>
                  </a:lnTo>
                  <a:lnTo>
                    <a:pt x="0" y="25"/>
                  </a:lnTo>
                  <a:lnTo>
                    <a:pt x="0" y="31"/>
                  </a:lnTo>
                  <a:lnTo>
                    <a:pt x="0" y="38"/>
                  </a:lnTo>
                  <a:lnTo>
                    <a:pt x="2" y="44"/>
                  </a:lnTo>
                  <a:lnTo>
                    <a:pt x="4" y="50"/>
                  </a:lnTo>
                  <a:lnTo>
                    <a:pt x="10" y="53"/>
                  </a:lnTo>
                  <a:lnTo>
                    <a:pt x="14" y="57"/>
                  </a:lnTo>
                  <a:lnTo>
                    <a:pt x="19" y="61"/>
                  </a:lnTo>
                  <a:lnTo>
                    <a:pt x="25" y="63"/>
                  </a:lnTo>
                  <a:lnTo>
                    <a:pt x="33" y="63"/>
                  </a:lnTo>
                  <a:lnTo>
                    <a:pt x="33" y="63"/>
                  </a:lnTo>
                  <a:close/>
                </a:path>
              </a:pathLst>
            </a:custGeom>
            <a:solidFill>
              <a:srgbClr val="BDD6FF"/>
            </a:solidFill>
            <a:ln w="9525">
              <a:noFill/>
              <a:round/>
              <a:headEnd/>
              <a:tailEnd/>
            </a:ln>
          </p:spPr>
          <p:txBody>
            <a:bodyPr>
              <a:prstTxWarp prst="textNoShape">
                <a:avLst/>
              </a:prstTxWarp>
            </a:bodyPr>
            <a:lstStyle/>
            <a:p>
              <a:endParaRPr lang="es-MX"/>
            </a:p>
          </p:txBody>
        </p:sp>
        <p:sp>
          <p:nvSpPr>
            <p:cNvPr id="113735" name="Freeform 71"/>
            <p:cNvSpPr>
              <a:spLocks/>
            </p:cNvSpPr>
            <p:nvPr/>
          </p:nvSpPr>
          <p:spPr bwMode="auto">
            <a:xfrm>
              <a:off x="2292" y="2090"/>
              <a:ext cx="29" cy="28"/>
            </a:xfrm>
            <a:custGeom>
              <a:avLst/>
              <a:gdLst/>
              <a:ahLst/>
              <a:cxnLst>
                <a:cxn ang="0">
                  <a:pos x="21" y="57"/>
                </a:cxn>
                <a:cxn ang="0">
                  <a:pos x="25" y="57"/>
                </a:cxn>
                <a:cxn ang="0">
                  <a:pos x="32" y="57"/>
                </a:cxn>
                <a:cxn ang="0">
                  <a:pos x="36" y="55"/>
                </a:cxn>
                <a:cxn ang="0">
                  <a:pos x="44" y="55"/>
                </a:cxn>
                <a:cxn ang="0">
                  <a:pos x="51" y="48"/>
                </a:cxn>
                <a:cxn ang="0">
                  <a:pos x="59" y="40"/>
                </a:cxn>
                <a:cxn ang="0">
                  <a:pos x="59" y="35"/>
                </a:cxn>
                <a:cxn ang="0">
                  <a:pos x="59" y="27"/>
                </a:cxn>
                <a:cxn ang="0">
                  <a:pos x="57" y="21"/>
                </a:cxn>
                <a:cxn ang="0">
                  <a:pos x="55" y="15"/>
                </a:cxn>
                <a:cxn ang="0">
                  <a:pos x="47" y="8"/>
                </a:cxn>
                <a:cxn ang="0">
                  <a:pos x="40" y="2"/>
                </a:cxn>
                <a:cxn ang="0">
                  <a:pos x="34" y="0"/>
                </a:cxn>
                <a:cxn ang="0">
                  <a:pos x="27" y="0"/>
                </a:cxn>
                <a:cxn ang="0">
                  <a:pos x="21" y="0"/>
                </a:cxn>
                <a:cxn ang="0">
                  <a:pos x="15" y="4"/>
                </a:cxn>
                <a:cxn ang="0">
                  <a:pos x="11" y="6"/>
                </a:cxn>
                <a:cxn ang="0">
                  <a:pos x="8" y="10"/>
                </a:cxn>
                <a:cxn ang="0">
                  <a:pos x="4" y="15"/>
                </a:cxn>
                <a:cxn ang="0">
                  <a:pos x="2" y="21"/>
                </a:cxn>
                <a:cxn ang="0">
                  <a:pos x="0" y="31"/>
                </a:cxn>
                <a:cxn ang="0">
                  <a:pos x="4" y="42"/>
                </a:cxn>
                <a:cxn ang="0">
                  <a:pos x="6" y="46"/>
                </a:cxn>
                <a:cxn ang="0">
                  <a:pos x="9" y="52"/>
                </a:cxn>
                <a:cxn ang="0">
                  <a:pos x="15" y="54"/>
                </a:cxn>
                <a:cxn ang="0">
                  <a:pos x="21" y="57"/>
                </a:cxn>
                <a:cxn ang="0">
                  <a:pos x="21" y="57"/>
                </a:cxn>
              </a:cxnLst>
              <a:rect l="0" t="0" r="r" b="b"/>
              <a:pathLst>
                <a:path w="59" h="57">
                  <a:moveTo>
                    <a:pt x="21" y="57"/>
                  </a:moveTo>
                  <a:lnTo>
                    <a:pt x="25" y="57"/>
                  </a:lnTo>
                  <a:lnTo>
                    <a:pt x="32" y="57"/>
                  </a:lnTo>
                  <a:lnTo>
                    <a:pt x="36" y="55"/>
                  </a:lnTo>
                  <a:lnTo>
                    <a:pt x="44" y="55"/>
                  </a:lnTo>
                  <a:lnTo>
                    <a:pt x="51" y="48"/>
                  </a:lnTo>
                  <a:lnTo>
                    <a:pt x="59" y="40"/>
                  </a:lnTo>
                  <a:lnTo>
                    <a:pt x="59" y="35"/>
                  </a:lnTo>
                  <a:lnTo>
                    <a:pt x="59" y="27"/>
                  </a:lnTo>
                  <a:lnTo>
                    <a:pt x="57" y="21"/>
                  </a:lnTo>
                  <a:lnTo>
                    <a:pt x="55" y="15"/>
                  </a:lnTo>
                  <a:lnTo>
                    <a:pt x="47" y="8"/>
                  </a:lnTo>
                  <a:lnTo>
                    <a:pt x="40" y="2"/>
                  </a:lnTo>
                  <a:lnTo>
                    <a:pt x="34" y="0"/>
                  </a:lnTo>
                  <a:lnTo>
                    <a:pt x="27" y="0"/>
                  </a:lnTo>
                  <a:lnTo>
                    <a:pt x="21" y="0"/>
                  </a:lnTo>
                  <a:lnTo>
                    <a:pt x="15" y="4"/>
                  </a:lnTo>
                  <a:lnTo>
                    <a:pt x="11" y="6"/>
                  </a:lnTo>
                  <a:lnTo>
                    <a:pt x="8" y="10"/>
                  </a:lnTo>
                  <a:lnTo>
                    <a:pt x="4" y="15"/>
                  </a:lnTo>
                  <a:lnTo>
                    <a:pt x="2" y="21"/>
                  </a:lnTo>
                  <a:lnTo>
                    <a:pt x="0" y="31"/>
                  </a:lnTo>
                  <a:lnTo>
                    <a:pt x="4" y="42"/>
                  </a:lnTo>
                  <a:lnTo>
                    <a:pt x="6" y="46"/>
                  </a:lnTo>
                  <a:lnTo>
                    <a:pt x="9" y="52"/>
                  </a:lnTo>
                  <a:lnTo>
                    <a:pt x="15" y="54"/>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3736" name="Freeform 72"/>
            <p:cNvSpPr>
              <a:spLocks/>
            </p:cNvSpPr>
            <p:nvPr/>
          </p:nvSpPr>
          <p:spPr bwMode="auto">
            <a:xfrm>
              <a:off x="2346" y="2054"/>
              <a:ext cx="31" cy="28"/>
            </a:xfrm>
            <a:custGeom>
              <a:avLst/>
              <a:gdLst/>
              <a:ahLst/>
              <a:cxnLst>
                <a:cxn ang="0">
                  <a:pos x="21" y="57"/>
                </a:cxn>
                <a:cxn ang="0">
                  <a:pos x="27" y="57"/>
                </a:cxn>
                <a:cxn ang="0">
                  <a:pos x="33" y="57"/>
                </a:cxn>
                <a:cxn ang="0">
                  <a:pos x="38" y="55"/>
                </a:cxn>
                <a:cxn ang="0">
                  <a:pos x="44" y="55"/>
                </a:cxn>
                <a:cxn ang="0">
                  <a:pos x="54" y="48"/>
                </a:cxn>
                <a:cxn ang="0">
                  <a:pos x="59" y="38"/>
                </a:cxn>
                <a:cxn ang="0">
                  <a:pos x="59" y="32"/>
                </a:cxn>
                <a:cxn ang="0">
                  <a:pos x="61" y="27"/>
                </a:cxn>
                <a:cxn ang="0">
                  <a:pos x="59" y="21"/>
                </a:cxn>
                <a:cxn ang="0">
                  <a:pos x="57" y="17"/>
                </a:cxn>
                <a:cxn ang="0">
                  <a:pos x="54" y="11"/>
                </a:cxn>
                <a:cxn ang="0">
                  <a:pos x="50" y="10"/>
                </a:cxn>
                <a:cxn ang="0">
                  <a:pos x="46" y="4"/>
                </a:cxn>
                <a:cxn ang="0">
                  <a:pos x="40" y="4"/>
                </a:cxn>
                <a:cxn ang="0">
                  <a:pos x="35" y="0"/>
                </a:cxn>
                <a:cxn ang="0">
                  <a:pos x="29" y="0"/>
                </a:cxn>
                <a:cxn ang="0">
                  <a:pos x="23" y="0"/>
                </a:cxn>
                <a:cxn ang="0">
                  <a:pos x="19" y="4"/>
                </a:cxn>
                <a:cxn ang="0">
                  <a:pos x="10" y="10"/>
                </a:cxn>
                <a:cxn ang="0">
                  <a:pos x="2" y="21"/>
                </a:cxn>
                <a:cxn ang="0">
                  <a:pos x="0" y="25"/>
                </a:cxn>
                <a:cxn ang="0">
                  <a:pos x="0" y="32"/>
                </a:cxn>
                <a:cxn ang="0">
                  <a:pos x="0" y="36"/>
                </a:cxn>
                <a:cxn ang="0">
                  <a:pos x="4" y="44"/>
                </a:cxn>
                <a:cxn ang="0">
                  <a:pos x="12" y="51"/>
                </a:cxn>
                <a:cxn ang="0">
                  <a:pos x="21" y="57"/>
                </a:cxn>
                <a:cxn ang="0">
                  <a:pos x="21" y="57"/>
                </a:cxn>
              </a:cxnLst>
              <a:rect l="0" t="0" r="r" b="b"/>
              <a:pathLst>
                <a:path w="61" h="57">
                  <a:moveTo>
                    <a:pt x="21" y="57"/>
                  </a:moveTo>
                  <a:lnTo>
                    <a:pt x="27" y="57"/>
                  </a:lnTo>
                  <a:lnTo>
                    <a:pt x="33" y="57"/>
                  </a:lnTo>
                  <a:lnTo>
                    <a:pt x="38" y="55"/>
                  </a:lnTo>
                  <a:lnTo>
                    <a:pt x="44" y="55"/>
                  </a:lnTo>
                  <a:lnTo>
                    <a:pt x="54" y="48"/>
                  </a:lnTo>
                  <a:lnTo>
                    <a:pt x="59" y="38"/>
                  </a:lnTo>
                  <a:lnTo>
                    <a:pt x="59" y="32"/>
                  </a:lnTo>
                  <a:lnTo>
                    <a:pt x="61" y="27"/>
                  </a:lnTo>
                  <a:lnTo>
                    <a:pt x="59" y="21"/>
                  </a:lnTo>
                  <a:lnTo>
                    <a:pt x="57" y="17"/>
                  </a:lnTo>
                  <a:lnTo>
                    <a:pt x="54" y="11"/>
                  </a:lnTo>
                  <a:lnTo>
                    <a:pt x="50" y="10"/>
                  </a:lnTo>
                  <a:lnTo>
                    <a:pt x="46" y="4"/>
                  </a:lnTo>
                  <a:lnTo>
                    <a:pt x="40" y="4"/>
                  </a:lnTo>
                  <a:lnTo>
                    <a:pt x="35" y="0"/>
                  </a:lnTo>
                  <a:lnTo>
                    <a:pt x="29" y="0"/>
                  </a:lnTo>
                  <a:lnTo>
                    <a:pt x="23" y="0"/>
                  </a:lnTo>
                  <a:lnTo>
                    <a:pt x="19" y="4"/>
                  </a:lnTo>
                  <a:lnTo>
                    <a:pt x="10" y="10"/>
                  </a:lnTo>
                  <a:lnTo>
                    <a:pt x="2" y="21"/>
                  </a:lnTo>
                  <a:lnTo>
                    <a:pt x="0" y="25"/>
                  </a:lnTo>
                  <a:lnTo>
                    <a:pt x="0" y="32"/>
                  </a:lnTo>
                  <a:lnTo>
                    <a:pt x="0" y="36"/>
                  </a:lnTo>
                  <a:lnTo>
                    <a:pt x="4" y="44"/>
                  </a:lnTo>
                  <a:lnTo>
                    <a:pt x="12" y="51"/>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3737" name="Freeform 73"/>
            <p:cNvSpPr>
              <a:spLocks/>
            </p:cNvSpPr>
            <p:nvPr/>
          </p:nvSpPr>
          <p:spPr bwMode="auto">
            <a:xfrm>
              <a:off x="2402" y="2017"/>
              <a:ext cx="30" cy="29"/>
            </a:xfrm>
            <a:custGeom>
              <a:avLst/>
              <a:gdLst/>
              <a:ahLst/>
              <a:cxnLst>
                <a:cxn ang="0">
                  <a:pos x="21" y="57"/>
                </a:cxn>
                <a:cxn ang="0">
                  <a:pos x="25" y="57"/>
                </a:cxn>
                <a:cxn ang="0">
                  <a:pos x="31" y="57"/>
                </a:cxn>
                <a:cxn ang="0">
                  <a:pos x="37" y="55"/>
                </a:cxn>
                <a:cxn ang="0">
                  <a:pos x="42" y="55"/>
                </a:cxn>
                <a:cxn ang="0">
                  <a:pos x="46" y="49"/>
                </a:cxn>
                <a:cxn ang="0">
                  <a:pos x="52" y="47"/>
                </a:cxn>
                <a:cxn ang="0">
                  <a:pos x="56" y="44"/>
                </a:cxn>
                <a:cxn ang="0">
                  <a:pos x="59" y="38"/>
                </a:cxn>
                <a:cxn ang="0">
                  <a:pos x="59" y="32"/>
                </a:cxn>
                <a:cxn ang="0">
                  <a:pos x="59" y="26"/>
                </a:cxn>
                <a:cxn ang="0">
                  <a:pos x="58" y="21"/>
                </a:cxn>
                <a:cxn ang="0">
                  <a:pos x="56" y="15"/>
                </a:cxn>
                <a:cxn ang="0">
                  <a:pos x="50" y="7"/>
                </a:cxn>
                <a:cxn ang="0">
                  <a:pos x="40" y="2"/>
                </a:cxn>
                <a:cxn ang="0">
                  <a:pos x="33" y="0"/>
                </a:cxn>
                <a:cxn ang="0">
                  <a:pos x="27" y="0"/>
                </a:cxn>
                <a:cxn ang="0">
                  <a:pos x="21" y="0"/>
                </a:cxn>
                <a:cxn ang="0">
                  <a:pos x="16" y="4"/>
                </a:cxn>
                <a:cxn ang="0">
                  <a:pos x="10" y="6"/>
                </a:cxn>
                <a:cxn ang="0">
                  <a:pos x="6" y="9"/>
                </a:cxn>
                <a:cxn ang="0">
                  <a:pos x="2" y="15"/>
                </a:cxn>
                <a:cxn ang="0">
                  <a:pos x="2" y="21"/>
                </a:cxn>
                <a:cxn ang="0">
                  <a:pos x="0" y="30"/>
                </a:cxn>
                <a:cxn ang="0">
                  <a:pos x="2" y="42"/>
                </a:cxn>
                <a:cxn ang="0">
                  <a:pos x="4" y="45"/>
                </a:cxn>
                <a:cxn ang="0">
                  <a:pos x="10" y="49"/>
                </a:cxn>
                <a:cxn ang="0">
                  <a:pos x="14" y="53"/>
                </a:cxn>
                <a:cxn ang="0">
                  <a:pos x="21" y="57"/>
                </a:cxn>
                <a:cxn ang="0">
                  <a:pos x="21" y="57"/>
                </a:cxn>
              </a:cxnLst>
              <a:rect l="0" t="0" r="r" b="b"/>
              <a:pathLst>
                <a:path w="59" h="57">
                  <a:moveTo>
                    <a:pt x="21" y="57"/>
                  </a:moveTo>
                  <a:lnTo>
                    <a:pt x="25" y="57"/>
                  </a:lnTo>
                  <a:lnTo>
                    <a:pt x="31" y="57"/>
                  </a:lnTo>
                  <a:lnTo>
                    <a:pt x="37" y="55"/>
                  </a:lnTo>
                  <a:lnTo>
                    <a:pt x="42" y="55"/>
                  </a:lnTo>
                  <a:lnTo>
                    <a:pt x="46" y="49"/>
                  </a:lnTo>
                  <a:lnTo>
                    <a:pt x="52" y="47"/>
                  </a:lnTo>
                  <a:lnTo>
                    <a:pt x="56" y="44"/>
                  </a:lnTo>
                  <a:lnTo>
                    <a:pt x="59" y="38"/>
                  </a:lnTo>
                  <a:lnTo>
                    <a:pt x="59" y="32"/>
                  </a:lnTo>
                  <a:lnTo>
                    <a:pt x="59" y="26"/>
                  </a:lnTo>
                  <a:lnTo>
                    <a:pt x="58" y="21"/>
                  </a:lnTo>
                  <a:lnTo>
                    <a:pt x="56" y="15"/>
                  </a:lnTo>
                  <a:lnTo>
                    <a:pt x="50" y="7"/>
                  </a:lnTo>
                  <a:lnTo>
                    <a:pt x="40" y="2"/>
                  </a:lnTo>
                  <a:lnTo>
                    <a:pt x="33" y="0"/>
                  </a:lnTo>
                  <a:lnTo>
                    <a:pt x="27" y="0"/>
                  </a:lnTo>
                  <a:lnTo>
                    <a:pt x="21" y="0"/>
                  </a:lnTo>
                  <a:lnTo>
                    <a:pt x="16" y="4"/>
                  </a:lnTo>
                  <a:lnTo>
                    <a:pt x="10" y="6"/>
                  </a:lnTo>
                  <a:lnTo>
                    <a:pt x="6" y="9"/>
                  </a:lnTo>
                  <a:lnTo>
                    <a:pt x="2" y="15"/>
                  </a:lnTo>
                  <a:lnTo>
                    <a:pt x="2" y="21"/>
                  </a:lnTo>
                  <a:lnTo>
                    <a:pt x="0" y="30"/>
                  </a:lnTo>
                  <a:lnTo>
                    <a:pt x="2" y="42"/>
                  </a:lnTo>
                  <a:lnTo>
                    <a:pt x="4" y="45"/>
                  </a:lnTo>
                  <a:lnTo>
                    <a:pt x="10" y="49"/>
                  </a:lnTo>
                  <a:lnTo>
                    <a:pt x="14" y="53"/>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3738" name="Freeform 74"/>
            <p:cNvSpPr>
              <a:spLocks/>
            </p:cNvSpPr>
            <p:nvPr/>
          </p:nvSpPr>
          <p:spPr bwMode="auto">
            <a:xfrm>
              <a:off x="2456" y="1980"/>
              <a:ext cx="30" cy="30"/>
            </a:xfrm>
            <a:custGeom>
              <a:avLst/>
              <a:gdLst/>
              <a:ahLst/>
              <a:cxnLst>
                <a:cxn ang="0">
                  <a:pos x="21" y="59"/>
                </a:cxn>
                <a:cxn ang="0">
                  <a:pos x="26" y="59"/>
                </a:cxn>
                <a:cxn ang="0">
                  <a:pos x="32" y="59"/>
                </a:cxn>
                <a:cxn ang="0">
                  <a:pos x="38" y="59"/>
                </a:cxn>
                <a:cxn ang="0">
                  <a:pos x="44" y="57"/>
                </a:cxn>
                <a:cxn ang="0">
                  <a:pos x="51" y="49"/>
                </a:cxn>
                <a:cxn ang="0">
                  <a:pos x="59" y="40"/>
                </a:cxn>
                <a:cxn ang="0">
                  <a:pos x="59" y="34"/>
                </a:cxn>
                <a:cxn ang="0">
                  <a:pos x="59" y="28"/>
                </a:cxn>
                <a:cxn ang="0">
                  <a:pos x="59" y="22"/>
                </a:cxn>
                <a:cxn ang="0">
                  <a:pos x="57" y="19"/>
                </a:cxn>
                <a:cxn ang="0">
                  <a:pos x="51" y="13"/>
                </a:cxn>
                <a:cxn ang="0">
                  <a:pos x="49" y="9"/>
                </a:cxn>
                <a:cxn ang="0">
                  <a:pos x="45" y="5"/>
                </a:cxn>
                <a:cxn ang="0">
                  <a:pos x="40" y="3"/>
                </a:cxn>
                <a:cxn ang="0">
                  <a:pos x="28" y="0"/>
                </a:cxn>
                <a:cxn ang="0">
                  <a:pos x="17" y="3"/>
                </a:cxn>
                <a:cxn ang="0">
                  <a:pos x="7" y="11"/>
                </a:cxn>
                <a:cxn ang="0">
                  <a:pos x="2" y="22"/>
                </a:cxn>
                <a:cxn ang="0">
                  <a:pos x="0" y="26"/>
                </a:cxn>
                <a:cxn ang="0">
                  <a:pos x="0" y="34"/>
                </a:cxn>
                <a:cxn ang="0">
                  <a:pos x="0" y="38"/>
                </a:cxn>
                <a:cxn ang="0">
                  <a:pos x="4" y="45"/>
                </a:cxn>
                <a:cxn ang="0">
                  <a:pos x="9" y="53"/>
                </a:cxn>
                <a:cxn ang="0">
                  <a:pos x="21" y="59"/>
                </a:cxn>
                <a:cxn ang="0">
                  <a:pos x="21" y="59"/>
                </a:cxn>
              </a:cxnLst>
              <a:rect l="0" t="0" r="r" b="b"/>
              <a:pathLst>
                <a:path w="59" h="59">
                  <a:moveTo>
                    <a:pt x="21" y="59"/>
                  </a:moveTo>
                  <a:lnTo>
                    <a:pt x="26" y="59"/>
                  </a:lnTo>
                  <a:lnTo>
                    <a:pt x="32" y="59"/>
                  </a:lnTo>
                  <a:lnTo>
                    <a:pt x="38" y="59"/>
                  </a:lnTo>
                  <a:lnTo>
                    <a:pt x="44" y="57"/>
                  </a:lnTo>
                  <a:lnTo>
                    <a:pt x="51" y="49"/>
                  </a:lnTo>
                  <a:lnTo>
                    <a:pt x="59" y="40"/>
                  </a:lnTo>
                  <a:lnTo>
                    <a:pt x="59" y="34"/>
                  </a:lnTo>
                  <a:lnTo>
                    <a:pt x="59" y="28"/>
                  </a:lnTo>
                  <a:lnTo>
                    <a:pt x="59" y="22"/>
                  </a:lnTo>
                  <a:lnTo>
                    <a:pt x="57" y="19"/>
                  </a:lnTo>
                  <a:lnTo>
                    <a:pt x="51" y="13"/>
                  </a:lnTo>
                  <a:lnTo>
                    <a:pt x="49" y="9"/>
                  </a:lnTo>
                  <a:lnTo>
                    <a:pt x="45" y="5"/>
                  </a:lnTo>
                  <a:lnTo>
                    <a:pt x="40" y="3"/>
                  </a:lnTo>
                  <a:lnTo>
                    <a:pt x="28" y="0"/>
                  </a:lnTo>
                  <a:lnTo>
                    <a:pt x="17" y="3"/>
                  </a:lnTo>
                  <a:lnTo>
                    <a:pt x="7" y="11"/>
                  </a:lnTo>
                  <a:lnTo>
                    <a:pt x="2" y="22"/>
                  </a:lnTo>
                  <a:lnTo>
                    <a:pt x="0" y="26"/>
                  </a:lnTo>
                  <a:lnTo>
                    <a:pt x="0" y="34"/>
                  </a:lnTo>
                  <a:lnTo>
                    <a:pt x="0" y="38"/>
                  </a:lnTo>
                  <a:lnTo>
                    <a:pt x="4" y="45"/>
                  </a:lnTo>
                  <a:lnTo>
                    <a:pt x="9" y="53"/>
                  </a:lnTo>
                  <a:lnTo>
                    <a:pt x="21" y="59"/>
                  </a:lnTo>
                  <a:lnTo>
                    <a:pt x="21" y="59"/>
                  </a:lnTo>
                  <a:close/>
                </a:path>
              </a:pathLst>
            </a:custGeom>
            <a:solidFill>
              <a:srgbClr val="000000"/>
            </a:solidFill>
            <a:ln w="9525">
              <a:noFill/>
              <a:round/>
              <a:headEnd/>
              <a:tailEnd/>
            </a:ln>
          </p:spPr>
          <p:txBody>
            <a:bodyPr>
              <a:prstTxWarp prst="textNoShape">
                <a:avLst/>
              </a:prstTxWarp>
            </a:bodyPr>
            <a:lstStyle/>
            <a:p>
              <a:endParaRPr lang="es-MX"/>
            </a:p>
          </p:txBody>
        </p:sp>
        <p:sp>
          <p:nvSpPr>
            <p:cNvPr id="113739" name="Freeform 75"/>
            <p:cNvSpPr>
              <a:spLocks/>
            </p:cNvSpPr>
            <p:nvPr/>
          </p:nvSpPr>
          <p:spPr bwMode="auto">
            <a:xfrm>
              <a:off x="2512" y="1945"/>
              <a:ext cx="30" cy="29"/>
            </a:xfrm>
            <a:custGeom>
              <a:avLst/>
              <a:gdLst/>
              <a:ahLst/>
              <a:cxnLst>
                <a:cxn ang="0">
                  <a:pos x="23" y="57"/>
                </a:cxn>
                <a:cxn ang="0">
                  <a:pos x="29" y="57"/>
                </a:cxn>
                <a:cxn ang="0">
                  <a:pos x="32" y="57"/>
                </a:cxn>
                <a:cxn ang="0">
                  <a:pos x="38" y="55"/>
                </a:cxn>
                <a:cxn ang="0">
                  <a:pos x="44" y="55"/>
                </a:cxn>
                <a:cxn ang="0">
                  <a:pos x="50" y="52"/>
                </a:cxn>
                <a:cxn ang="0">
                  <a:pos x="53" y="48"/>
                </a:cxn>
                <a:cxn ang="0">
                  <a:pos x="57" y="44"/>
                </a:cxn>
                <a:cxn ang="0">
                  <a:pos x="61" y="38"/>
                </a:cxn>
                <a:cxn ang="0">
                  <a:pos x="61" y="33"/>
                </a:cxn>
                <a:cxn ang="0">
                  <a:pos x="61" y="27"/>
                </a:cxn>
                <a:cxn ang="0">
                  <a:pos x="57" y="19"/>
                </a:cxn>
                <a:cxn ang="0">
                  <a:pos x="57" y="16"/>
                </a:cxn>
                <a:cxn ang="0">
                  <a:pos x="50" y="8"/>
                </a:cxn>
                <a:cxn ang="0">
                  <a:pos x="42" y="2"/>
                </a:cxn>
                <a:cxn ang="0">
                  <a:pos x="34" y="0"/>
                </a:cxn>
                <a:cxn ang="0">
                  <a:pos x="29" y="0"/>
                </a:cxn>
                <a:cxn ang="0">
                  <a:pos x="23" y="0"/>
                </a:cxn>
                <a:cxn ang="0">
                  <a:pos x="17" y="4"/>
                </a:cxn>
                <a:cxn ang="0">
                  <a:pos x="12" y="6"/>
                </a:cxn>
                <a:cxn ang="0">
                  <a:pos x="8" y="10"/>
                </a:cxn>
                <a:cxn ang="0">
                  <a:pos x="4" y="16"/>
                </a:cxn>
                <a:cxn ang="0">
                  <a:pos x="2" y="21"/>
                </a:cxn>
                <a:cxn ang="0">
                  <a:pos x="0" y="33"/>
                </a:cxn>
                <a:cxn ang="0">
                  <a:pos x="4" y="42"/>
                </a:cxn>
                <a:cxn ang="0">
                  <a:pos x="6" y="46"/>
                </a:cxn>
                <a:cxn ang="0">
                  <a:pos x="12" y="52"/>
                </a:cxn>
                <a:cxn ang="0">
                  <a:pos x="15" y="54"/>
                </a:cxn>
                <a:cxn ang="0">
                  <a:pos x="23" y="57"/>
                </a:cxn>
                <a:cxn ang="0">
                  <a:pos x="23" y="57"/>
                </a:cxn>
              </a:cxnLst>
              <a:rect l="0" t="0" r="r" b="b"/>
              <a:pathLst>
                <a:path w="61" h="57">
                  <a:moveTo>
                    <a:pt x="23" y="57"/>
                  </a:moveTo>
                  <a:lnTo>
                    <a:pt x="29" y="57"/>
                  </a:lnTo>
                  <a:lnTo>
                    <a:pt x="32" y="57"/>
                  </a:lnTo>
                  <a:lnTo>
                    <a:pt x="38" y="55"/>
                  </a:lnTo>
                  <a:lnTo>
                    <a:pt x="44" y="55"/>
                  </a:lnTo>
                  <a:lnTo>
                    <a:pt x="50" y="52"/>
                  </a:lnTo>
                  <a:lnTo>
                    <a:pt x="53" y="48"/>
                  </a:lnTo>
                  <a:lnTo>
                    <a:pt x="57" y="44"/>
                  </a:lnTo>
                  <a:lnTo>
                    <a:pt x="61" y="38"/>
                  </a:lnTo>
                  <a:lnTo>
                    <a:pt x="61" y="33"/>
                  </a:lnTo>
                  <a:lnTo>
                    <a:pt x="61" y="27"/>
                  </a:lnTo>
                  <a:lnTo>
                    <a:pt x="57" y="19"/>
                  </a:lnTo>
                  <a:lnTo>
                    <a:pt x="57" y="16"/>
                  </a:lnTo>
                  <a:lnTo>
                    <a:pt x="50" y="8"/>
                  </a:lnTo>
                  <a:lnTo>
                    <a:pt x="42" y="2"/>
                  </a:lnTo>
                  <a:lnTo>
                    <a:pt x="34" y="0"/>
                  </a:lnTo>
                  <a:lnTo>
                    <a:pt x="29" y="0"/>
                  </a:lnTo>
                  <a:lnTo>
                    <a:pt x="23" y="0"/>
                  </a:lnTo>
                  <a:lnTo>
                    <a:pt x="17" y="4"/>
                  </a:lnTo>
                  <a:lnTo>
                    <a:pt x="12" y="6"/>
                  </a:lnTo>
                  <a:lnTo>
                    <a:pt x="8" y="10"/>
                  </a:lnTo>
                  <a:lnTo>
                    <a:pt x="4" y="16"/>
                  </a:lnTo>
                  <a:lnTo>
                    <a:pt x="2" y="21"/>
                  </a:lnTo>
                  <a:lnTo>
                    <a:pt x="0" y="33"/>
                  </a:lnTo>
                  <a:lnTo>
                    <a:pt x="4" y="42"/>
                  </a:lnTo>
                  <a:lnTo>
                    <a:pt x="6" y="46"/>
                  </a:lnTo>
                  <a:lnTo>
                    <a:pt x="12" y="52"/>
                  </a:lnTo>
                  <a:lnTo>
                    <a:pt x="15" y="54"/>
                  </a:lnTo>
                  <a:lnTo>
                    <a:pt x="23" y="57"/>
                  </a:lnTo>
                  <a:lnTo>
                    <a:pt x="23"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3740" name="Freeform 76"/>
            <p:cNvSpPr>
              <a:spLocks/>
            </p:cNvSpPr>
            <p:nvPr/>
          </p:nvSpPr>
          <p:spPr bwMode="auto">
            <a:xfrm>
              <a:off x="2566" y="1908"/>
              <a:ext cx="30" cy="30"/>
            </a:xfrm>
            <a:custGeom>
              <a:avLst/>
              <a:gdLst/>
              <a:ahLst/>
              <a:cxnLst>
                <a:cxn ang="0">
                  <a:pos x="22" y="59"/>
                </a:cxn>
                <a:cxn ang="0">
                  <a:pos x="28" y="59"/>
                </a:cxn>
                <a:cxn ang="0">
                  <a:pos x="34" y="59"/>
                </a:cxn>
                <a:cxn ang="0">
                  <a:pos x="38" y="59"/>
                </a:cxn>
                <a:cxn ang="0">
                  <a:pos x="45" y="57"/>
                </a:cxn>
                <a:cxn ang="0">
                  <a:pos x="55" y="50"/>
                </a:cxn>
                <a:cxn ang="0">
                  <a:pos x="60" y="40"/>
                </a:cxn>
                <a:cxn ang="0">
                  <a:pos x="60" y="34"/>
                </a:cxn>
                <a:cxn ang="0">
                  <a:pos x="60" y="29"/>
                </a:cxn>
                <a:cxn ang="0">
                  <a:pos x="58" y="21"/>
                </a:cxn>
                <a:cxn ang="0">
                  <a:pos x="58" y="17"/>
                </a:cxn>
                <a:cxn ang="0">
                  <a:pos x="51" y="8"/>
                </a:cxn>
                <a:cxn ang="0">
                  <a:pos x="41" y="4"/>
                </a:cxn>
                <a:cxn ang="0">
                  <a:pos x="36" y="0"/>
                </a:cxn>
                <a:cxn ang="0">
                  <a:pos x="30" y="0"/>
                </a:cxn>
                <a:cxn ang="0">
                  <a:pos x="24" y="0"/>
                </a:cxn>
                <a:cxn ang="0">
                  <a:pos x="19" y="4"/>
                </a:cxn>
                <a:cxn ang="0">
                  <a:pos x="9" y="12"/>
                </a:cxn>
                <a:cxn ang="0">
                  <a:pos x="3" y="21"/>
                </a:cxn>
                <a:cxn ang="0">
                  <a:pos x="0" y="27"/>
                </a:cxn>
                <a:cxn ang="0">
                  <a:pos x="1" y="34"/>
                </a:cxn>
                <a:cxn ang="0">
                  <a:pos x="1" y="38"/>
                </a:cxn>
                <a:cxn ang="0">
                  <a:pos x="5" y="46"/>
                </a:cxn>
                <a:cxn ang="0">
                  <a:pos x="13" y="53"/>
                </a:cxn>
                <a:cxn ang="0">
                  <a:pos x="22" y="59"/>
                </a:cxn>
                <a:cxn ang="0">
                  <a:pos x="22" y="59"/>
                </a:cxn>
              </a:cxnLst>
              <a:rect l="0" t="0" r="r" b="b"/>
              <a:pathLst>
                <a:path w="60" h="59">
                  <a:moveTo>
                    <a:pt x="22" y="59"/>
                  </a:moveTo>
                  <a:lnTo>
                    <a:pt x="28" y="59"/>
                  </a:lnTo>
                  <a:lnTo>
                    <a:pt x="34" y="59"/>
                  </a:lnTo>
                  <a:lnTo>
                    <a:pt x="38" y="59"/>
                  </a:lnTo>
                  <a:lnTo>
                    <a:pt x="45" y="57"/>
                  </a:lnTo>
                  <a:lnTo>
                    <a:pt x="55" y="50"/>
                  </a:lnTo>
                  <a:lnTo>
                    <a:pt x="60" y="40"/>
                  </a:lnTo>
                  <a:lnTo>
                    <a:pt x="60" y="34"/>
                  </a:lnTo>
                  <a:lnTo>
                    <a:pt x="60" y="29"/>
                  </a:lnTo>
                  <a:lnTo>
                    <a:pt x="58" y="21"/>
                  </a:lnTo>
                  <a:lnTo>
                    <a:pt x="58" y="17"/>
                  </a:lnTo>
                  <a:lnTo>
                    <a:pt x="51" y="8"/>
                  </a:lnTo>
                  <a:lnTo>
                    <a:pt x="41" y="4"/>
                  </a:lnTo>
                  <a:lnTo>
                    <a:pt x="36" y="0"/>
                  </a:lnTo>
                  <a:lnTo>
                    <a:pt x="30" y="0"/>
                  </a:lnTo>
                  <a:lnTo>
                    <a:pt x="24" y="0"/>
                  </a:lnTo>
                  <a:lnTo>
                    <a:pt x="19" y="4"/>
                  </a:lnTo>
                  <a:lnTo>
                    <a:pt x="9" y="12"/>
                  </a:lnTo>
                  <a:lnTo>
                    <a:pt x="3" y="21"/>
                  </a:lnTo>
                  <a:lnTo>
                    <a:pt x="0" y="27"/>
                  </a:lnTo>
                  <a:lnTo>
                    <a:pt x="1" y="34"/>
                  </a:lnTo>
                  <a:lnTo>
                    <a:pt x="1" y="38"/>
                  </a:lnTo>
                  <a:lnTo>
                    <a:pt x="5" y="46"/>
                  </a:lnTo>
                  <a:lnTo>
                    <a:pt x="13" y="53"/>
                  </a:lnTo>
                  <a:lnTo>
                    <a:pt x="22" y="59"/>
                  </a:lnTo>
                  <a:lnTo>
                    <a:pt x="22" y="59"/>
                  </a:lnTo>
                  <a:close/>
                </a:path>
              </a:pathLst>
            </a:custGeom>
            <a:solidFill>
              <a:srgbClr val="000000"/>
            </a:solidFill>
            <a:ln w="9525">
              <a:noFill/>
              <a:round/>
              <a:headEnd/>
              <a:tailEnd/>
            </a:ln>
          </p:spPr>
          <p:txBody>
            <a:bodyPr>
              <a:prstTxWarp prst="textNoShape">
                <a:avLst/>
              </a:prstTxWarp>
            </a:bodyPr>
            <a:lstStyle/>
            <a:p>
              <a:endParaRPr lang="es-MX"/>
            </a:p>
          </p:txBody>
        </p:sp>
      </p:grpSp>
      <p:sp>
        <p:nvSpPr>
          <p:cNvPr id="113741" name="Rectangle 77"/>
          <p:cNvSpPr>
            <a:spLocks noGrp="1" noChangeArrowheads="1"/>
          </p:cNvSpPr>
          <p:nvPr>
            <p:ph type="title"/>
          </p:nvPr>
        </p:nvSpPr>
        <p:spPr>
          <a:xfrm>
            <a:off x="655638" y="171450"/>
            <a:ext cx="8031162" cy="1143000"/>
          </a:xfrm>
        </p:spPr>
        <p:txBody>
          <a:bodyPr/>
          <a:lstStyle/>
          <a:p>
            <a:r>
              <a:rPr lang="es-ES_tradnl"/>
              <a:t>Cómo Motivar el Deseo</a:t>
            </a:r>
            <a:endParaRPr lang="es-ES"/>
          </a:p>
        </p:txBody>
      </p:sp>
      <p:sp>
        <p:nvSpPr>
          <p:cNvPr id="113742" name="Rectangle 78"/>
          <p:cNvSpPr>
            <a:spLocks noGrp="1" noChangeArrowheads="1"/>
          </p:cNvSpPr>
          <p:nvPr>
            <p:ph type="body" idx="1"/>
          </p:nvPr>
        </p:nvSpPr>
        <p:spPr>
          <a:xfrm>
            <a:off x="1187450" y="1997075"/>
            <a:ext cx="5730875" cy="3914775"/>
          </a:xfrm>
        </p:spPr>
        <p:txBody>
          <a:bodyPr/>
          <a:lstStyle/>
          <a:p>
            <a:pPr algn="just"/>
            <a:r>
              <a:rPr lang="es-ES_tradnl" sz="2600" dirty="0"/>
              <a:t>Mostrando los beneficios de hacer bien. </a:t>
            </a:r>
            <a:r>
              <a:rPr lang="es-ES_tradnl" sz="2600" dirty="0" err="1"/>
              <a:t>Dt</a:t>
            </a:r>
            <a:r>
              <a:rPr lang="es-ES_tradnl" sz="2600" dirty="0"/>
              <a:t> 6: 24; </a:t>
            </a:r>
            <a:r>
              <a:rPr lang="es-ES_tradnl" sz="2600" dirty="0" err="1"/>
              <a:t>Éxo</a:t>
            </a:r>
            <a:r>
              <a:rPr lang="es-ES_tradnl" sz="2600" dirty="0"/>
              <a:t>. 15: 26</a:t>
            </a:r>
          </a:p>
          <a:p>
            <a:pPr algn="just"/>
            <a:r>
              <a:rPr lang="es-ES_tradnl" sz="2600" dirty="0"/>
              <a:t>Señalando las consecuencias de una conducta equivocada. Prov. 5: 22</a:t>
            </a:r>
          </a:p>
          <a:p>
            <a:pPr algn="just"/>
            <a:r>
              <a:rPr lang="es-ES_tradnl" sz="2600" dirty="0"/>
              <a:t>Diciendo cuánto nos ama Dios. </a:t>
            </a:r>
            <a:r>
              <a:rPr lang="es-ES_tradnl" sz="2600" dirty="0" err="1"/>
              <a:t>Jer</a:t>
            </a:r>
            <a:r>
              <a:rPr lang="es-ES_tradnl" sz="2600" dirty="0"/>
              <a:t> 31: 3; </a:t>
            </a:r>
            <a:r>
              <a:rPr lang="es-ES_tradnl" sz="2600" dirty="0" err="1"/>
              <a:t>Eze</a:t>
            </a:r>
            <a:r>
              <a:rPr lang="es-ES_tradnl" sz="2600" dirty="0"/>
              <a:t>. 18: 31, 32; </a:t>
            </a:r>
            <a:r>
              <a:rPr lang="es-ES_tradnl" sz="2600" dirty="0" err="1"/>
              <a:t>Jn.</a:t>
            </a:r>
            <a:r>
              <a:rPr lang="es-ES_tradnl" sz="2600" dirty="0"/>
              <a:t> 3: 16</a:t>
            </a:r>
            <a:endParaRPr lang="es-ES" sz="2600" dirty="0"/>
          </a:p>
        </p:txBody>
      </p:sp>
      <p:sp>
        <p:nvSpPr>
          <p:cNvPr id="113743" name="Text Box 79"/>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13742">
                                            <p:txEl>
                                              <p:pRg st="2" end="2"/>
                                            </p:txEl>
                                          </p:spTgt>
                                        </p:tgtEl>
                                        <p:attrNameLst>
                                          <p:attrName>style.visibility</p:attrName>
                                        </p:attrNameLst>
                                      </p:cBhvr>
                                      <p:to>
                                        <p:strVal val="visible"/>
                                      </p:to>
                                    </p:set>
                                    <p:anim calcmode="lin" valueType="num">
                                      <p:cBhvr>
                                        <p:cTn id="7" dur="500" fill="hold"/>
                                        <p:tgtEl>
                                          <p:spTgt spid="113742">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3742">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3742">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3742">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742"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58" name="Picture 18" descr="MC subt opcion dos"/>
          <p:cNvPicPr>
            <a:picLocks noChangeAspect="1" noChangeArrowheads="1"/>
          </p:cNvPicPr>
          <p:nvPr/>
        </p:nvPicPr>
        <p:blipFill>
          <a:blip r:embed="rId2"/>
          <a:srcRect/>
          <a:stretch>
            <a:fillRect/>
          </a:stretch>
        </p:blipFill>
        <p:spPr bwMode="auto">
          <a:xfrm>
            <a:off x="0" y="0"/>
            <a:ext cx="9144000" cy="6858000"/>
          </a:xfrm>
          <a:prstGeom prst="rect">
            <a:avLst/>
          </a:prstGeom>
          <a:noFill/>
        </p:spPr>
      </p:pic>
      <p:grpSp>
        <p:nvGrpSpPr>
          <p:cNvPr id="138261" name="Group 21"/>
          <p:cNvGrpSpPr>
            <a:grpSpLocks/>
          </p:cNvGrpSpPr>
          <p:nvPr/>
        </p:nvGrpSpPr>
        <p:grpSpPr bwMode="auto">
          <a:xfrm>
            <a:off x="234950" y="2805113"/>
            <a:ext cx="5632450" cy="1597025"/>
            <a:chOff x="148" y="1767"/>
            <a:chExt cx="3548" cy="1006"/>
          </a:xfrm>
        </p:grpSpPr>
        <p:grpSp>
          <p:nvGrpSpPr>
            <p:cNvPr id="138250" name="Group 10"/>
            <p:cNvGrpSpPr>
              <a:grpSpLocks noChangeAspect="1"/>
            </p:cNvGrpSpPr>
            <p:nvPr/>
          </p:nvGrpSpPr>
          <p:grpSpPr bwMode="auto">
            <a:xfrm>
              <a:off x="2155" y="1767"/>
              <a:ext cx="1541" cy="1006"/>
              <a:chOff x="1765" y="1431"/>
              <a:chExt cx="2231" cy="1458"/>
            </a:xfrm>
          </p:grpSpPr>
          <p:sp>
            <p:nvSpPr>
              <p:cNvPr id="138249" name="AutoShape 9"/>
              <p:cNvSpPr>
                <a:spLocks noChangeAspect="1" noChangeArrowheads="1" noTextEdit="1"/>
              </p:cNvSpPr>
              <p:nvPr/>
            </p:nvSpPr>
            <p:spPr bwMode="auto">
              <a:xfrm>
                <a:off x="1765" y="1431"/>
                <a:ext cx="2231" cy="1458"/>
              </a:xfrm>
              <a:prstGeom prst="rect">
                <a:avLst/>
              </a:prstGeom>
              <a:noFill/>
              <a:ln w="9525">
                <a:noFill/>
                <a:miter lim="800000"/>
                <a:headEnd/>
                <a:tailEnd/>
              </a:ln>
            </p:spPr>
            <p:txBody>
              <a:bodyPr>
                <a:prstTxWarp prst="textNoShape">
                  <a:avLst/>
                </a:prstTxWarp>
              </a:bodyPr>
              <a:lstStyle/>
              <a:p>
                <a:endParaRPr lang="es-MX"/>
              </a:p>
            </p:txBody>
          </p:sp>
          <p:sp>
            <p:nvSpPr>
              <p:cNvPr id="138251" name="Freeform 11"/>
              <p:cNvSpPr>
                <a:spLocks noEditPoints="1"/>
              </p:cNvSpPr>
              <p:nvPr/>
            </p:nvSpPr>
            <p:spPr bwMode="auto">
              <a:xfrm>
                <a:off x="1771" y="2091"/>
                <a:ext cx="2214" cy="792"/>
              </a:xfrm>
              <a:custGeom>
                <a:avLst/>
                <a:gdLst/>
                <a:ahLst/>
                <a:cxnLst>
                  <a:cxn ang="0">
                    <a:pos x="317" y="95"/>
                  </a:cxn>
                  <a:cxn ang="0">
                    <a:pos x="367" y="1"/>
                  </a:cxn>
                  <a:cxn ang="0">
                    <a:pos x="317" y="95"/>
                  </a:cxn>
                  <a:cxn ang="0">
                    <a:pos x="185" y="129"/>
                  </a:cxn>
                  <a:cxn ang="0">
                    <a:pos x="317" y="95"/>
                  </a:cxn>
                  <a:cxn ang="0">
                    <a:pos x="51" y="93"/>
                  </a:cxn>
                  <a:cxn ang="0">
                    <a:pos x="185" y="129"/>
                  </a:cxn>
                  <a:cxn ang="0">
                    <a:pos x="51" y="93"/>
                  </a:cxn>
                  <a:cxn ang="0">
                    <a:pos x="2" y="1"/>
                  </a:cxn>
                  <a:cxn ang="0">
                    <a:pos x="51" y="93"/>
                  </a:cxn>
                  <a:cxn ang="0">
                    <a:pos x="0" y="0"/>
                  </a:cxn>
                  <a:cxn ang="0">
                    <a:pos x="1" y="1"/>
                  </a:cxn>
                  <a:cxn ang="0">
                    <a:pos x="1" y="0"/>
                  </a:cxn>
                  <a:cxn ang="0">
                    <a:pos x="1" y="2"/>
                  </a:cxn>
                  <a:cxn ang="0">
                    <a:pos x="1" y="0"/>
                  </a:cxn>
                  <a:cxn ang="0">
                    <a:pos x="2" y="0"/>
                  </a:cxn>
                  <a:cxn ang="0">
                    <a:pos x="1" y="1"/>
                  </a:cxn>
                  <a:cxn ang="0">
                    <a:pos x="3" y="1"/>
                  </a:cxn>
                  <a:cxn ang="0">
                    <a:pos x="57" y="75"/>
                  </a:cxn>
                  <a:cxn ang="0">
                    <a:pos x="3" y="1"/>
                  </a:cxn>
                  <a:cxn ang="0">
                    <a:pos x="184" y="103"/>
                  </a:cxn>
                  <a:cxn ang="0">
                    <a:pos x="57" y="75"/>
                  </a:cxn>
                  <a:cxn ang="0">
                    <a:pos x="184" y="103"/>
                  </a:cxn>
                  <a:cxn ang="0">
                    <a:pos x="312" y="75"/>
                  </a:cxn>
                  <a:cxn ang="0">
                    <a:pos x="184" y="103"/>
                  </a:cxn>
                  <a:cxn ang="0">
                    <a:pos x="366" y="1"/>
                  </a:cxn>
                  <a:cxn ang="0">
                    <a:pos x="312" y="75"/>
                  </a:cxn>
                  <a:cxn ang="0">
                    <a:pos x="366" y="1"/>
                  </a:cxn>
                  <a:cxn ang="0">
                    <a:pos x="368" y="0"/>
                  </a:cxn>
                  <a:cxn ang="0">
                    <a:pos x="366" y="1"/>
                  </a:cxn>
                  <a:cxn ang="0">
                    <a:pos x="368" y="0"/>
                  </a:cxn>
                  <a:cxn ang="0">
                    <a:pos x="368" y="2"/>
                  </a:cxn>
                  <a:cxn ang="0">
                    <a:pos x="368" y="0"/>
                  </a:cxn>
                  <a:cxn ang="0">
                    <a:pos x="369" y="1"/>
                  </a:cxn>
                  <a:cxn ang="0">
                    <a:pos x="368" y="0"/>
                  </a:cxn>
                </a:cxnLst>
                <a:rect l="0" t="0" r="r" b="b"/>
                <a:pathLst>
                  <a:path w="369" h="132">
                    <a:moveTo>
                      <a:pt x="369" y="1"/>
                    </a:moveTo>
                    <a:cubicBezTo>
                      <a:pt x="369" y="40"/>
                      <a:pt x="350" y="73"/>
                      <a:pt x="317" y="95"/>
                    </a:cubicBezTo>
                    <a:lnTo>
                      <a:pt x="316" y="94"/>
                    </a:lnTo>
                    <a:cubicBezTo>
                      <a:pt x="348" y="71"/>
                      <a:pt x="367" y="39"/>
                      <a:pt x="367" y="1"/>
                    </a:cubicBezTo>
                    <a:lnTo>
                      <a:pt x="369" y="1"/>
                    </a:lnTo>
                    <a:close/>
                    <a:moveTo>
                      <a:pt x="317" y="95"/>
                    </a:moveTo>
                    <a:cubicBezTo>
                      <a:pt x="284" y="119"/>
                      <a:pt x="237" y="132"/>
                      <a:pt x="184" y="131"/>
                    </a:cubicBezTo>
                    <a:lnTo>
                      <a:pt x="185" y="129"/>
                    </a:lnTo>
                    <a:cubicBezTo>
                      <a:pt x="237" y="130"/>
                      <a:pt x="283" y="117"/>
                      <a:pt x="316" y="94"/>
                    </a:cubicBezTo>
                    <a:lnTo>
                      <a:pt x="317" y="95"/>
                    </a:lnTo>
                    <a:close/>
                    <a:moveTo>
                      <a:pt x="184" y="131"/>
                    </a:moveTo>
                    <a:cubicBezTo>
                      <a:pt x="131" y="130"/>
                      <a:pt x="84" y="116"/>
                      <a:pt x="51" y="93"/>
                    </a:cubicBezTo>
                    <a:lnTo>
                      <a:pt x="52" y="91"/>
                    </a:lnTo>
                    <a:cubicBezTo>
                      <a:pt x="85" y="114"/>
                      <a:pt x="132" y="128"/>
                      <a:pt x="185" y="129"/>
                    </a:cubicBezTo>
                    <a:lnTo>
                      <a:pt x="184" y="131"/>
                    </a:lnTo>
                    <a:close/>
                    <a:moveTo>
                      <a:pt x="51" y="93"/>
                    </a:moveTo>
                    <a:cubicBezTo>
                      <a:pt x="19" y="70"/>
                      <a:pt x="0" y="39"/>
                      <a:pt x="0" y="1"/>
                    </a:cubicBezTo>
                    <a:lnTo>
                      <a:pt x="2" y="1"/>
                    </a:lnTo>
                    <a:cubicBezTo>
                      <a:pt x="2" y="38"/>
                      <a:pt x="21" y="69"/>
                      <a:pt x="52" y="91"/>
                    </a:cubicBezTo>
                    <a:lnTo>
                      <a:pt x="51" y="93"/>
                    </a:lnTo>
                    <a:close/>
                    <a:moveTo>
                      <a:pt x="0" y="1"/>
                    </a:moveTo>
                    <a:lnTo>
                      <a:pt x="0" y="0"/>
                    </a:lnTo>
                    <a:lnTo>
                      <a:pt x="1" y="0"/>
                    </a:lnTo>
                    <a:lnTo>
                      <a:pt x="1" y="1"/>
                    </a:lnTo>
                    <a:lnTo>
                      <a:pt x="0" y="1"/>
                    </a:lnTo>
                    <a:close/>
                    <a:moveTo>
                      <a:pt x="1" y="0"/>
                    </a:moveTo>
                    <a:lnTo>
                      <a:pt x="1" y="0"/>
                    </a:lnTo>
                    <a:lnTo>
                      <a:pt x="1" y="2"/>
                    </a:lnTo>
                    <a:lnTo>
                      <a:pt x="1" y="2"/>
                    </a:lnTo>
                    <a:lnTo>
                      <a:pt x="1" y="0"/>
                    </a:lnTo>
                    <a:close/>
                    <a:moveTo>
                      <a:pt x="1" y="0"/>
                    </a:moveTo>
                    <a:lnTo>
                      <a:pt x="2" y="0"/>
                    </a:lnTo>
                    <a:lnTo>
                      <a:pt x="3" y="1"/>
                    </a:lnTo>
                    <a:lnTo>
                      <a:pt x="1" y="1"/>
                    </a:lnTo>
                    <a:lnTo>
                      <a:pt x="1" y="0"/>
                    </a:lnTo>
                    <a:close/>
                    <a:moveTo>
                      <a:pt x="3" y="1"/>
                    </a:moveTo>
                    <a:cubicBezTo>
                      <a:pt x="4" y="29"/>
                      <a:pt x="25" y="55"/>
                      <a:pt x="58" y="73"/>
                    </a:cubicBezTo>
                    <a:lnTo>
                      <a:pt x="57" y="75"/>
                    </a:lnTo>
                    <a:cubicBezTo>
                      <a:pt x="23" y="56"/>
                      <a:pt x="2" y="30"/>
                      <a:pt x="0" y="1"/>
                    </a:cubicBezTo>
                    <a:lnTo>
                      <a:pt x="3" y="1"/>
                    </a:lnTo>
                    <a:close/>
                    <a:moveTo>
                      <a:pt x="58" y="73"/>
                    </a:moveTo>
                    <a:cubicBezTo>
                      <a:pt x="90" y="92"/>
                      <a:pt x="135" y="103"/>
                      <a:pt x="184" y="103"/>
                    </a:cubicBezTo>
                    <a:lnTo>
                      <a:pt x="184" y="105"/>
                    </a:lnTo>
                    <a:cubicBezTo>
                      <a:pt x="135" y="105"/>
                      <a:pt x="90" y="94"/>
                      <a:pt x="57" y="75"/>
                    </a:cubicBezTo>
                    <a:lnTo>
                      <a:pt x="58" y="73"/>
                    </a:lnTo>
                    <a:close/>
                    <a:moveTo>
                      <a:pt x="184" y="103"/>
                    </a:moveTo>
                    <a:cubicBezTo>
                      <a:pt x="234" y="103"/>
                      <a:pt x="279" y="92"/>
                      <a:pt x="311" y="73"/>
                    </a:cubicBezTo>
                    <a:lnTo>
                      <a:pt x="312" y="75"/>
                    </a:lnTo>
                    <a:cubicBezTo>
                      <a:pt x="279" y="94"/>
                      <a:pt x="234" y="105"/>
                      <a:pt x="184" y="105"/>
                    </a:cubicBezTo>
                    <a:lnTo>
                      <a:pt x="184" y="103"/>
                    </a:lnTo>
                    <a:close/>
                    <a:moveTo>
                      <a:pt x="311" y="73"/>
                    </a:moveTo>
                    <a:cubicBezTo>
                      <a:pt x="344" y="55"/>
                      <a:pt x="365" y="29"/>
                      <a:pt x="366" y="1"/>
                    </a:cubicBezTo>
                    <a:lnTo>
                      <a:pt x="369" y="1"/>
                    </a:lnTo>
                    <a:cubicBezTo>
                      <a:pt x="367" y="30"/>
                      <a:pt x="346" y="56"/>
                      <a:pt x="312" y="75"/>
                    </a:cubicBezTo>
                    <a:lnTo>
                      <a:pt x="311" y="73"/>
                    </a:lnTo>
                    <a:close/>
                    <a:moveTo>
                      <a:pt x="366" y="1"/>
                    </a:moveTo>
                    <a:lnTo>
                      <a:pt x="367" y="0"/>
                    </a:lnTo>
                    <a:lnTo>
                      <a:pt x="368" y="0"/>
                    </a:lnTo>
                    <a:lnTo>
                      <a:pt x="368" y="1"/>
                    </a:lnTo>
                    <a:lnTo>
                      <a:pt x="366" y="1"/>
                    </a:lnTo>
                    <a:close/>
                    <a:moveTo>
                      <a:pt x="368" y="0"/>
                    </a:moveTo>
                    <a:lnTo>
                      <a:pt x="368" y="0"/>
                    </a:lnTo>
                    <a:lnTo>
                      <a:pt x="368" y="2"/>
                    </a:lnTo>
                    <a:lnTo>
                      <a:pt x="368" y="2"/>
                    </a:lnTo>
                    <a:lnTo>
                      <a:pt x="368" y="0"/>
                    </a:lnTo>
                    <a:close/>
                    <a:moveTo>
                      <a:pt x="368" y="0"/>
                    </a:moveTo>
                    <a:lnTo>
                      <a:pt x="369" y="0"/>
                    </a:lnTo>
                    <a:lnTo>
                      <a:pt x="369" y="1"/>
                    </a:lnTo>
                    <a:lnTo>
                      <a:pt x="368" y="1"/>
                    </a:lnTo>
                    <a:lnTo>
                      <a:pt x="368" y="0"/>
                    </a:lnTo>
                    <a:close/>
                  </a:path>
                </a:pathLst>
              </a:custGeom>
              <a:solidFill>
                <a:srgbClr val="FFFFFF"/>
              </a:solidFill>
              <a:ln w="9525">
                <a:noFill/>
                <a:round/>
                <a:headEnd/>
                <a:tailEnd/>
              </a:ln>
            </p:spPr>
            <p:txBody>
              <a:bodyPr>
                <a:prstTxWarp prst="textNoShape">
                  <a:avLst/>
                </a:prstTxWarp>
              </a:bodyPr>
              <a:lstStyle/>
              <a:p>
                <a:endParaRPr lang="es-MX"/>
              </a:p>
            </p:txBody>
          </p:sp>
          <p:sp>
            <p:nvSpPr>
              <p:cNvPr id="138252" name="Freeform 12"/>
              <p:cNvSpPr>
                <a:spLocks/>
              </p:cNvSpPr>
              <p:nvPr/>
            </p:nvSpPr>
            <p:spPr bwMode="auto">
              <a:xfrm>
                <a:off x="1771" y="2097"/>
                <a:ext cx="2214" cy="786"/>
              </a:xfrm>
              <a:custGeom>
                <a:avLst/>
                <a:gdLst/>
                <a:ahLst/>
                <a:cxnLst>
                  <a:cxn ang="0">
                    <a:pos x="368" y="0"/>
                  </a:cxn>
                  <a:cxn ang="0">
                    <a:pos x="184" y="129"/>
                  </a:cxn>
                  <a:cxn ang="0">
                    <a:pos x="1" y="0"/>
                  </a:cxn>
                  <a:cxn ang="0">
                    <a:pos x="1" y="0"/>
                  </a:cxn>
                  <a:cxn ang="0">
                    <a:pos x="184" y="103"/>
                  </a:cxn>
                  <a:cxn ang="0">
                    <a:pos x="368" y="0"/>
                  </a:cxn>
                </a:cxnLst>
                <a:rect l="0" t="0" r="r" b="b"/>
                <a:pathLst>
                  <a:path w="369" h="131">
                    <a:moveTo>
                      <a:pt x="368" y="0"/>
                    </a:moveTo>
                    <a:cubicBezTo>
                      <a:pt x="369" y="78"/>
                      <a:pt x="288" y="131"/>
                      <a:pt x="184" y="129"/>
                    </a:cubicBezTo>
                    <a:cubicBezTo>
                      <a:pt x="81" y="127"/>
                      <a:pt x="0" y="76"/>
                      <a:pt x="1" y="0"/>
                    </a:cubicBezTo>
                    <a:lnTo>
                      <a:pt x="1" y="0"/>
                    </a:lnTo>
                    <a:cubicBezTo>
                      <a:pt x="4" y="57"/>
                      <a:pt x="85" y="103"/>
                      <a:pt x="184" y="103"/>
                    </a:cubicBezTo>
                    <a:cubicBezTo>
                      <a:pt x="284" y="103"/>
                      <a:pt x="365" y="57"/>
                      <a:pt x="368" y="0"/>
                    </a:cubicBezTo>
                    <a:close/>
                  </a:path>
                </a:pathLst>
              </a:custGeom>
              <a:solidFill>
                <a:srgbClr val="C2C1C1"/>
              </a:solidFill>
              <a:ln w="9525">
                <a:noFill/>
                <a:round/>
                <a:headEnd/>
                <a:tailEnd/>
              </a:ln>
            </p:spPr>
            <p:txBody>
              <a:bodyPr>
                <a:prstTxWarp prst="textNoShape">
                  <a:avLst/>
                </a:prstTxWarp>
              </a:bodyPr>
              <a:lstStyle/>
              <a:p>
                <a:endParaRPr lang="es-MX"/>
              </a:p>
            </p:txBody>
          </p:sp>
          <p:sp>
            <p:nvSpPr>
              <p:cNvPr id="138253" name="Freeform 13"/>
              <p:cNvSpPr>
                <a:spLocks noEditPoints="1"/>
              </p:cNvSpPr>
              <p:nvPr/>
            </p:nvSpPr>
            <p:spPr bwMode="auto">
              <a:xfrm>
                <a:off x="1771" y="1437"/>
                <a:ext cx="2214" cy="1284"/>
              </a:xfrm>
              <a:custGeom>
                <a:avLst/>
                <a:gdLst/>
                <a:ahLst/>
                <a:cxnLst>
                  <a:cxn ang="0">
                    <a:pos x="184" y="0"/>
                  </a:cxn>
                  <a:cxn ang="0">
                    <a:pos x="314" y="31"/>
                  </a:cxn>
                  <a:cxn ang="0">
                    <a:pos x="313" y="33"/>
                  </a:cxn>
                  <a:cxn ang="0">
                    <a:pos x="184" y="2"/>
                  </a:cxn>
                  <a:cxn ang="0">
                    <a:pos x="184" y="0"/>
                  </a:cxn>
                  <a:cxn ang="0">
                    <a:pos x="314" y="31"/>
                  </a:cxn>
                  <a:cxn ang="0">
                    <a:pos x="369" y="107"/>
                  </a:cxn>
                  <a:cxn ang="0">
                    <a:pos x="367" y="107"/>
                  </a:cxn>
                  <a:cxn ang="0">
                    <a:pos x="313" y="33"/>
                  </a:cxn>
                  <a:cxn ang="0">
                    <a:pos x="314" y="31"/>
                  </a:cxn>
                  <a:cxn ang="0">
                    <a:pos x="369" y="107"/>
                  </a:cxn>
                  <a:cxn ang="0">
                    <a:pos x="314" y="183"/>
                  </a:cxn>
                  <a:cxn ang="0">
                    <a:pos x="313" y="181"/>
                  </a:cxn>
                  <a:cxn ang="0">
                    <a:pos x="367" y="107"/>
                  </a:cxn>
                  <a:cxn ang="0">
                    <a:pos x="369" y="107"/>
                  </a:cxn>
                  <a:cxn ang="0">
                    <a:pos x="314" y="183"/>
                  </a:cxn>
                  <a:cxn ang="0">
                    <a:pos x="184" y="214"/>
                  </a:cxn>
                  <a:cxn ang="0">
                    <a:pos x="184" y="212"/>
                  </a:cxn>
                  <a:cxn ang="0">
                    <a:pos x="313" y="181"/>
                  </a:cxn>
                  <a:cxn ang="0">
                    <a:pos x="314" y="183"/>
                  </a:cxn>
                  <a:cxn ang="0">
                    <a:pos x="184" y="214"/>
                  </a:cxn>
                  <a:cxn ang="0">
                    <a:pos x="55" y="183"/>
                  </a:cxn>
                  <a:cxn ang="0">
                    <a:pos x="56" y="181"/>
                  </a:cxn>
                  <a:cxn ang="0">
                    <a:pos x="184" y="212"/>
                  </a:cxn>
                  <a:cxn ang="0">
                    <a:pos x="184" y="214"/>
                  </a:cxn>
                  <a:cxn ang="0">
                    <a:pos x="55" y="183"/>
                  </a:cxn>
                  <a:cxn ang="0">
                    <a:pos x="0" y="107"/>
                  </a:cxn>
                  <a:cxn ang="0">
                    <a:pos x="2" y="107"/>
                  </a:cxn>
                  <a:cxn ang="0">
                    <a:pos x="56" y="181"/>
                  </a:cxn>
                  <a:cxn ang="0">
                    <a:pos x="55" y="183"/>
                  </a:cxn>
                  <a:cxn ang="0">
                    <a:pos x="0" y="107"/>
                  </a:cxn>
                  <a:cxn ang="0">
                    <a:pos x="55" y="31"/>
                  </a:cxn>
                  <a:cxn ang="0">
                    <a:pos x="56" y="33"/>
                  </a:cxn>
                  <a:cxn ang="0">
                    <a:pos x="2" y="107"/>
                  </a:cxn>
                  <a:cxn ang="0">
                    <a:pos x="0" y="107"/>
                  </a:cxn>
                  <a:cxn ang="0">
                    <a:pos x="55" y="31"/>
                  </a:cxn>
                  <a:cxn ang="0">
                    <a:pos x="184" y="0"/>
                  </a:cxn>
                  <a:cxn ang="0">
                    <a:pos x="184" y="2"/>
                  </a:cxn>
                  <a:cxn ang="0">
                    <a:pos x="56" y="33"/>
                  </a:cxn>
                  <a:cxn ang="0">
                    <a:pos x="55" y="31"/>
                  </a:cxn>
                </a:cxnLst>
                <a:rect l="0" t="0" r="r" b="b"/>
                <a:pathLst>
                  <a:path w="369" h="214">
                    <a:moveTo>
                      <a:pt x="184" y="0"/>
                    </a:moveTo>
                    <a:cubicBezTo>
                      <a:pt x="235" y="0"/>
                      <a:pt x="281" y="12"/>
                      <a:pt x="314" y="31"/>
                    </a:cubicBezTo>
                    <a:lnTo>
                      <a:pt x="313" y="33"/>
                    </a:lnTo>
                    <a:cubicBezTo>
                      <a:pt x="280" y="14"/>
                      <a:pt x="235" y="2"/>
                      <a:pt x="184" y="2"/>
                    </a:cubicBezTo>
                    <a:lnTo>
                      <a:pt x="184" y="0"/>
                    </a:lnTo>
                    <a:close/>
                    <a:moveTo>
                      <a:pt x="314" y="31"/>
                    </a:moveTo>
                    <a:cubicBezTo>
                      <a:pt x="348" y="51"/>
                      <a:pt x="369" y="78"/>
                      <a:pt x="369" y="107"/>
                    </a:cubicBezTo>
                    <a:lnTo>
                      <a:pt x="367" y="107"/>
                    </a:lnTo>
                    <a:cubicBezTo>
                      <a:pt x="367" y="78"/>
                      <a:pt x="346" y="52"/>
                      <a:pt x="313" y="33"/>
                    </a:cubicBezTo>
                    <a:lnTo>
                      <a:pt x="314" y="31"/>
                    </a:lnTo>
                    <a:close/>
                    <a:moveTo>
                      <a:pt x="369" y="107"/>
                    </a:moveTo>
                    <a:cubicBezTo>
                      <a:pt x="369" y="137"/>
                      <a:pt x="348" y="164"/>
                      <a:pt x="314" y="183"/>
                    </a:cubicBezTo>
                    <a:lnTo>
                      <a:pt x="313" y="181"/>
                    </a:lnTo>
                    <a:cubicBezTo>
                      <a:pt x="346" y="162"/>
                      <a:pt x="367" y="136"/>
                      <a:pt x="367" y="107"/>
                    </a:cubicBezTo>
                    <a:lnTo>
                      <a:pt x="369" y="107"/>
                    </a:lnTo>
                    <a:close/>
                    <a:moveTo>
                      <a:pt x="314" y="183"/>
                    </a:moveTo>
                    <a:cubicBezTo>
                      <a:pt x="281" y="202"/>
                      <a:pt x="235" y="214"/>
                      <a:pt x="184" y="214"/>
                    </a:cubicBezTo>
                    <a:lnTo>
                      <a:pt x="184" y="212"/>
                    </a:lnTo>
                    <a:cubicBezTo>
                      <a:pt x="235" y="212"/>
                      <a:pt x="280" y="200"/>
                      <a:pt x="313" y="181"/>
                    </a:cubicBezTo>
                    <a:lnTo>
                      <a:pt x="314" y="183"/>
                    </a:lnTo>
                    <a:close/>
                    <a:moveTo>
                      <a:pt x="184" y="214"/>
                    </a:moveTo>
                    <a:cubicBezTo>
                      <a:pt x="134" y="214"/>
                      <a:pt x="88" y="202"/>
                      <a:pt x="55" y="183"/>
                    </a:cubicBezTo>
                    <a:lnTo>
                      <a:pt x="56" y="181"/>
                    </a:lnTo>
                    <a:cubicBezTo>
                      <a:pt x="89" y="200"/>
                      <a:pt x="134" y="212"/>
                      <a:pt x="184" y="212"/>
                    </a:cubicBezTo>
                    <a:lnTo>
                      <a:pt x="184" y="214"/>
                    </a:lnTo>
                    <a:close/>
                    <a:moveTo>
                      <a:pt x="55" y="183"/>
                    </a:moveTo>
                    <a:cubicBezTo>
                      <a:pt x="21" y="164"/>
                      <a:pt x="0" y="137"/>
                      <a:pt x="0" y="107"/>
                    </a:cubicBezTo>
                    <a:lnTo>
                      <a:pt x="2" y="107"/>
                    </a:lnTo>
                    <a:cubicBezTo>
                      <a:pt x="2" y="136"/>
                      <a:pt x="23" y="162"/>
                      <a:pt x="56" y="181"/>
                    </a:cubicBezTo>
                    <a:lnTo>
                      <a:pt x="55" y="183"/>
                    </a:lnTo>
                    <a:close/>
                    <a:moveTo>
                      <a:pt x="0" y="107"/>
                    </a:moveTo>
                    <a:cubicBezTo>
                      <a:pt x="0" y="78"/>
                      <a:pt x="21" y="51"/>
                      <a:pt x="55" y="31"/>
                    </a:cubicBezTo>
                    <a:lnTo>
                      <a:pt x="56" y="33"/>
                    </a:lnTo>
                    <a:cubicBezTo>
                      <a:pt x="23" y="52"/>
                      <a:pt x="2" y="78"/>
                      <a:pt x="2" y="107"/>
                    </a:cubicBezTo>
                    <a:lnTo>
                      <a:pt x="0" y="107"/>
                    </a:lnTo>
                    <a:close/>
                    <a:moveTo>
                      <a:pt x="55" y="31"/>
                    </a:moveTo>
                    <a:cubicBezTo>
                      <a:pt x="88" y="12"/>
                      <a:pt x="134" y="0"/>
                      <a:pt x="184" y="0"/>
                    </a:cubicBezTo>
                    <a:lnTo>
                      <a:pt x="184" y="2"/>
                    </a:lnTo>
                    <a:cubicBezTo>
                      <a:pt x="134" y="2"/>
                      <a:pt x="89" y="14"/>
                      <a:pt x="56" y="33"/>
                    </a:cubicBezTo>
                    <a:lnTo>
                      <a:pt x="55" y="31"/>
                    </a:lnTo>
                    <a:close/>
                  </a:path>
                </a:pathLst>
              </a:custGeom>
              <a:solidFill>
                <a:srgbClr val="FFFFFF"/>
              </a:solidFill>
              <a:ln w="9525">
                <a:noFill/>
                <a:round/>
                <a:headEnd/>
                <a:tailEnd/>
              </a:ln>
            </p:spPr>
            <p:txBody>
              <a:bodyPr>
                <a:prstTxWarp prst="textNoShape">
                  <a:avLst/>
                </a:prstTxWarp>
              </a:bodyPr>
              <a:lstStyle/>
              <a:p>
                <a:endParaRPr lang="es-MX"/>
              </a:p>
            </p:txBody>
          </p:sp>
          <p:sp>
            <p:nvSpPr>
              <p:cNvPr id="138254" name="Oval 14"/>
              <p:cNvSpPr>
                <a:spLocks noChangeArrowheads="1"/>
              </p:cNvSpPr>
              <p:nvPr/>
            </p:nvSpPr>
            <p:spPr bwMode="auto">
              <a:xfrm>
                <a:off x="1777" y="1443"/>
                <a:ext cx="2202" cy="1272"/>
              </a:xfrm>
              <a:prstGeom prst="ellipse">
                <a:avLst/>
              </a:prstGeom>
              <a:solidFill>
                <a:srgbClr val="6576B3"/>
              </a:solidFill>
              <a:ln w="9525">
                <a:noFill/>
                <a:round/>
                <a:headEnd/>
                <a:tailEnd/>
              </a:ln>
            </p:spPr>
            <p:txBody>
              <a:bodyPr>
                <a:prstTxWarp prst="textNoShape">
                  <a:avLst/>
                </a:prstTxWarp>
              </a:bodyPr>
              <a:lstStyle/>
              <a:p>
                <a:endParaRPr lang="es-MX"/>
              </a:p>
            </p:txBody>
          </p:sp>
          <p:sp>
            <p:nvSpPr>
              <p:cNvPr id="138255" name="Freeform 15"/>
              <p:cNvSpPr>
                <a:spLocks noEditPoints="1"/>
              </p:cNvSpPr>
              <p:nvPr/>
            </p:nvSpPr>
            <p:spPr bwMode="auto">
              <a:xfrm>
                <a:off x="2203" y="1641"/>
                <a:ext cx="1314" cy="750"/>
              </a:xfrm>
              <a:custGeom>
                <a:avLst/>
                <a:gdLst/>
                <a:ahLst/>
                <a:cxnLst>
                  <a:cxn ang="0">
                    <a:pos x="25" y="110"/>
                  </a:cxn>
                  <a:cxn ang="0">
                    <a:pos x="128" y="51"/>
                  </a:cxn>
                  <a:cxn ang="0">
                    <a:pos x="196" y="13"/>
                  </a:cxn>
                  <a:cxn ang="0">
                    <a:pos x="219" y="25"/>
                  </a:cxn>
                  <a:cxn ang="0">
                    <a:pos x="186" y="114"/>
                  </a:cxn>
                  <a:cxn ang="0">
                    <a:pos x="154" y="109"/>
                  </a:cxn>
                  <a:cxn ang="0">
                    <a:pos x="179" y="48"/>
                  </a:cxn>
                  <a:cxn ang="0">
                    <a:pos x="45" y="125"/>
                  </a:cxn>
                  <a:cxn ang="0">
                    <a:pos x="25" y="110"/>
                  </a:cxn>
                  <a:cxn ang="0">
                    <a:pos x="0" y="92"/>
                  </a:cxn>
                  <a:cxn ang="0">
                    <a:pos x="132" y="21"/>
                  </a:cxn>
                  <a:cxn ang="0">
                    <a:pos x="35" y="34"/>
                  </a:cxn>
                  <a:cxn ang="0">
                    <a:pos x="31" y="18"/>
                  </a:cxn>
                  <a:cxn ang="0">
                    <a:pos x="171" y="0"/>
                  </a:cxn>
                  <a:cxn ang="0">
                    <a:pos x="192" y="11"/>
                  </a:cxn>
                  <a:cxn ang="0">
                    <a:pos x="20" y="107"/>
                  </a:cxn>
                  <a:cxn ang="0">
                    <a:pos x="0" y="92"/>
                  </a:cxn>
                </a:cxnLst>
                <a:rect l="0" t="0" r="r" b="b"/>
                <a:pathLst>
                  <a:path w="219" h="125">
                    <a:moveTo>
                      <a:pt x="25" y="110"/>
                    </a:moveTo>
                    <a:lnTo>
                      <a:pt x="128" y="51"/>
                    </a:lnTo>
                    <a:lnTo>
                      <a:pt x="196" y="13"/>
                    </a:lnTo>
                    <a:lnTo>
                      <a:pt x="219" y="25"/>
                    </a:lnTo>
                    <a:lnTo>
                      <a:pt x="186" y="114"/>
                    </a:lnTo>
                    <a:lnTo>
                      <a:pt x="154" y="109"/>
                    </a:lnTo>
                    <a:lnTo>
                      <a:pt x="179" y="48"/>
                    </a:lnTo>
                    <a:lnTo>
                      <a:pt x="45" y="125"/>
                    </a:lnTo>
                    <a:lnTo>
                      <a:pt x="25" y="110"/>
                    </a:lnTo>
                    <a:close/>
                    <a:moveTo>
                      <a:pt x="0" y="92"/>
                    </a:moveTo>
                    <a:lnTo>
                      <a:pt x="132" y="21"/>
                    </a:lnTo>
                    <a:lnTo>
                      <a:pt x="35" y="34"/>
                    </a:lnTo>
                    <a:lnTo>
                      <a:pt x="31" y="18"/>
                    </a:lnTo>
                    <a:lnTo>
                      <a:pt x="171" y="0"/>
                    </a:lnTo>
                    <a:lnTo>
                      <a:pt x="192" y="11"/>
                    </a:lnTo>
                    <a:lnTo>
                      <a:pt x="20" y="107"/>
                    </a:lnTo>
                    <a:lnTo>
                      <a:pt x="0" y="92"/>
                    </a:lnTo>
                    <a:close/>
                  </a:path>
                </a:pathLst>
              </a:custGeom>
              <a:solidFill>
                <a:srgbClr val="FFFFFF"/>
              </a:solidFill>
              <a:ln w="0">
                <a:solidFill>
                  <a:srgbClr val="FFFFFF"/>
                </a:solidFill>
                <a:prstDash val="solid"/>
                <a:round/>
                <a:headEnd/>
                <a:tailEnd/>
              </a:ln>
            </p:spPr>
            <p:txBody>
              <a:bodyPr>
                <a:prstTxWarp prst="textNoShape">
                  <a:avLst/>
                </a:prstTxWarp>
              </a:bodyPr>
              <a:lstStyle/>
              <a:p>
                <a:endParaRPr lang="es-MX"/>
              </a:p>
            </p:txBody>
          </p:sp>
        </p:grpSp>
        <p:pic>
          <p:nvPicPr>
            <p:cNvPr id="138244" name="Picture 4" descr="Titulo letras"/>
            <p:cNvPicPr>
              <a:picLocks noChangeAspect="1" noChangeArrowheads="1"/>
            </p:cNvPicPr>
            <p:nvPr/>
          </p:nvPicPr>
          <p:blipFill>
            <a:blip r:embed="rId3"/>
            <a:srcRect/>
            <a:stretch>
              <a:fillRect/>
            </a:stretch>
          </p:blipFill>
          <p:spPr bwMode="auto">
            <a:xfrm>
              <a:off x="148" y="2035"/>
              <a:ext cx="2611" cy="323"/>
            </a:xfrm>
            <a:prstGeom prst="rect">
              <a:avLst/>
            </a:prstGeom>
            <a:noFill/>
          </p:spPr>
        </p:pic>
      </p:grpSp>
      <p:sp>
        <p:nvSpPr>
          <p:cNvPr id="138245" name="Rectangle 5"/>
          <p:cNvSpPr>
            <a:spLocks noChangeArrowheads="1"/>
          </p:cNvSpPr>
          <p:nvPr/>
        </p:nvSpPr>
        <p:spPr bwMode="auto">
          <a:xfrm>
            <a:off x="273050" y="2765425"/>
            <a:ext cx="2730500" cy="425450"/>
          </a:xfrm>
          <a:prstGeom prst="rect">
            <a:avLst/>
          </a:prstGeom>
          <a:noFill/>
          <a:ln w="9525">
            <a:noFill/>
            <a:miter lim="800000"/>
            <a:headEnd/>
            <a:tailEnd/>
          </a:ln>
        </p:spPr>
        <p:txBody>
          <a:bodyPr lIns="0" tIns="0" rIns="0" bIns="0">
            <a:prstTxWarp prst="textNoShape">
              <a:avLst/>
            </a:prstTxWarp>
            <a:spAutoFit/>
          </a:bodyPr>
          <a:lstStyle/>
          <a:p>
            <a:r>
              <a:rPr lang="es-ES" sz="1400">
                <a:solidFill>
                  <a:srgbClr val="25221E"/>
                </a:solidFill>
                <a:latin typeface="Newtext Rg BT" pitchFamily="34" charset="0"/>
              </a:rPr>
              <a:t>PRINCIPIOS Y MÉTODOS</a:t>
            </a:r>
          </a:p>
          <a:p>
            <a:r>
              <a:rPr lang="es-ES" sz="1400">
                <a:solidFill>
                  <a:srgbClr val="25221E"/>
                </a:solidFill>
                <a:latin typeface="Newtext Rg BT" pitchFamily="34" charset="0"/>
              </a:rPr>
              <a:t>PARA OBTENER</a:t>
            </a:r>
            <a:endParaRPr lang="es-ES" sz="1000"/>
          </a:p>
        </p:txBody>
      </p:sp>
      <p:pic>
        <p:nvPicPr>
          <p:cNvPr id="138259" name="Picture 19" descr="Logo IASD fondo amarillo claro"/>
          <p:cNvPicPr>
            <a:picLocks noChangeAspect="1" noChangeArrowheads="1"/>
          </p:cNvPicPr>
          <p:nvPr/>
        </p:nvPicPr>
        <p:blipFill>
          <a:blip r:embed="rId4"/>
          <a:srcRect/>
          <a:stretch>
            <a:fillRect/>
          </a:stretch>
        </p:blipFill>
        <p:spPr bwMode="auto">
          <a:xfrm>
            <a:off x="6264275" y="5178425"/>
            <a:ext cx="2727325" cy="682625"/>
          </a:xfrm>
          <a:prstGeom prst="rect">
            <a:avLst/>
          </a:prstGeom>
          <a:noFill/>
        </p:spPr>
      </p:pic>
      <p:pic>
        <p:nvPicPr>
          <p:cNvPr id="138263" name="Picture 23" descr="logo IASD pie de pagina DIA"/>
          <p:cNvPicPr>
            <a:picLocks noChangeAspect="1" noChangeArrowheads="1"/>
          </p:cNvPicPr>
          <p:nvPr/>
        </p:nvPicPr>
        <p:blipFill>
          <a:blip r:embed="rId5"/>
          <a:srcRect/>
          <a:stretch>
            <a:fillRect/>
          </a:stretch>
        </p:blipFill>
        <p:spPr bwMode="auto">
          <a:xfrm>
            <a:off x="7786688" y="5994400"/>
            <a:ext cx="1289050" cy="700088"/>
          </a:xfrm>
          <a:prstGeom prst="rect">
            <a:avLst/>
          </a:prstGeom>
          <a:noFill/>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1000"/>
                                  </p:stCondLst>
                                  <p:iterate type="lt">
                                    <p:tmPct val="10000"/>
                                  </p:iterate>
                                  <p:childTnLst>
                                    <p:set>
                                      <p:cBhvr>
                                        <p:cTn id="6" dur="1" fill="hold">
                                          <p:stCondLst>
                                            <p:cond delay="0"/>
                                          </p:stCondLst>
                                        </p:cTn>
                                        <p:tgtEl>
                                          <p:spTgt spid="138245"/>
                                        </p:tgtEl>
                                        <p:attrNameLst>
                                          <p:attrName>style.visibility</p:attrName>
                                        </p:attrNameLst>
                                      </p:cBhvr>
                                      <p:to>
                                        <p:strVal val="visible"/>
                                      </p:to>
                                    </p:set>
                                    <p:anim calcmode="lin" valueType="num">
                                      <p:cBhvr>
                                        <p:cTn id="7" dur="2000" fill="hold"/>
                                        <p:tgtEl>
                                          <p:spTgt spid="138245"/>
                                        </p:tgtEl>
                                        <p:attrNameLst>
                                          <p:attrName>ppt_w</p:attrName>
                                        </p:attrNameLst>
                                      </p:cBhvr>
                                      <p:tavLst>
                                        <p:tav tm="0">
                                          <p:val>
                                            <p:strVal val="4*#ppt_w"/>
                                          </p:val>
                                        </p:tav>
                                        <p:tav tm="100000">
                                          <p:val>
                                            <p:strVal val="#ppt_w"/>
                                          </p:val>
                                        </p:tav>
                                      </p:tavLst>
                                    </p:anim>
                                    <p:anim calcmode="lin" valueType="num">
                                      <p:cBhvr>
                                        <p:cTn id="8" dur="2000" fill="hold"/>
                                        <p:tgtEl>
                                          <p:spTgt spid="138245"/>
                                        </p:tgtEl>
                                        <p:attrNameLst>
                                          <p:attrName>ppt_h</p:attrName>
                                        </p:attrNameLst>
                                      </p:cBhvr>
                                      <p:tavLst>
                                        <p:tav tm="0">
                                          <p:val>
                                            <p:strVal val="4*#ppt_h"/>
                                          </p:val>
                                        </p:tav>
                                        <p:tav tm="100000">
                                          <p:val>
                                            <p:strVal val="#ppt_h"/>
                                          </p:val>
                                        </p:tav>
                                      </p:tavLst>
                                    </p:anim>
                                  </p:childTnLst>
                                </p:cTn>
                              </p:par>
                            </p:childTnLst>
                          </p:cTn>
                        </p:par>
                        <p:par>
                          <p:cTn id="9" fill="hold">
                            <p:stCondLst>
                              <p:cond delay="8600"/>
                            </p:stCondLst>
                            <p:childTnLst>
                              <p:par>
                                <p:cTn id="10" presetID="23" presetClass="entr" presetSubtype="32" fill="hold" nodeType="afterEffect">
                                  <p:stCondLst>
                                    <p:cond delay="0"/>
                                  </p:stCondLst>
                                  <p:childTnLst>
                                    <p:set>
                                      <p:cBhvr>
                                        <p:cTn id="11" dur="1" fill="hold">
                                          <p:stCondLst>
                                            <p:cond delay="0"/>
                                          </p:stCondLst>
                                        </p:cTn>
                                        <p:tgtEl>
                                          <p:spTgt spid="138261"/>
                                        </p:tgtEl>
                                        <p:attrNameLst>
                                          <p:attrName>style.visibility</p:attrName>
                                        </p:attrNameLst>
                                      </p:cBhvr>
                                      <p:to>
                                        <p:strVal val="visible"/>
                                      </p:to>
                                    </p:set>
                                    <p:anim calcmode="lin" valueType="num">
                                      <p:cBhvr>
                                        <p:cTn id="12" dur="3000" fill="hold"/>
                                        <p:tgtEl>
                                          <p:spTgt spid="138261"/>
                                        </p:tgtEl>
                                        <p:attrNameLst>
                                          <p:attrName>ppt_w</p:attrName>
                                        </p:attrNameLst>
                                      </p:cBhvr>
                                      <p:tavLst>
                                        <p:tav tm="0">
                                          <p:val>
                                            <p:strVal val="4*#ppt_w"/>
                                          </p:val>
                                        </p:tav>
                                        <p:tav tm="100000">
                                          <p:val>
                                            <p:strVal val="#ppt_w"/>
                                          </p:val>
                                        </p:tav>
                                      </p:tavLst>
                                    </p:anim>
                                    <p:anim calcmode="lin" valueType="num">
                                      <p:cBhvr>
                                        <p:cTn id="13" dur="3000" fill="hold"/>
                                        <p:tgtEl>
                                          <p:spTgt spid="138261"/>
                                        </p:tgtEl>
                                        <p:attrNameLst>
                                          <p:attrName>ppt_h</p:attrName>
                                        </p:attrNameLst>
                                      </p:cBhvr>
                                      <p:tavLst>
                                        <p:tav tm="0">
                                          <p:val>
                                            <p:strVal val="4*#ppt_h"/>
                                          </p:val>
                                        </p:tav>
                                        <p:tav tm="100000">
                                          <p:val>
                                            <p:strVal val="#ppt_h"/>
                                          </p:val>
                                        </p:tav>
                                      </p:tavLst>
                                    </p:anim>
                                  </p:childTnLst>
                                </p:cTn>
                              </p:par>
                            </p:childTnLst>
                          </p:cTn>
                        </p:par>
                        <p:par>
                          <p:cTn id="14" fill="hold">
                            <p:stCondLst>
                              <p:cond delay="11600"/>
                            </p:stCondLst>
                            <p:childTnLst>
                              <p:par>
                                <p:cTn id="15" presetID="9" presetClass="entr" presetSubtype="0" fill="hold" nodeType="afterEffect">
                                  <p:stCondLst>
                                    <p:cond delay="0"/>
                                  </p:stCondLst>
                                  <p:childTnLst>
                                    <p:set>
                                      <p:cBhvr>
                                        <p:cTn id="16" dur="1" fill="hold">
                                          <p:stCondLst>
                                            <p:cond delay="0"/>
                                          </p:stCondLst>
                                        </p:cTn>
                                        <p:tgtEl>
                                          <p:spTgt spid="138259"/>
                                        </p:tgtEl>
                                        <p:attrNameLst>
                                          <p:attrName>style.visibility</p:attrName>
                                        </p:attrNameLst>
                                      </p:cBhvr>
                                      <p:to>
                                        <p:strVal val="visible"/>
                                      </p:to>
                                    </p:set>
                                    <p:animEffect transition="in" filter="dissolve">
                                      <p:cBhvr>
                                        <p:cTn id="17" dur="2000"/>
                                        <p:tgtEl>
                                          <p:spTgt spid="138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4" name="Picture 6"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114691" name="Rectangle 3"/>
          <p:cNvSpPr>
            <a:spLocks noGrp="1" noChangeArrowheads="1"/>
          </p:cNvSpPr>
          <p:nvPr>
            <p:ph type="body" idx="1"/>
          </p:nvPr>
        </p:nvSpPr>
        <p:spPr>
          <a:xfrm>
            <a:off x="1123950" y="914400"/>
            <a:ext cx="6969125" cy="1620838"/>
          </a:xfrm>
          <a:effectLst>
            <a:outerShdw blurRad="63500" dist="17961" dir="2700000" algn="ctr" rotWithShape="0">
              <a:schemeClr val="tx1">
                <a:alpha val="74998"/>
              </a:schemeClr>
            </a:outerShdw>
          </a:effectLst>
        </p:spPr>
        <p:txBody>
          <a:bodyPr/>
          <a:lstStyle/>
          <a:p>
            <a:pPr marL="0" indent="0" algn="just">
              <a:lnSpc>
                <a:spcPct val="90000"/>
              </a:lnSpc>
              <a:buFontTx/>
              <a:buNone/>
            </a:pPr>
            <a:r>
              <a:rPr lang="es-ES" sz="2800" i="1">
                <a:solidFill>
                  <a:schemeClr val="accent2"/>
                </a:solidFill>
                <a:latin typeface="Times New Roman" charset="0"/>
              </a:rPr>
              <a:t>“Desde lejos se me apareció el Señor, y dijo: ´Con amor eterno te he amado, por eso te atraje con bondad´”</a:t>
            </a:r>
          </a:p>
          <a:p>
            <a:pPr marL="0" indent="0" algn="just">
              <a:lnSpc>
                <a:spcPct val="90000"/>
              </a:lnSpc>
              <a:buFontTx/>
              <a:buNone/>
            </a:pPr>
            <a:r>
              <a:rPr lang="es-ES_tradnl" sz="2000" i="1">
                <a:solidFill>
                  <a:schemeClr val="accent2"/>
                </a:solidFill>
                <a:latin typeface="Times New Roman" charset="0"/>
              </a:rPr>
              <a:t>Jer. 31: 3</a:t>
            </a:r>
          </a:p>
        </p:txBody>
      </p:sp>
      <p:sp>
        <p:nvSpPr>
          <p:cNvPr id="114692" name="Rectangle 4"/>
          <p:cNvSpPr>
            <a:spLocks noChangeArrowheads="1"/>
          </p:cNvSpPr>
          <p:nvPr/>
        </p:nvSpPr>
        <p:spPr bwMode="auto">
          <a:xfrm>
            <a:off x="1133475" y="2749550"/>
            <a:ext cx="6969125" cy="1604963"/>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bodyPr>
          <a:lstStyle/>
          <a:p>
            <a:pPr algn="just">
              <a:lnSpc>
                <a:spcPct val="90000"/>
              </a:lnSpc>
              <a:spcBef>
                <a:spcPct val="20000"/>
              </a:spcBef>
              <a:buSzPct val="60000"/>
            </a:pPr>
            <a:r>
              <a:rPr lang="es-ES" sz="2700" i="1">
                <a:solidFill>
                  <a:schemeClr val="accent2"/>
                </a:solidFill>
                <a:latin typeface="Times New Roman" charset="0"/>
              </a:rPr>
              <a:t>“¿Por qué moriréis, casa de Israel? No me complazco en la muerte del que muere —dice el Señor, el Eterno…”</a:t>
            </a:r>
          </a:p>
          <a:p>
            <a:pPr algn="just">
              <a:lnSpc>
                <a:spcPct val="90000"/>
              </a:lnSpc>
              <a:spcBef>
                <a:spcPct val="20000"/>
              </a:spcBef>
              <a:buSzPct val="60000"/>
            </a:pPr>
            <a:r>
              <a:rPr lang="es-ES_tradnl" sz="2000" i="1">
                <a:solidFill>
                  <a:schemeClr val="accent2"/>
                </a:solidFill>
                <a:latin typeface="Times New Roman" charset="0"/>
              </a:rPr>
              <a:t>Eze. 18: 31, 32</a:t>
            </a:r>
          </a:p>
        </p:txBody>
      </p:sp>
      <p:sp>
        <p:nvSpPr>
          <p:cNvPr id="114693" name="Rectangle 5"/>
          <p:cNvSpPr>
            <a:spLocks noChangeArrowheads="1"/>
          </p:cNvSpPr>
          <p:nvPr/>
        </p:nvSpPr>
        <p:spPr bwMode="auto">
          <a:xfrm>
            <a:off x="1127125" y="4505325"/>
            <a:ext cx="6969125" cy="1604963"/>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bodyPr>
          <a:lstStyle/>
          <a:p>
            <a:pPr algn="just">
              <a:lnSpc>
                <a:spcPct val="90000"/>
              </a:lnSpc>
              <a:spcBef>
                <a:spcPct val="20000"/>
              </a:spcBef>
              <a:buSzPct val="60000"/>
            </a:pPr>
            <a:r>
              <a:rPr lang="es-ES" sz="2700" i="1">
                <a:solidFill>
                  <a:schemeClr val="accent2"/>
                </a:solidFill>
                <a:latin typeface="Times New Roman" charset="0"/>
              </a:rPr>
              <a:t>“Porque de tal manera amó Dios al mundo, que dio a su Hijo unigénito, para que todo el que crea en él, no perezca, sino tenga vida eterna</a:t>
            </a:r>
          </a:p>
          <a:p>
            <a:pPr algn="just">
              <a:lnSpc>
                <a:spcPct val="90000"/>
              </a:lnSpc>
              <a:spcBef>
                <a:spcPct val="20000"/>
              </a:spcBef>
              <a:buSzPct val="60000"/>
            </a:pPr>
            <a:r>
              <a:rPr lang="es-ES_tradnl" sz="2000" i="1">
                <a:solidFill>
                  <a:schemeClr val="accent2"/>
                </a:solidFill>
                <a:latin typeface="Times New Roman" charset="0"/>
              </a:rPr>
              <a:t>Jn. 3: 16</a:t>
            </a:r>
          </a:p>
        </p:txBody>
      </p:sp>
    </p:spTree>
  </p:cSld>
  <p:clrMapOvr>
    <a:masterClrMapping/>
  </p:clrMapOvr>
  <p:transition>
    <p:randomBa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5714" name="Group 2"/>
          <p:cNvGrpSpPr>
            <a:grpSpLocks noChangeAspect="1"/>
          </p:cNvGrpSpPr>
          <p:nvPr/>
        </p:nvGrpSpPr>
        <p:grpSpPr bwMode="auto">
          <a:xfrm>
            <a:off x="5922963" y="2184400"/>
            <a:ext cx="3221037" cy="3074988"/>
            <a:chOff x="2156" y="1469"/>
            <a:chExt cx="1447" cy="1381"/>
          </a:xfrm>
        </p:grpSpPr>
        <p:sp>
          <p:nvSpPr>
            <p:cNvPr id="115715" name="AutoShape 3"/>
            <p:cNvSpPr>
              <a:spLocks noChangeAspect="1" noChangeArrowheads="1" noTextEdit="1"/>
            </p:cNvSpPr>
            <p:nvPr/>
          </p:nvSpPr>
          <p:spPr bwMode="auto">
            <a:xfrm>
              <a:off x="2156" y="1469"/>
              <a:ext cx="1447" cy="1381"/>
            </a:xfrm>
            <a:prstGeom prst="rect">
              <a:avLst/>
            </a:prstGeom>
            <a:noFill/>
            <a:ln w="9525">
              <a:noFill/>
              <a:miter lim="800000"/>
              <a:headEnd/>
              <a:tailEnd/>
            </a:ln>
          </p:spPr>
          <p:txBody>
            <a:bodyPr>
              <a:prstTxWarp prst="textNoShape">
                <a:avLst/>
              </a:prstTxWarp>
            </a:bodyPr>
            <a:lstStyle/>
            <a:p>
              <a:endParaRPr lang="es-MX"/>
            </a:p>
          </p:txBody>
        </p:sp>
        <p:sp>
          <p:nvSpPr>
            <p:cNvPr id="115716" name="Freeform 4"/>
            <p:cNvSpPr>
              <a:spLocks/>
            </p:cNvSpPr>
            <p:nvPr/>
          </p:nvSpPr>
          <p:spPr bwMode="auto">
            <a:xfrm>
              <a:off x="2158" y="1788"/>
              <a:ext cx="1366" cy="1043"/>
            </a:xfrm>
            <a:custGeom>
              <a:avLst/>
              <a:gdLst/>
              <a:ahLst/>
              <a:cxnLst>
                <a:cxn ang="0">
                  <a:pos x="772" y="0"/>
                </a:cxn>
                <a:cxn ang="0">
                  <a:pos x="770" y="2"/>
                </a:cxn>
                <a:cxn ang="0">
                  <a:pos x="768" y="11"/>
                </a:cxn>
                <a:cxn ang="0">
                  <a:pos x="764" y="23"/>
                </a:cxn>
                <a:cxn ang="0">
                  <a:pos x="762" y="42"/>
                </a:cxn>
                <a:cxn ang="0">
                  <a:pos x="758" y="62"/>
                </a:cxn>
                <a:cxn ang="0">
                  <a:pos x="758" y="89"/>
                </a:cxn>
                <a:cxn ang="0">
                  <a:pos x="757" y="119"/>
                </a:cxn>
                <a:cxn ang="0">
                  <a:pos x="760" y="152"/>
                </a:cxn>
                <a:cxn ang="0">
                  <a:pos x="762" y="186"/>
                </a:cxn>
                <a:cxn ang="0">
                  <a:pos x="770" y="224"/>
                </a:cxn>
                <a:cxn ang="0">
                  <a:pos x="779" y="264"/>
                </a:cxn>
                <a:cxn ang="0">
                  <a:pos x="793" y="306"/>
                </a:cxn>
                <a:cxn ang="0">
                  <a:pos x="812" y="348"/>
                </a:cxn>
                <a:cxn ang="0">
                  <a:pos x="835" y="391"/>
                </a:cxn>
                <a:cxn ang="0">
                  <a:pos x="863" y="435"/>
                </a:cxn>
                <a:cxn ang="0">
                  <a:pos x="899" y="481"/>
                </a:cxn>
                <a:cxn ang="0">
                  <a:pos x="0" y="1313"/>
                </a:cxn>
                <a:cxn ang="0">
                  <a:pos x="604" y="1828"/>
                </a:cxn>
                <a:cxn ang="0">
                  <a:pos x="825" y="1621"/>
                </a:cxn>
                <a:cxn ang="0">
                  <a:pos x="1603" y="2085"/>
                </a:cxn>
                <a:cxn ang="0">
                  <a:pos x="2732" y="644"/>
                </a:cxn>
                <a:cxn ang="0">
                  <a:pos x="2599" y="568"/>
                </a:cxn>
                <a:cxn ang="0">
                  <a:pos x="772" y="0"/>
                </a:cxn>
                <a:cxn ang="0">
                  <a:pos x="772" y="0"/>
                </a:cxn>
              </a:cxnLst>
              <a:rect l="0" t="0" r="r" b="b"/>
              <a:pathLst>
                <a:path w="2732" h="2085">
                  <a:moveTo>
                    <a:pt x="772" y="0"/>
                  </a:moveTo>
                  <a:lnTo>
                    <a:pt x="770" y="2"/>
                  </a:lnTo>
                  <a:lnTo>
                    <a:pt x="768" y="11"/>
                  </a:lnTo>
                  <a:lnTo>
                    <a:pt x="764" y="23"/>
                  </a:lnTo>
                  <a:lnTo>
                    <a:pt x="762" y="42"/>
                  </a:lnTo>
                  <a:lnTo>
                    <a:pt x="758" y="62"/>
                  </a:lnTo>
                  <a:lnTo>
                    <a:pt x="758" y="89"/>
                  </a:lnTo>
                  <a:lnTo>
                    <a:pt x="757" y="119"/>
                  </a:lnTo>
                  <a:lnTo>
                    <a:pt x="760" y="152"/>
                  </a:lnTo>
                  <a:lnTo>
                    <a:pt x="762" y="186"/>
                  </a:lnTo>
                  <a:lnTo>
                    <a:pt x="770" y="224"/>
                  </a:lnTo>
                  <a:lnTo>
                    <a:pt x="779" y="264"/>
                  </a:lnTo>
                  <a:lnTo>
                    <a:pt x="793" y="306"/>
                  </a:lnTo>
                  <a:lnTo>
                    <a:pt x="812" y="348"/>
                  </a:lnTo>
                  <a:lnTo>
                    <a:pt x="835" y="391"/>
                  </a:lnTo>
                  <a:lnTo>
                    <a:pt x="863" y="435"/>
                  </a:lnTo>
                  <a:lnTo>
                    <a:pt x="899" y="481"/>
                  </a:lnTo>
                  <a:lnTo>
                    <a:pt x="0" y="1313"/>
                  </a:lnTo>
                  <a:lnTo>
                    <a:pt x="604" y="1828"/>
                  </a:lnTo>
                  <a:lnTo>
                    <a:pt x="825" y="1621"/>
                  </a:lnTo>
                  <a:lnTo>
                    <a:pt x="1603" y="2085"/>
                  </a:lnTo>
                  <a:lnTo>
                    <a:pt x="2732" y="644"/>
                  </a:lnTo>
                  <a:lnTo>
                    <a:pt x="2599" y="568"/>
                  </a:lnTo>
                  <a:lnTo>
                    <a:pt x="772" y="0"/>
                  </a:lnTo>
                  <a:lnTo>
                    <a:pt x="772" y="0"/>
                  </a:lnTo>
                  <a:close/>
                </a:path>
              </a:pathLst>
            </a:custGeom>
            <a:solidFill>
              <a:srgbClr val="FFFFFF"/>
            </a:solidFill>
            <a:ln w="9525">
              <a:noFill/>
              <a:round/>
              <a:headEnd/>
              <a:tailEnd/>
            </a:ln>
          </p:spPr>
          <p:txBody>
            <a:bodyPr>
              <a:prstTxWarp prst="textNoShape">
                <a:avLst/>
              </a:prstTxWarp>
            </a:bodyPr>
            <a:lstStyle/>
            <a:p>
              <a:endParaRPr lang="es-MX"/>
            </a:p>
          </p:txBody>
        </p:sp>
        <p:sp>
          <p:nvSpPr>
            <p:cNvPr id="115717" name="Freeform 5"/>
            <p:cNvSpPr>
              <a:spLocks/>
            </p:cNvSpPr>
            <p:nvPr/>
          </p:nvSpPr>
          <p:spPr bwMode="auto">
            <a:xfrm>
              <a:off x="2597" y="1488"/>
              <a:ext cx="668" cy="478"/>
            </a:xfrm>
            <a:custGeom>
              <a:avLst/>
              <a:gdLst/>
              <a:ahLst/>
              <a:cxnLst>
                <a:cxn ang="0">
                  <a:pos x="228" y="141"/>
                </a:cxn>
                <a:cxn ang="0">
                  <a:pos x="225" y="143"/>
                </a:cxn>
                <a:cxn ang="0">
                  <a:pos x="211" y="152"/>
                </a:cxn>
                <a:cxn ang="0">
                  <a:pos x="189" y="167"/>
                </a:cxn>
                <a:cxn ang="0">
                  <a:pos x="166" y="188"/>
                </a:cxn>
                <a:cxn ang="0">
                  <a:pos x="135" y="215"/>
                </a:cxn>
                <a:cxn ang="0">
                  <a:pos x="107" y="249"/>
                </a:cxn>
                <a:cxn ang="0">
                  <a:pos x="78" y="289"/>
                </a:cxn>
                <a:cxn ang="0">
                  <a:pos x="52" y="336"/>
                </a:cxn>
                <a:cxn ang="0">
                  <a:pos x="27" y="388"/>
                </a:cxn>
                <a:cxn ang="0">
                  <a:pos x="10" y="449"/>
                </a:cxn>
                <a:cxn ang="0">
                  <a:pos x="0" y="515"/>
                </a:cxn>
                <a:cxn ang="0">
                  <a:pos x="0" y="589"/>
                </a:cxn>
                <a:cxn ang="0">
                  <a:pos x="10" y="669"/>
                </a:cxn>
                <a:cxn ang="0">
                  <a:pos x="34" y="758"/>
                </a:cxn>
                <a:cxn ang="0">
                  <a:pos x="71" y="854"/>
                </a:cxn>
                <a:cxn ang="0">
                  <a:pos x="126" y="956"/>
                </a:cxn>
                <a:cxn ang="0">
                  <a:pos x="1337" y="70"/>
                </a:cxn>
                <a:cxn ang="0">
                  <a:pos x="1331" y="68"/>
                </a:cxn>
                <a:cxn ang="0">
                  <a:pos x="1314" y="63"/>
                </a:cxn>
                <a:cxn ang="0">
                  <a:pos x="1288" y="55"/>
                </a:cxn>
                <a:cxn ang="0">
                  <a:pos x="1251" y="46"/>
                </a:cxn>
                <a:cxn ang="0">
                  <a:pos x="1208" y="36"/>
                </a:cxn>
                <a:cxn ang="0">
                  <a:pos x="1158" y="27"/>
                </a:cxn>
                <a:cxn ang="0">
                  <a:pos x="1101" y="17"/>
                </a:cxn>
                <a:cxn ang="0">
                  <a:pos x="1042" y="10"/>
                </a:cxn>
                <a:cxn ang="0">
                  <a:pos x="978" y="4"/>
                </a:cxn>
                <a:cxn ang="0">
                  <a:pos x="913" y="0"/>
                </a:cxn>
                <a:cxn ang="0">
                  <a:pos x="846" y="0"/>
                </a:cxn>
                <a:cxn ang="0">
                  <a:pos x="780" y="8"/>
                </a:cxn>
                <a:cxn ang="0">
                  <a:pos x="715" y="17"/>
                </a:cxn>
                <a:cxn ang="0">
                  <a:pos x="652" y="34"/>
                </a:cxn>
                <a:cxn ang="0">
                  <a:pos x="592" y="57"/>
                </a:cxn>
                <a:cxn ang="0">
                  <a:pos x="536" y="89"/>
                </a:cxn>
                <a:cxn ang="0">
                  <a:pos x="228" y="141"/>
                </a:cxn>
                <a:cxn ang="0">
                  <a:pos x="228" y="141"/>
                </a:cxn>
              </a:cxnLst>
              <a:rect l="0" t="0" r="r" b="b"/>
              <a:pathLst>
                <a:path w="1337" h="956">
                  <a:moveTo>
                    <a:pt x="228" y="141"/>
                  </a:moveTo>
                  <a:lnTo>
                    <a:pt x="225" y="143"/>
                  </a:lnTo>
                  <a:lnTo>
                    <a:pt x="211" y="152"/>
                  </a:lnTo>
                  <a:lnTo>
                    <a:pt x="189" y="167"/>
                  </a:lnTo>
                  <a:lnTo>
                    <a:pt x="166" y="188"/>
                  </a:lnTo>
                  <a:lnTo>
                    <a:pt x="135" y="215"/>
                  </a:lnTo>
                  <a:lnTo>
                    <a:pt x="107" y="249"/>
                  </a:lnTo>
                  <a:lnTo>
                    <a:pt x="78" y="289"/>
                  </a:lnTo>
                  <a:lnTo>
                    <a:pt x="52" y="336"/>
                  </a:lnTo>
                  <a:lnTo>
                    <a:pt x="27" y="388"/>
                  </a:lnTo>
                  <a:lnTo>
                    <a:pt x="10" y="449"/>
                  </a:lnTo>
                  <a:lnTo>
                    <a:pt x="0" y="515"/>
                  </a:lnTo>
                  <a:lnTo>
                    <a:pt x="0" y="589"/>
                  </a:lnTo>
                  <a:lnTo>
                    <a:pt x="10" y="669"/>
                  </a:lnTo>
                  <a:lnTo>
                    <a:pt x="34" y="758"/>
                  </a:lnTo>
                  <a:lnTo>
                    <a:pt x="71" y="854"/>
                  </a:lnTo>
                  <a:lnTo>
                    <a:pt x="126" y="956"/>
                  </a:lnTo>
                  <a:lnTo>
                    <a:pt x="1337" y="70"/>
                  </a:lnTo>
                  <a:lnTo>
                    <a:pt x="1331" y="68"/>
                  </a:lnTo>
                  <a:lnTo>
                    <a:pt x="1314" y="63"/>
                  </a:lnTo>
                  <a:lnTo>
                    <a:pt x="1288" y="55"/>
                  </a:lnTo>
                  <a:lnTo>
                    <a:pt x="1251" y="46"/>
                  </a:lnTo>
                  <a:lnTo>
                    <a:pt x="1208" y="36"/>
                  </a:lnTo>
                  <a:lnTo>
                    <a:pt x="1158" y="27"/>
                  </a:lnTo>
                  <a:lnTo>
                    <a:pt x="1101" y="17"/>
                  </a:lnTo>
                  <a:lnTo>
                    <a:pt x="1042" y="10"/>
                  </a:lnTo>
                  <a:lnTo>
                    <a:pt x="978" y="4"/>
                  </a:lnTo>
                  <a:lnTo>
                    <a:pt x="913" y="0"/>
                  </a:lnTo>
                  <a:lnTo>
                    <a:pt x="846" y="0"/>
                  </a:lnTo>
                  <a:lnTo>
                    <a:pt x="780" y="8"/>
                  </a:lnTo>
                  <a:lnTo>
                    <a:pt x="715" y="17"/>
                  </a:lnTo>
                  <a:lnTo>
                    <a:pt x="652" y="34"/>
                  </a:lnTo>
                  <a:lnTo>
                    <a:pt x="592" y="57"/>
                  </a:lnTo>
                  <a:lnTo>
                    <a:pt x="536" y="89"/>
                  </a:lnTo>
                  <a:lnTo>
                    <a:pt x="228" y="141"/>
                  </a:lnTo>
                  <a:lnTo>
                    <a:pt x="228" y="141"/>
                  </a:lnTo>
                  <a:close/>
                </a:path>
              </a:pathLst>
            </a:custGeom>
            <a:solidFill>
              <a:srgbClr val="4F66AB"/>
            </a:solidFill>
            <a:ln w="9525">
              <a:noFill/>
              <a:round/>
              <a:headEnd/>
              <a:tailEnd/>
            </a:ln>
          </p:spPr>
          <p:txBody>
            <a:bodyPr>
              <a:prstTxWarp prst="textNoShape">
                <a:avLst/>
              </a:prstTxWarp>
            </a:bodyPr>
            <a:lstStyle/>
            <a:p>
              <a:endParaRPr lang="es-MX"/>
            </a:p>
          </p:txBody>
        </p:sp>
        <p:sp>
          <p:nvSpPr>
            <p:cNvPr id="115718" name="Freeform 6"/>
            <p:cNvSpPr>
              <a:spLocks/>
            </p:cNvSpPr>
            <p:nvPr/>
          </p:nvSpPr>
          <p:spPr bwMode="auto">
            <a:xfrm>
              <a:off x="2156" y="1778"/>
              <a:ext cx="1373" cy="1053"/>
            </a:xfrm>
            <a:custGeom>
              <a:avLst/>
              <a:gdLst/>
              <a:ahLst/>
              <a:cxnLst>
                <a:cxn ang="0">
                  <a:pos x="591" y="526"/>
                </a:cxn>
                <a:cxn ang="0">
                  <a:pos x="0" y="952"/>
                </a:cxn>
                <a:cxn ang="0">
                  <a:pos x="1823" y="2106"/>
                </a:cxn>
                <a:cxn ang="0">
                  <a:pos x="2746" y="802"/>
                </a:cxn>
                <a:cxn ang="0">
                  <a:pos x="1356" y="0"/>
                </a:cxn>
                <a:cxn ang="0">
                  <a:pos x="591" y="526"/>
                </a:cxn>
                <a:cxn ang="0">
                  <a:pos x="591" y="526"/>
                </a:cxn>
              </a:cxnLst>
              <a:rect l="0" t="0" r="r" b="b"/>
              <a:pathLst>
                <a:path w="2746" h="2106">
                  <a:moveTo>
                    <a:pt x="591" y="526"/>
                  </a:moveTo>
                  <a:lnTo>
                    <a:pt x="0" y="952"/>
                  </a:lnTo>
                  <a:lnTo>
                    <a:pt x="1823" y="2106"/>
                  </a:lnTo>
                  <a:lnTo>
                    <a:pt x="2746" y="802"/>
                  </a:lnTo>
                  <a:lnTo>
                    <a:pt x="1356" y="0"/>
                  </a:lnTo>
                  <a:lnTo>
                    <a:pt x="591" y="526"/>
                  </a:lnTo>
                  <a:lnTo>
                    <a:pt x="591" y="526"/>
                  </a:lnTo>
                  <a:close/>
                </a:path>
              </a:pathLst>
            </a:custGeom>
            <a:solidFill>
              <a:srgbClr val="6991BD"/>
            </a:solidFill>
            <a:ln w="9525">
              <a:noFill/>
              <a:round/>
              <a:headEnd/>
              <a:tailEnd/>
            </a:ln>
          </p:spPr>
          <p:txBody>
            <a:bodyPr>
              <a:prstTxWarp prst="textNoShape">
                <a:avLst/>
              </a:prstTxWarp>
            </a:bodyPr>
            <a:lstStyle/>
            <a:p>
              <a:endParaRPr lang="es-MX"/>
            </a:p>
          </p:txBody>
        </p:sp>
        <p:sp>
          <p:nvSpPr>
            <p:cNvPr id="115719" name="Freeform 7"/>
            <p:cNvSpPr>
              <a:spLocks/>
            </p:cNvSpPr>
            <p:nvPr/>
          </p:nvSpPr>
          <p:spPr bwMode="auto">
            <a:xfrm>
              <a:off x="2197" y="2205"/>
              <a:ext cx="274" cy="155"/>
            </a:xfrm>
            <a:custGeom>
              <a:avLst/>
              <a:gdLst/>
              <a:ahLst/>
              <a:cxnLst>
                <a:cxn ang="0">
                  <a:pos x="0" y="33"/>
                </a:cxn>
                <a:cxn ang="0">
                  <a:pos x="504" y="310"/>
                </a:cxn>
                <a:cxn ang="0">
                  <a:pos x="547" y="274"/>
                </a:cxn>
                <a:cxn ang="0">
                  <a:pos x="42" y="0"/>
                </a:cxn>
                <a:cxn ang="0">
                  <a:pos x="0" y="33"/>
                </a:cxn>
                <a:cxn ang="0">
                  <a:pos x="0" y="33"/>
                </a:cxn>
              </a:cxnLst>
              <a:rect l="0" t="0" r="r" b="b"/>
              <a:pathLst>
                <a:path w="547" h="310">
                  <a:moveTo>
                    <a:pt x="0" y="33"/>
                  </a:moveTo>
                  <a:lnTo>
                    <a:pt x="504" y="310"/>
                  </a:lnTo>
                  <a:lnTo>
                    <a:pt x="547"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15720" name="Freeform 8"/>
            <p:cNvSpPr>
              <a:spLocks/>
            </p:cNvSpPr>
            <p:nvPr/>
          </p:nvSpPr>
          <p:spPr bwMode="auto">
            <a:xfrm>
              <a:off x="2258" y="2162"/>
              <a:ext cx="273" cy="154"/>
            </a:xfrm>
            <a:custGeom>
              <a:avLst/>
              <a:gdLst/>
              <a:ahLst/>
              <a:cxnLst>
                <a:cxn ang="0">
                  <a:pos x="0" y="30"/>
                </a:cxn>
                <a:cxn ang="0">
                  <a:pos x="506" y="308"/>
                </a:cxn>
                <a:cxn ang="0">
                  <a:pos x="546" y="275"/>
                </a:cxn>
                <a:cxn ang="0">
                  <a:pos x="42" y="0"/>
                </a:cxn>
                <a:cxn ang="0">
                  <a:pos x="0" y="30"/>
                </a:cxn>
                <a:cxn ang="0">
                  <a:pos x="0" y="30"/>
                </a:cxn>
              </a:cxnLst>
              <a:rect l="0" t="0" r="r" b="b"/>
              <a:pathLst>
                <a:path w="546" h="308">
                  <a:moveTo>
                    <a:pt x="0" y="30"/>
                  </a:moveTo>
                  <a:lnTo>
                    <a:pt x="506" y="308"/>
                  </a:lnTo>
                  <a:lnTo>
                    <a:pt x="546" y="275"/>
                  </a:lnTo>
                  <a:lnTo>
                    <a:pt x="42" y="0"/>
                  </a:lnTo>
                  <a:lnTo>
                    <a:pt x="0" y="30"/>
                  </a:lnTo>
                  <a:lnTo>
                    <a:pt x="0" y="30"/>
                  </a:lnTo>
                  <a:close/>
                </a:path>
              </a:pathLst>
            </a:custGeom>
            <a:solidFill>
              <a:srgbClr val="000000"/>
            </a:solidFill>
            <a:ln w="9525">
              <a:noFill/>
              <a:round/>
              <a:headEnd/>
              <a:tailEnd/>
            </a:ln>
          </p:spPr>
          <p:txBody>
            <a:bodyPr>
              <a:prstTxWarp prst="textNoShape">
                <a:avLst/>
              </a:prstTxWarp>
            </a:bodyPr>
            <a:lstStyle/>
            <a:p>
              <a:endParaRPr lang="es-MX"/>
            </a:p>
          </p:txBody>
        </p:sp>
        <p:sp>
          <p:nvSpPr>
            <p:cNvPr id="115721" name="Freeform 9"/>
            <p:cNvSpPr>
              <a:spLocks/>
            </p:cNvSpPr>
            <p:nvPr/>
          </p:nvSpPr>
          <p:spPr bwMode="auto">
            <a:xfrm>
              <a:off x="2319" y="2118"/>
              <a:ext cx="273" cy="155"/>
            </a:xfrm>
            <a:custGeom>
              <a:avLst/>
              <a:gdLst/>
              <a:ahLst/>
              <a:cxnLst>
                <a:cxn ang="0">
                  <a:pos x="0" y="33"/>
                </a:cxn>
                <a:cxn ang="0">
                  <a:pos x="504" y="310"/>
                </a:cxn>
                <a:cxn ang="0">
                  <a:pos x="548" y="274"/>
                </a:cxn>
                <a:cxn ang="0">
                  <a:pos x="42" y="0"/>
                </a:cxn>
                <a:cxn ang="0">
                  <a:pos x="0" y="33"/>
                </a:cxn>
                <a:cxn ang="0">
                  <a:pos x="0" y="33"/>
                </a:cxn>
              </a:cxnLst>
              <a:rect l="0" t="0" r="r" b="b"/>
              <a:pathLst>
                <a:path w="548" h="310">
                  <a:moveTo>
                    <a:pt x="0" y="33"/>
                  </a:moveTo>
                  <a:lnTo>
                    <a:pt x="504" y="310"/>
                  </a:lnTo>
                  <a:lnTo>
                    <a:pt x="548"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15722" name="Freeform 10"/>
            <p:cNvSpPr>
              <a:spLocks/>
            </p:cNvSpPr>
            <p:nvPr/>
          </p:nvSpPr>
          <p:spPr bwMode="auto">
            <a:xfrm>
              <a:off x="2381" y="2074"/>
              <a:ext cx="274" cy="155"/>
            </a:xfrm>
            <a:custGeom>
              <a:avLst/>
              <a:gdLst/>
              <a:ahLst/>
              <a:cxnLst>
                <a:cxn ang="0">
                  <a:pos x="0" y="32"/>
                </a:cxn>
                <a:cxn ang="0">
                  <a:pos x="504" y="310"/>
                </a:cxn>
                <a:cxn ang="0">
                  <a:pos x="547" y="274"/>
                </a:cxn>
                <a:cxn ang="0">
                  <a:pos x="43" y="0"/>
                </a:cxn>
                <a:cxn ang="0">
                  <a:pos x="0" y="32"/>
                </a:cxn>
                <a:cxn ang="0">
                  <a:pos x="0" y="32"/>
                </a:cxn>
              </a:cxnLst>
              <a:rect l="0" t="0" r="r" b="b"/>
              <a:pathLst>
                <a:path w="547" h="310">
                  <a:moveTo>
                    <a:pt x="0" y="32"/>
                  </a:moveTo>
                  <a:lnTo>
                    <a:pt x="504" y="310"/>
                  </a:lnTo>
                  <a:lnTo>
                    <a:pt x="547" y="274"/>
                  </a:lnTo>
                  <a:lnTo>
                    <a:pt x="43"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15723" name="Freeform 11"/>
            <p:cNvSpPr>
              <a:spLocks/>
            </p:cNvSpPr>
            <p:nvPr/>
          </p:nvSpPr>
          <p:spPr bwMode="auto">
            <a:xfrm>
              <a:off x="2442" y="2033"/>
              <a:ext cx="273" cy="155"/>
            </a:xfrm>
            <a:custGeom>
              <a:avLst/>
              <a:gdLst/>
              <a:ahLst/>
              <a:cxnLst>
                <a:cxn ang="0">
                  <a:pos x="0" y="31"/>
                </a:cxn>
                <a:cxn ang="0">
                  <a:pos x="506" y="310"/>
                </a:cxn>
                <a:cxn ang="0">
                  <a:pos x="546" y="274"/>
                </a:cxn>
                <a:cxn ang="0">
                  <a:pos x="42" y="0"/>
                </a:cxn>
                <a:cxn ang="0">
                  <a:pos x="0" y="31"/>
                </a:cxn>
                <a:cxn ang="0">
                  <a:pos x="0" y="31"/>
                </a:cxn>
              </a:cxnLst>
              <a:rect l="0" t="0" r="r" b="b"/>
              <a:pathLst>
                <a:path w="546" h="310">
                  <a:moveTo>
                    <a:pt x="0" y="31"/>
                  </a:moveTo>
                  <a:lnTo>
                    <a:pt x="506" y="310"/>
                  </a:lnTo>
                  <a:lnTo>
                    <a:pt x="546" y="274"/>
                  </a:lnTo>
                  <a:lnTo>
                    <a:pt x="42"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15724" name="Freeform 12"/>
            <p:cNvSpPr>
              <a:spLocks/>
            </p:cNvSpPr>
            <p:nvPr/>
          </p:nvSpPr>
          <p:spPr bwMode="auto">
            <a:xfrm>
              <a:off x="2505" y="1990"/>
              <a:ext cx="273" cy="156"/>
            </a:xfrm>
            <a:custGeom>
              <a:avLst/>
              <a:gdLst/>
              <a:ahLst/>
              <a:cxnLst>
                <a:cxn ang="0">
                  <a:pos x="0" y="32"/>
                </a:cxn>
                <a:cxn ang="0">
                  <a:pos x="504" y="311"/>
                </a:cxn>
                <a:cxn ang="0">
                  <a:pos x="546" y="275"/>
                </a:cxn>
                <a:cxn ang="0">
                  <a:pos x="40" y="0"/>
                </a:cxn>
                <a:cxn ang="0">
                  <a:pos x="0" y="32"/>
                </a:cxn>
                <a:cxn ang="0">
                  <a:pos x="0" y="32"/>
                </a:cxn>
              </a:cxnLst>
              <a:rect l="0" t="0" r="r" b="b"/>
              <a:pathLst>
                <a:path w="546" h="311">
                  <a:moveTo>
                    <a:pt x="0" y="32"/>
                  </a:moveTo>
                  <a:lnTo>
                    <a:pt x="504" y="311"/>
                  </a:lnTo>
                  <a:lnTo>
                    <a:pt x="546" y="275"/>
                  </a:lnTo>
                  <a:lnTo>
                    <a:pt x="40"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15725" name="Freeform 13"/>
            <p:cNvSpPr>
              <a:spLocks/>
            </p:cNvSpPr>
            <p:nvPr/>
          </p:nvSpPr>
          <p:spPr bwMode="auto">
            <a:xfrm>
              <a:off x="2566" y="1946"/>
              <a:ext cx="274" cy="154"/>
            </a:xfrm>
            <a:custGeom>
              <a:avLst/>
              <a:gdLst/>
              <a:ahLst/>
              <a:cxnLst>
                <a:cxn ang="0">
                  <a:pos x="0" y="31"/>
                </a:cxn>
                <a:cxn ang="0">
                  <a:pos x="505" y="308"/>
                </a:cxn>
                <a:cxn ang="0">
                  <a:pos x="547" y="276"/>
                </a:cxn>
                <a:cxn ang="0">
                  <a:pos x="43" y="0"/>
                </a:cxn>
                <a:cxn ang="0">
                  <a:pos x="0" y="31"/>
                </a:cxn>
                <a:cxn ang="0">
                  <a:pos x="0" y="31"/>
                </a:cxn>
              </a:cxnLst>
              <a:rect l="0" t="0" r="r" b="b"/>
              <a:pathLst>
                <a:path w="547" h="308">
                  <a:moveTo>
                    <a:pt x="0" y="31"/>
                  </a:moveTo>
                  <a:lnTo>
                    <a:pt x="505" y="308"/>
                  </a:lnTo>
                  <a:lnTo>
                    <a:pt x="547" y="276"/>
                  </a:lnTo>
                  <a:lnTo>
                    <a:pt x="43"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15726" name="Freeform 14"/>
            <p:cNvSpPr>
              <a:spLocks/>
            </p:cNvSpPr>
            <p:nvPr/>
          </p:nvSpPr>
          <p:spPr bwMode="auto">
            <a:xfrm>
              <a:off x="3007" y="1841"/>
              <a:ext cx="566" cy="329"/>
            </a:xfrm>
            <a:custGeom>
              <a:avLst/>
              <a:gdLst/>
              <a:ahLst/>
              <a:cxnLst>
                <a:cxn ang="0">
                  <a:pos x="0" y="578"/>
                </a:cxn>
                <a:cxn ang="0">
                  <a:pos x="5" y="580"/>
                </a:cxn>
                <a:cxn ang="0">
                  <a:pos x="21" y="586"/>
                </a:cxn>
                <a:cxn ang="0">
                  <a:pos x="47" y="593"/>
                </a:cxn>
                <a:cxn ang="0">
                  <a:pos x="83" y="605"/>
                </a:cxn>
                <a:cxn ang="0">
                  <a:pos x="125" y="614"/>
                </a:cxn>
                <a:cxn ang="0">
                  <a:pos x="175" y="628"/>
                </a:cxn>
                <a:cxn ang="0">
                  <a:pos x="230" y="637"/>
                </a:cxn>
                <a:cxn ang="0">
                  <a:pos x="293" y="648"/>
                </a:cxn>
                <a:cxn ang="0">
                  <a:pos x="357" y="654"/>
                </a:cxn>
                <a:cxn ang="0">
                  <a:pos x="426" y="660"/>
                </a:cxn>
                <a:cxn ang="0">
                  <a:pos x="496" y="660"/>
                </a:cxn>
                <a:cxn ang="0">
                  <a:pos x="568" y="656"/>
                </a:cxn>
                <a:cxn ang="0">
                  <a:pos x="639" y="647"/>
                </a:cxn>
                <a:cxn ang="0">
                  <a:pos x="709" y="631"/>
                </a:cxn>
                <a:cxn ang="0">
                  <a:pos x="779" y="609"/>
                </a:cxn>
                <a:cxn ang="0">
                  <a:pos x="846" y="578"/>
                </a:cxn>
                <a:cxn ang="0">
                  <a:pos x="905" y="540"/>
                </a:cxn>
                <a:cxn ang="0">
                  <a:pos x="954" y="498"/>
                </a:cxn>
                <a:cxn ang="0">
                  <a:pos x="998" y="455"/>
                </a:cxn>
                <a:cxn ang="0">
                  <a:pos x="1034" y="409"/>
                </a:cxn>
                <a:cxn ang="0">
                  <a:pos x="1061" y="360"/>
                </a:cxn>
                <a:cxn ang="0">
                  <a:pos x="1084" y="312"/>
                </a:cxn>
                <a:cxn ang="0">
                  <a:pos x="1101" y="264"/>
                </a:cxn>
                <a:cxn ang="0">
                  <a:pos x="1114" y="219"/>
                </a:cxn>
                <a:cxn ang="0">
                  <a:pos x="1122" y="173"/>
                </a:cxn>
                <a:cxn ang="0">
                  <a:pos x="1125" y="133"/>
                </a:cxn>
                <a:cxn ang="0">
                  <a:pos x="1129" y="95"/>
                </a:cxn>
                <a:cxn ang="0">
                  <a:pos x="1131" y="63"/>
                </a:cxn>
                <a:cxn ang="0">
                  <a:pos x="1129" y="36"/>
                </a:cxn>
                <a:cxn ang="0">
                  <a:pos x="1129" y="17"/>
                </a:cxn>
                <a:cxn ang="0">
                  <a:pos x="1127" y="4"/>
                </a:cxn>
                <a:cxn ang="0">
                  <a:pos x="1127" y="0"/>
                </a:cxn>
                <a:cxn ang="0">
                  <a:pos x="213" y="268"/>
                </a:cxn>
                <a:cxn ang="0">
                  <a:pos x="0" y="578"/>
                </a:cxn>
                <a:cxn ang="0">
                  <a:pos x="0" y="578"/>
                </a:cxn>
              </a:cxnLst>
              <a:rect l="0" t="0" r="r" b="b"/>
              <a:pathLst>
                <a:path w="1131" h="660">
                  <a:moveTo>
                    <a:pt x="0" y="578"/>
                  </a:moveTo>
                  <a:lnTo>
                    <a:pt x="5" y="580"/>
                  </a:lnTo>
                  <a:lnTo>
                    <a:pt x="21" y="586"/>
                  </a:lnTo>
                  <a:lnTo>
                    <a:pt x="47" y="593"/>
                  </a:lnTo>
                  <a:lnTo>
                    <a:pt x="83" y="605"/>
                  </a:lnTo>
                  <a:lnTo>
                    <a:pt x="125" y="614"/>
                  </a:lnTo>
                  <a:lnTo>
                    <a:pt x="175" y="628"/>
                  </a:lnTo>
                  <a:lnTo>
                    <a:pt x="230" y="637"/>
                  </a:lnTo>
                  <a:lnTo>
                    <a:pt x="293" y="648"/>
                  </a:lnTo>
                  <a:lnTo>
                    <a:pt x="357" y="654"/>
                  </a:lnTo>
                  <a:lnTo>
                    <a:pt x="426" y="660"/>
                  </a:lnTo>
                  <a:lnTo>
                    <a:pt x="496" y="660"/>
                  </a:lnTo>
                  <a:lnTo>
                    <a:pt x="568" y="656"/>
                  </a:lnTo>
                  <a:lnTo>
                    <a:pt x="639" y="647"/>
                  </a:lnTo>
                  <a:lnTo>
                    <a:pt x="709" y="631"/>
                  </a:lnTo>
                  <a:lnTo>
                    <a:pt x="779" y="609"/>
                  </a:lnTo>
                  <a:lnTo>
                    <a:pt x="846" y="578"/>
                  </a:lnTo>
                  <a:lnTo>
                    <a:pt x="905" y="540"/>
                  </a:lnTo>
                  <a:lnTo>
                    <a:pt x="954" y="498"/>
                  </a:lnTo>
                  <a:lnTo>
                    <a:pt x="998" y="455"/>
                  </a:lnTo>
                  <a:lnTo>
                    <a:pt x="1034" y="409"/>
                  </a:lnTo>
                  <a:lnTo>
                    <a:pt x="1061" y="360"/>
                  </a:lnTo>
                  <a:lnTo>
                    <a:pt x="1084" y="312"/>
                  </a:lnTo>
                  <a:lnTo>
                    <a:pt x="1101" y="264"/>
                  </a:lnTo>
                  <a:lnTo>
                    <a:pt x="1114" y="219"/>
                  </a:lnTo>
                  <a:lnTo>
                    <a:pt x="1122" y="173"/>
                  </a:lnTo>
                  <a:lnTo>
                    <a:pt x="1125" y="133"/>
                  </a:lnTo>
                  <a:lnTo>
                    <a:pt x="1129" y="95"/>
                  </a:lnTo>
                  <a:lnTo>
                    <a:pt x="1131" y="63"/>
                  </a:lnTo>
                  <a:lnTo>
                    <a:pt x="1129" y="36"/>
                  </a:lnTo>
                  <a:lnTo>
                    <a:pt x="1129" y="17"/>
                  </a:lnTo>
                  <a:lnTo>
                    <a:pt x="1127" y="4"/>
                  </a:lnTo>
                  <a:lnTo>
                    <a:pt x="1127" y="0"/>
                  </a:lnTo>
                  <a:lnTo>
                    <a:pt x="213" y="268"/>
                  </a:lnTo>
                  <a:lnTo>
                    <a:pt x="0" y="578"/>
                  </a:lnTo>
                  <a:lnTo>
                    <a:pt x="0" y="578"/>
                  </a:lnTo>
                  <a:close/>
                </a:path>
              </a:pathLst>
            </a:custGeom>
            <a:solidFill>
              <a:srgbClr val="4F66AB"/>
            </a:solidFill>
            <a:ln w="9525">
              <a:noFill/>
              <a:round/>
              <a:headEnd/>
              <a:tailEnd/>
            </a:ln>
          </p:spPr>
          <p:txBody>
            <a:bodyPr>
              <a:prstTxWarp prst="textNoShape">
                <a:avLst/>
              </a:prstTxWarp>
            </a:bodyPr>
            <a:lstStyle/>
            <a:p>
              <a:endParaRPr lang="es-MX"/>
            </a:p>
          </p:txBody>
        </p:sp>
        <p:sp>
          <p:nvSpPr>
            <p:cNvPr id="115727" name="Freeform 15"/>
            <p:cNvSpPr>
              <a:spLocks/>
            </p:cNvSpPr>
            <p:nvPr/>
          </p:nvSpPr>
          <p:spPr bwMode="auto">
            <a:xfrm>
              <a:off x="2526" y="1603"/>
              <a:ext cx="1058" cy="922"/>
            </a:xfrm>
            <a:custGeom>
              <a:avLst/>
              <a:gdLst/>
              <a:ahLst/>
              <a:cxnLst>
                <a:cxn ang="0">
                  <a:pos x="397" y="257"/>
                </a:cxn>
                <a:cxn ang="0">
                  <a:pos x="395" y="260"/>
                </a:cxn>
                <a:cxn ang="0">
                  <a:pos x="391" y="270"/>
                </a:cxn>
                <a:cxn ang="0">
                  <a:pos x="388" y="285"/>
                </a:cxn>
                <a:cxn ang="0">
                  <a:pos x="384" y="306"/>
                </a:cxn>
                <a:cxn ang="0">
                  <a:pos x="378" y="331"/>
                </a:cxn>
                <a:cxn ang="0">
                  <a:pos x="376" y="361"/>
                </a:cxn>
                <a:cxn ang="0">
                  <a:pos x="376" y="394"/>
                </a:cxn>
                <a:cxn ang="0">
                  <a:pos x="380" y="432"/>
                </a:cxn>
                <a:cxn ang="0">
                  <a:pos x="386" y="470"/>
                </a:cxn>
                <a:cxn ang="0">
                  <a:pos x="397" y="509"/>
                </a:cxn>
                <a:cxn ang="0">
                  <a:pos x="412" y="551"/>
                </a:cxn>
                <a:cxn ang="0">
                  <a:pos x="435" y="595"/>
                </a:cxn>
                <a:cxn ang="0">
                  <a:pos x="464" y="637"/>
                </a:cxn>
                <a:cxn ang="0">
                  <a:pos x="502" y="679"/>
                </a:cxn>
                <a:cxn ang="0">
                  <a:pos x="547" y="720"/>
                </a:cxn>
                <a:cxn ang="0">
                  <a:pos x="604" y="762"/>
                </a:cxn>
                <a:cxn ang="0">
                  <a:pos x="0" y="1262"/>
                </a:cxn>
                <a:cxn ang="0">
                  <a:pos x="1053" y="1844"/>
                </a:cxn>
                <a:cxn ang="0">
                  <a:pos x="1333" y="1528"/>
                </a:cxn>
                <a:cxn ang="0">
                  <a:pos x="724" y="1230"/>
                </a:cxn>
                <a:cxn ang="0">
                  <a:pos x="1401" y="530"/>
                </a:cxn>
                <a:cxn ang="0">
                  <a:pos x="2032" y="821"/>
                </a:cxn>
                <a:cxn ang="0">
                  <a:pos x="2036" y="816"/>
                </a:cxn>
                <a:cxn ang="0">
                  <a:pos x="2046" y="798"/>
                </a:cxn>
                <a:cxn ang="0">
                  <a:pos x="2059" y="770"/>
                </a:cxn>
                <a:cxn ang="0">
                  <a:pos x="2074" y="734"/>
                </a:cxn>
                <a:cxn ang="0">
                  <a:pos x="2089" y="688"/>
                </a:cxn>
                <a:cxn ang="0">
                  <a:pos x="2105" y="637"/>
                </a:cxn>
                <a:cxn ang="0">
                  <a:pos x="2112" y="580"/>
                </a:cxn>
                <a:cxn ang="0">
                  <a:pos x="2116" y="519"/>
                </a:cxn>
                <a:cxn ang="0">
                  <a:pos x="2110" y="452"/>
                </a:cxn>
                <a:cxn ang="0">
                  <a:pos x="2095" y="386"/>
                </a:cxn>
                <a:cxn ang="0">
                  <a:pos x="2067" y="317"/>
                </a:cxn>
                <a:cxn ang="0">
                  <a:pos x="2027" y="249"/>
                </a:cxn>
                <a:cxn ang="0">
                  <a:pos x="1966" y="183"/>
                </a:cxn>
                <a:cxn ang="0">
                  <a:pos x="1890" y="118"/>
                </a:cxn>
                <a:cxn ang="0">
                  <a:pos x="1793" y="55"/>
                </a:cxn>
                <a:cxn ang="0">
                  <a:pos x="1673" y="0"/>
                </a:cxn>
                <a:cxn ang="0">
                  <a:pos x="1487" y="327"/>
                </a:cxn>
                <a:cxn ang="0">
                  <a:pos x="397" y="257"/>
                </a:cxn>
                <a:cxn ang="0">
                  <a:pos x="397" y="257"/>
                </a:cxn>
              </a:cxnLst>
              <a:rect l="0" t="0" r="r" b="b"/>
              <a:pathLst>
                <a:path w="2116" h="1844">
                  <a:moveTo>
                    <a:pt x="397" y="257"/>
                  </a:moveTo>
                  <a:lnTo>
                    <a:pt x="395" y="260"/>
                  </a:lnTo>
                  <a:lnTo>
                    <a:pt x="391" y="270"/>
                  </a:lnTo>
                  <a:lnTo>
                    <a:pt x="388" y="285"/>
                  </a:lnTo>
                  <a:lnTo>
                    <a:pt x="384" y="306"/>
                  </a:lnTo>
                  <a:lnTo>
                    <a:pt x="378" y="331"/>
                  </a:lnTo>
                  <a:lnTo>
                    <a:pt x="376" y="361"/>
                  </a:lnTo>
                  <a:lnTo>
                    <a:pt x="376" y="394"/>
                  </a:lnTo>
                  <a:lnTo>
                    <a:pt x="380" y="432"/>
                  </a:lnTo>
                  <a:lnTo>
                    <a:pt x="386" y="470"/>
                  </a:lnTo>
                  <a:lnTo>
                    <a:pt x="397" y="509"/>
                  </a:lnTo>
                  <a:lnTo>
                    <a:pt x="412" y="551"/>
                  </a:lnTo>
                  <a:lnTo>
                    <a:pt x="435" y="595"/>
                  </a:lnTo>
                  <a:lnTo>
                    <a:pt x="464" y="637"/>
                  </a:lnTo>
                  <a:lnTo>
                    <a:pt x="502" y="679"/>
                  </a:lnTo>
                  <a:lnTo>
                    <a:pt x="547" y="720"/>
                  </a:lnTo>
                  <a:lnTo>
                    <a:pt x="604" y="762"/>
                  </a:lnTo>
                  <a:lnTo>
                    <a:pt x="0" y="1262"/>
                  </a:lnTo>
                  <a:lnTo>
                    <a:pt x="1053" y="1844"/>
                  </a:lnTo>
                  <a:lnTo>
                    <a:pt x="1333" y="1528"/>
                  </a:lnTo>
                  <a:lnTo>
                    <a:pt x="724" y="1230"/>
                  </a:lnTo>
                  <a:lnTo>
                    <a:pt x="1401" y="530"/>
                  </a:lnTo>
                  <a:lnTo>
                    <a:pt x="2032" y="821"/>
                  </a:lnTo>
                  <a:lnTo>
                    <a:pt x="2036" y="816"/>
                  </a:lnTo>
                  <a:lnTo>
                    <a:pt x="2046" y="798"/>
                  </a:lnTo>
                  <a:lnTo>
                    <a:pt x="2059" y="770"/>
                  </a:lnTo>
                  <a:lnTo>
                    <a:pt x="2074" y="734"/>
                  </a:lnTo>
                  <a:lnTo>
                    <a:pt x="2089" y="688"/>
                  </a:lnTo>
                  <a:lnTo>
                    <a:pt x="2105" y="637"/>
                  </a:lnTo>
                  <a:lnTo>
                    <a:pt x="2112" y="580"/>
                  </a:lnTo>
                  <a:lnTo>
                    <a:pt x="2116" y="519"/>
                  </a:lnTo>
                  <a:lnTo>
                    <a:pt x="2110" y="452"/>
                  </a:lnTo>
                  <a:lnTo>
                    <a:pt x="2095" y="386"/>
                  </a:lnTo>
                  <a:lnTo>
                    <a:pt x="2067" y="317"/>
                  </a:lnTo>
                  <a:lnTo>
                    <a:pt x="2027" y="249"/>
                  </a:lnTo>
                  <a:lnTo>
                    <a:pt x="1966" y="183"/>
                  </a:lnTo>
                  <a:lnTo>
                    <a:pt x="1890" y="118"/>
                  </a:lnTo>
                  <a:lnTo>
                    <a:pt x="1793" y="55"/>
                  </a:lnTo>
                  <a:lnTo>
                    <a:pt x="1673" y="0"/>
                  </a:lnTo>
                  <a:lnTo>
                    <a:pt x="1487" y="327"/>
                  </a:lnTo>
                  <a:lnTo>
                    <a:pt x="397" y="257"/>
                  </a:lnTo>
                  <a:lnTo>
                    <a:pt x="397" y="257"/>
                  </a:lnTo>
                  <a:close/>
                </a:path>
              </a:pathLst>
            </a:custGeom>
            <a:solidFill>
              <a:srgbClr val="CCCCCC"/>
            </a:solidFill>
            <a:ln w="9525">
              <a:noFill/>
              <a:round/>
              <a:headEnd/>
              <a:tailEnd/>
            </a:ln>
          </p:spPr>
          <p:txBody>
            <a:bodyPr>
              <a:prstTxWarp prst="textNoShape">
                <a:avLst/>
              </a:prstTxWarp>
            </a:bodyPr>
            <a:lstStyle/>
            <a:p>
              <a:endParaRPr lang="es-MX"/>
            </a:p>
          </p:txBody>
        </p:sp>
        <p:sp>
          <p:nvSpPr>
            <p:cNvPr id="115728" name="Freeform 16"/>
            <p:cNvSpPr>
              <a:spLocks/>
            </p:cNvSpPr>
            <p:nvPr/>
          </p:nvSpPr>
          <p:spPr bwMode="auto">
            <a:xfrm>
              <a:off x="2395" y="1923"/>
              <a:ext cx="711" cy="852"/>
            </a:xfrm>
            <a:custGeom>
              <a:avLst/>
              <a:gdLst/>
              <a:ahLst/>
              <a:cxnLst>
                <a:cxn ang="0">
                  <a:pos x="1263" y="0"/>
                </a:cxn>
                <a:cxn ang="0">
                  <a:pos x="0" y="1210"/>
                </a:cxn>
                <a:cxn ang="0">
                  <a:pos x="394" y="1505"/>
                </a:cxn>
                <a:cxn ang="0">
                  <a:pos x="394" y="1507"/>
                </a:cxn>
                <a:cxn ang="0">
                  <a:pos x="398" y="1515"/>
                </a:cxn>
                <a:cxn ang="0">
                  <a:pos x="401" y="1526"/>
                </a:cxn>
                <a:cxn ang="0">
                  <a:pos x="411" y="1541"/>
                </a:cxn>
                <a:cxn ang="0">
                  <a:pos x="422" y="1560"/>
                </a:cxn>
                <a:cxn ang="0">
                  <a:pos x="438" y="1579"/>
                </a:cxn>
                <a:cxn ang="0">
                  <a:pos x="457" y="1600"/>
                </a:cxn>
                <a:cxn ang="0">
                  <a:pos x="483" y="1621"/>
                </a:cxn>
                <a:cxn ang="0">
                  <a:pos x="510" y="1640"/>
                </a:cxn>
                <a:cxn ang="0">
                  <a:pos x="546" y="1661"/>
                </a:cxn>
                <a:cxn ang="0">
                  <a:pos x="588" y="1676"/>
                </a:cxn>
                <a:cxn ang="0">
                  <a:pos x="637" y="1690"/>
                </a:cxn>
                <a:cxn ang="0">
                  <a:pos x="690" y="1699"/>
                </a:cxn>
                <a:cxn ang="0">
                  <a:pos x="753" y="1703"/>
                </a:cxn>
                <a:cxn ang="0">
                  <a:pos x="824" y="1703"/>
                </a:cxn>
                <a:cxn ang="0">
                  <a:pos x="902" y="1697"/>
                </a:cxn>
                <a:cxn ang="0">
                  <a:pos x="1379" y="1133"/>
                </a:cxn>
                <a:cxn ang="0">
                  <a:pos x="1375" y="1129"/>
                </a:cxn>
                <a:cxn ang="0">
                  <a:pos x="1366" y="1123"/>
                </a:cxn>
                <a:cxn ang="0">
                  <a:pos x="1350" y="1114"/>
                </a:cxn>
                <a:cxn ang="0">
                  <a:pos x="1331" y="1100"/>
                </a:cxn>
                <a:cxn ang="0">
                  <a:pos x="1307" y="1085"/>
                </a:cxn>
                <a:cxn ang="0">
                  <a:pos x="1278" y="1066"/>
                </a:cxn>
                <a:cxn ang="0">
                  <a:pos x="1244" y="1045"/>
                </a:cxn>
                <a:cxn ang="0">
                  <a:pos x="1210" y="1024"/>
                </a:cxn>
                <a:cxn ang="0">
                  <a:pos x="1168" y="999"/>
                </a:cxn>
                <a:cxn ang="0">
                  <a:pos x="1126" y="975"/>
                </a:cxn>
                <a:cxn ang="0">
                  <a:pos x="1080" y="950"/>
                </a:cxn>
                <a:cxn ang="0">
                  <a:pos x="1035" y="927"/>
                </a:cxn>
                <a:cxn ang="0">
                  <a:pos x="985" y="901"/>
                </a:cxn>
                <a:cxn ang="0">
                  <a:pos x="934" y="878"/>
                </a:cxn>
                <a:cxn ang="0">
                  <a:pos x="883" y="855"/>
                </a:cxn>
                <a:cxn ang="0">
                  <a:pos x="833" y="834"/>
                </a:cxn>
                <a:cxn ang="0">
                  <a:pos x="1423" y="239"/>
                </a:cxn>
                <a:cxn ang="0">
                  <a:pos x="1263" y="0"/>
                </a:cxn>
                <a:cxn ang="0">
                  <a:pos x="1263" y="0"/>
                </a:cxn>
              </a:cxnLst>
              <a:rect l="0" t="0" r="r" b="b"/>
              <a:pathLst>
                <a:path w="1423" h="1703">
                  <a:moveTo>
                    <a:pt x="1263" y="0"/>
                  </a:moveTo>
                  <a:lnTo>
                    <a:pt x="0" y="1210"/>
                  </a:lnTo>
                  <a:lnTo>
                    <a:pt x="394" y="1505"/>
                  </a:lnTo>
                  <a:lnTo>
                    <a:pt x="394" y="1507"/>
                  </a:lnTo>
                  <a:lnTo>
                    <a:pt x="398" y="1515"/>
                  </a:lnTo>
                  <a:lnTo>
                    <a:pt x="401" y="1526"/>
                  </a:lnTo>
                  <a:lnTo>
                    <a:pt x="411" y="1541"/>
                  </a:lnTo>
                  <a:lnTo>
                    <a:pt x="422" y="1560"/>
                  </a:lnTo>
                  <a:lnTo>
                    <a:pt x="438" y="1579"/>
                  </a:lnTo>
                  <a:lnTo>
                    <a:pt x="457" y="1600"/>
                  </a:lnTo>
                  <a:lnTo>
                    <a:pt x="483" y="1621"/>
                  </a:lnTo>
                  <a:lnTo>
                    <a:pt x="510" y="1640"/>
                  </a:lnTo>
                  <a:lnTo>
                    <a:pt x="546" y="1661"/>
                  </a:lnTo>
                  <a:lnTo>
                    <a:pt x="588" y="1676"/>
                  </a:lnTo>
                  <a:lnTo>
                    <a:pt x="637" y="1690"/>
                  </a:lnTo>
                  <a:lnTo>
                    <a:pt x="690" y="1699"/>
                  </a:lnTo>
                  <a:lnTo>
                    <a:pt x="753" y="1703"/>
                  </a:lnTo>
                  <a:lnTo>
                    <a:pt x="824" y="1703"/>
                  </a:lnTo>
                  <a:lnTo>
                    <a:pt x="902" y="1697"/>
                  </a:lnTo>
                  <a:lnTo>
                    <a:pt x="1379" y="1133"/>
                  </a:lnTo>
                  <a:lnTo>
                    <a:pt x="1375" y="1129"/>
                  </a:lnTo>
                  <a:lnTo>
                    <a:pt x="1366" y="1123"/>
                  </a:lnTo>
                  <a:lnTo>
                    <a:pt x="1350" y="1114"/>
                  </a:lnTo>
                  <a:lnTo>
                    <a:pt x="1331" y="1100"/>
                  </a:lnTo>
                  <a:lnTo>
                    <a:pt x="1307" y="1085"/>
                  </a:lnTo>
                  <a:lnTo>
                    <a:pt x="1278" y="1066"/>
                  </a:lnTo>
                  <a:lnTo>
                    <a:pt x="1244" y="1045"/>
                  </a:lnTo>
                  <a:lnTo>
                    <a:pt x="1210" y="1024"/>
                  </a:lnTo>
                  <a:lnTo>
                    <a:pt x="1168" y="999"/>
                  </a:lnTo>
                  <a:lnTo>
                    <a:pt x="1126" y="975"/>
                  </a:lnTo>
                  <a:lnTo>
                    <a:pt x="1080" y="950"/>
                  </a:lnTo>
                  <a:lnTo>
                    <a:pt x="1035" y="927"/>
                  </a:lnTo>
                  <a:lnTo>
                    <a:pt x="985" y="901"/>
                  </a:lnTo>
                  <a:lnTo>
                    <a:pt x="934" y="878"/>
                  </a:lnTo>
                  <a:lnTo>
                    <a:pt x="883" y="855"/>
                  </a:lnTo>
                  <a:lnTo>
                    <a:pt x="833" y="834"/>
                  </a:lnTo>
                  <a:lnTo>
                    <a:pt x="1423" y="239"/>
                  </a:lnTo>
                  <a:lnTo>
                    <a:pt x="1263" y="0"/>
                  </a:lnTo>
                  <a:lnTo>
                    <a:pt x="1263" y="0"/>
                  </a:lnTo>
                  <a:close/>
                </a:path>
              </a:pathLst>
            </a:custGeom>
            <a:solidFill>
              <a:srgbClr val="FFFFC2"/>
            </a:solidFill>
            <a:ln w="9525">
              <a:noFill/>
              <a:round/>
              <a:headEnd/>
              <a:tailEnd/>
            </a:ln>
          </p:spPr>
          <p:txBody>
            <a:bodyPr>
              <a:prstTxWarp prst="textNoShape">
                <a:avLst/>
              </a:prstTxWarp>
            </a:bodyPr>
            <a:lstStyle/>
            <a:p>
              <a:endParaRPr lang="es-MX"/>
            </a:p>
          </p:txBody>
        </p:sp>
        <p:sp>
          <p:nvSpPr>
            <p:cNvPr id="115729" name="Freeform 17"/>
            <p:cNvSpPr>
              <a:spLocks/>
            </p:cNvSpPr>
            <p:nvPr/>
          </p:nvSpPr>
          <p:spPr bwMode="auto">
            <a:xfrm>
              <a:off x="2776" y="1567"/>
              <a:ext cx="744" cy="493"/>
            </a:xfrm>
            <a:custGeom>
              <a:avLst/>
              <a:gdLst/>
              <a:ahLst/>
              <a:cxnLst>
                <a:cxn ang="0">
                  <a:pos x="760" y="958"/>
                </a:cxn>
                <a:cxn ang="0">
                  <a:pos x="850" y="971"/>
                </a:cxn>
                <a:cxn ang="0">
                  <a:pos x="939" y="981"/>
                </a:cxn>
                <a:cxn ang="0">
                  <a:pos x="1025" y="986"/>
                </a:cxn>
                <a:cxn ang="0">
                  <a:pos x="1108" y="984"/>
                </a:cxn>
                <a:cxn ang="0">
                  <a:pos x="1188" y="975"/>
                </a:cxn>
                <a:cxn ang="0">
                  <a:pos x="1260" y="958"/>
                </a:cxn>
                <a:cxn ang="0">
                  <a:pos x="1325" y="933"/>
                </a:cxn>
                <a:cxn ang="0">
                  <a:pos x="1369" y="905"/>
                </a:cxn>
                <a:cxn ang="0">
                  <a:pos x="1395" y="876"/>
                </a:cxn>
                <a:cxn ang="0">
                  <a:pos x="1418" y="844"/>
                </a:cxn>
                <a:cxn ang="0">
                  <a:pos x="1437" y="808"/>
                </a:cxn>
                <a:cxn ang="0">
                  <a:pos x="1452" y="768"/>
                </a:cxn>
                <a:cxn ang="0">
                  <a:pos x="1464" y="728"/>
                </a:cxn>
                <a:cxn ang="0">
                  <a:pos x="1473" y="688"/>
                </a:cxn>
                <a:cxn ang="0">
                  <a:pos x="1481" y="650"/>
                </a:cxn>
                <a:cxn ang="0">
                  <a:pos x="1489" y="589"/>
                </a:cxn>
                <a:cxn ang="0">
                  <a:pos x="1468" y="494"/>
                </a:cxn>
                <a:cxn ang="0">
                  <a:pos x="1416" y="401"/>
                </a:cxn>
                <a:cxn ang="0">
                  <a:pos x="1336" y="308"/>
                </a:cxn>
                <a:cxn ang="0">
                  <a:pos x="1236" y="220"/>
                </a:cxn>
                <a:cxn ang="0">
                  <a:pos x="1116" y="146"/>
                </a:cxn>
                <a:cxn ang="0">
                  <a:pos x="987" y="83"/>
                </a:cxn>
                <a:cxn ang="0">
                  <a:pos x="848" y="38"/>
                </a:cxn>
                <a:cxn ang="0">
                  <a:pos x="707" y="13"/>
                </a:cxn>
                <a:cxn ang="0">
                  <a:pos x="568" y="0"/>
                </a:cxn>
                <a:cxn ang="0">
                  <a:pos x="439" y="0"/>
                </a:cxn>
                <a:cxn ang="0">
                  <a:pos x="319" y="17"/>
                </a:cxn>
                <a:cxn ang="0">
                  <a:pos x="213" y="45"/>
                </a:cxn>
                <a:cxn ang="0">
                  <a:pos x="125" y="93"/>
                </a:cxn>
                <a:cxn ang="0">
                  <a:pos x="57" y="158"/>
                </a:cxn>
                <a:cxn ang="0">
                  <a:pos x="15" y="241"/>
                </a:cxn>
                <a:cxn ang="0">
                  <a:pos x="0" y="342"/>
                </a:cxn>
                <a:cxn ang="0">
                  <a:pos x="21" y="448"/>
                </a:cxn>
                <a:cxn ang="0">
                  <a:pos x="74" y="551"/>
                </a:cxn>
                <a:cxn ang="0">
                  <a:pos x="152" y="652"/>
                </a:cxn>
                <a:cxn ang="0">
                  <a:pos x="255" y="743"/>
                </a:cxn>
                <a:cxn ang="0">
                  <a:pos x="374" y="823"/>
                </a:cxn>
                <a:cxn ang="0">
                  <a:pos x="506" y="889"/>
                </a:cxn>
                <a:cxn ang="0">
                  <a:pos x="646" y="937"/>
                </a:cxn>
                <a:cxn ang="0">
                  <a:pos x="717" y="952"/>
                </a:cxn>
              </a:cxnLst>
              <a:rect l="0" t="0" r="r" b="b"/>
              <a:pathLst>
                <a:path w="1489" h="986">
                  <a:moveTo>
                    <a:pt x="717" y="952"/>
                  </a:moveTo>
                  <a:lnTo>
                    <a:pt x="760" y="958"/>
                  </a:lnTo>
                  <a:lnTo>
                    <a:pt x="806" y="965"/>
                  </a:lnTo>
                  <a:lnTo>
                    <a:pt x="850" y="971"/>
                  </a:lnTo>
                  <a:lnTo>
                    <a:pt x="895" y="977"/>
                  </a:lnTo>
                  <a:lnTo>
                    <a:pt x="939" y="981"/>
                  </a:lnTo>
                  <a:lnTo>
                    <a:pt x="983" y="984"/>
                  </a:lnTo>
                  <a:lnTo>
                    <a:pt x="1025" y="986"/>
                  </a:lnTo>
                  <a:lnTo>
                    <a:pt x="1070" y="986"/>
                  </a:lnTo>
                  <a:lnTo>
                    <a:pt x="1108" y="984"/>
                  </a:lnTo>
                  <a:lnTo>
                    <a:pt x="1150" y="981"/>
                  </a:lnTo>
                  <a:lnTo>
                    <a:pt x="1188" y="975"/>
                  </a:lnTo>
                  <a:lnTo>
                    <a:pt x="1226" y="969"/>
                  </a:lnTo>
                  <a:lnTo>
                    <a:pt x="1260" y="958"/>
                  </a:lnTo>
                  <a:lnTo>
                    <a:pt x="1295" y="946"/>
                  </a:lnTo>
                  <a:lnTo>
                    <a:pt x="1325" y="933"/>
                  </a:lnTo>
                  <a:lnTo>
                    <a:pt x="1355" y="916"/>
                  </a:lnTo>
                  <a:lnTo>
                    <a:pt x="1369" y="905"/>
                  </a:lnTo>
                  <a:lnTo>
                    <a:pt x="1384" y="893"/>
                  </a:lnTo>
                  <a:lnTo>
                    <a:pt x="1395" y="876"/>
                  </a:lnTo>
                  <a:lnTo>
                    <a:pt x="1409" y="863"/>
                  </a:lnTo>
                  <a:lnTo>
                    <a:pt x="1418" y="844"/>
                  </a:lnTo>
                  <a:lnTo>
                    <a:pt x="1428" y="827"/>
                  </a:lnTo>
                  <a:lnTo>
                    <a:pt x="1437" y="808"/>
                  </a:lnTo>
                  <a:lnTo>
                    <a:pt x="1447" y="789"/>
                  </a:lnTo>
                  <a:lnTo>
                    <a:pt x="1452" y="768"/>
                  </a:lnTo>
                  <a:lnTo>
                    <a:pt x="1458" y="749"/>
                  </a:lnTo>
                  <a:lnTo>
                    <a:pt x="1464" y="728"/>
                  </a:lnTo>
                  <a:lnTo>
                    <a:pt x="1470" y="709"/>
                  </a:lnTo>
                  <a:lnTo>
                    <a:pt x="1473" y="688"/>
                  </a:lnTo>
                  <a:lnTo>
                    <a:pt x="1479" y="669"/>
                  </a:lnTo>
                  <a:lnTo>
                    <a:pt x="1481" y="650"/>
                  </a:lnTo>
                  <a:lnTo>
                    <a:pt x="1487" y="635"/>
                  </a:lnTo>
                  <a:lnTo>
                    <a:pt x="1489" y="589"/>
                  </a:lnTo>
                  <a:lnTo>
                    <a:pt x="1483" y="543"/>
                  </a:lnTo>
                  <a:lnTo>
                    <a:pt x="1468" y="494"/>
                  </a:lnTo>
                  <a:lnTo>
                    <a:pt x="1447" y="448"/>
                  </a:lnTo>
                  <a:lnTo>
                    <a:pt x="1416" y="401"/>
                  </a:lnTo>
                  <a:lnTo>
                    <a:pt x="1382" y="353"/>
                  </a:lnTo>
                  <a:lnTo>
                    <a:pt x="1336" y="308"/>
                  </a:lnTo>
                  <a:lnTo>
                    <a:pt x="1291" y="264"/>
                  </a:lnTo>
                  <a:lnTo>
                    <a:pt x="1236" y="220"/>
                  </a:lnTo>
                  <a:lnTo>
                    <a:pt x="1179" y="182"/>
                  </a:lnTo>
                  <a:lnTo>
                    <a:pt x="1116" y="146"/>
                  </a:lnTo>
                  <a:lnTo>
                    <a:pt x="1053" y="114"/>
                  </a:lnTo>
                  <a:lnTo>
                    <a:pt x="987" y="83"/>
                  </a:lnTo>
                  <a:lnTo>
                    <a:pt x="918" y="59"/>
                  </a:lnTo>
                  <a:lnTo>
                    <a:pt x="848" y="38"/>
                  </a:lnTo>
                  <a:lnTo>
                    <a:pt x="779" y="25"/>
                  </a:lnTo>
                  <a:lnTo>
                    <a:pt x="707" y="13"/>
                  </a:lnTo>
                  <a:lnTo>
                    <a:pt x="639" y="4"/>
                  </a:lnTo>
                  <a:lnTo>
                    <a:pt x="568" y="0"/>
                  </a:lnTo>
                  <a:lnTo>
                    <a:pt x="504" y="0"/>
                  </a:lnTo>
                  <a:lnTo>
                    <a:pt x="439" y="0"/>
                  </a:lnTo>
                  <a:lnTo>
                    <a:pt x="378" y="7"/>
                  </a:lnTo>
                  <a:lnTo>
                    <a:pt x="319" y="17"/>
                  </a:lnTo>
                  <a:lnTo>
                    <a:pt x="266" y="30"/>
                  </a:lnTo>
                  <a:lnTo>
                    <a:pt x="213" y="45"/>
                  </a:lnTo>
                  <a:lnTo>
                    <a:pt x="167" y="68"/>
                  </a:lnTo>
                  <a:lnTo>
                    <a:pt x="125" y="93"/>
                  </a:lnTo>
                  <a:lnTo>
                    <a:pt x="89" y="125"/>
                  </a:lnTo>
                  <a:lnTo>
                    <a:pt x="57" y="158"/>
                  </a:lnTo>
                  <a:lnTo>
                    <a:pt x="34" y="197"/>
                  </a:lnTo>
                  <a:lnTo>
                    <a:pt x="15" y="241"/>
                  </a:lnTo>
                  <a:lnTo>
                    <a:pt x="4" y="291"/>
                  </a:lnTo>
                  <a:lnTo>
                    <a:pt x="0" y="342"/>
                  </a:lnTo>
                  <a:lnTo>
                    <a:pt x="5" y="395"/>
                  </a:lnTo>
                  <a:lnTo>
                    <a:pt x="21" y="448"/>
                  </a:lnTo>
                  <a:lnTo>
                    <a:pt x="43" y="502"/>
                  </a:lnTo>
                  <a:lnTo>
                    <a:pt x="74" y="551"/>
                  </a:lnTo>
                  <a:lnTo>
                    <a:pt x="110" y="602"/>
                  </a:lnTo>
                  <a:lnTo>
                    <a:pt x="152" y="652"/>
                  </a:lnTo>
                  <a:lnTo>
                    <a:pt x="203" y="699"/>
                  </a:lnTo>
                  <a:lnTo>
                    <a:pt x="255" y="743"/>
                  </a:lnTo>
                  <a:lnTo>
                    <a:pt x="313" y="785"/>
                  </a:lnTo>
                  <a:lnTo>
                    <a:pt x="374" y="823"/>
                  </a:lnTo>
                  <a:lnTo>
                    <a:pt x="439" y="859"/>
                  </a:lnTo>
                  <a:lnTo>
                    <a:pt x="506" y="889"/>
                  </a:lnTo>
                  <a:lnTo>
                    <a:pt x="576" y="916"/>
                  </a:lnTo>
                  <a:lnTo>
                    <a:pt x="646" y="937"/>
                  </a:lnTo>
                  <a:lnTo>
                    <a:pt x="717" y="952"/>
                  </a:lnTo>
                  <a:lnTo>
                    <a:pt x="717" y="952"/>
                  </a:lnTo>
                  <a:close/>
                </a:path>
              </a:pathLst>
            </a:custGeom>
            <a:solidFill>
              <a:srgbClr val="999999"/>
            </a:solidFill>
            <a:ln w="9525">
              <a:noFill/>
              <a:round/>
              <a:headEnd/>
              <a:tailEnd/>
            </a:ln>
          </p:spPr>
          <p:txBody>
            <a:bodyPr>
              <a:prstTxWarp prst="textNoShape">
                <a:avLst/>
              </a:prstTxWarp>
            </a:bodyPr>
            <a:lstStyle/>
            <a:p>
              <a:endParaRPr lang="es-MX"/>
            </a:p>
          </p:txBody>
        </p:sp>
        <p:sp>
          <p:nvSpPr>
            <p:cNvPr id="115730" name="Freeform 18"/>
            <p:cNvSpPr>
              <a:spLocks/>
            </p:cNvSpPr>
            <p:nvPr/>
          </p:nvSpPr>
          <p:spPr bwMode="auto">
            <a:xfrm>
              <a:off x="2835" y="1611"/>
              <a:ext cx="643" cy="387"/>
            </a:xfrm>
            <a:custGeom>
              <a:avLst/>
              <a:gdLst/>
              <a:ahLst/>
              <a:cxnLst>
                <a:cxn ang="0">
                  <a:pos x="593" y="694"/>
                </a:cxn>
                <a:cxn ang="0">
                  <a:pos x="720" y="734"/>
                </a:cxn>
                <a:cxn ang="0">
                  <a:pos x="844" y="761"/>
                </a:cxn>
                <a:cxn ang="0">
                  <a:pos x="956" y="774"/>
                </a:cxn>
                <a:cxn ang="0">
                  <a:pos x="1059" y="772"/>
                </a:cxn>
                <a:cxn ang="0">
                  <a:pos x="1144" y="755"/>
                </a:cxn>
                <a:cxn ang="0">
                  <a:pos x="1215" y="724"/>
                </a:cxn>
                <a:cxn ang="0">
                  <a:pos x="1262" y="681"/>
                </a:cxn>
                <a:cxn ang="0">
                  <a:pos x="1285" y="624"/>
                </a:cxn>
                <a:cxn ang="0">
                  <a:pos x="1281" y="557"/>
                </a:cxn>
                <a:cxn ang="0">
                  <a:pos x="1255" y="489"/>
                </a:cxn>
                <a:cxn ang="0">
                  <a:pos x="1205" y="415"/>
                </a:cxn>
                <a:cxn ang="0">
                  <a:pos x="1135" y="340"/>
                </a:cxn>
                <a:cxn ang="0">
                  <a:pos x="1045" y="266"/>
                </a:cxn>
                <a:cxn ang="0">
                  <a:pos x="943" y="198"/>
                </a:cxn>
                <a:cxn ang="0">
                  <a:pos x="823" y="135"/>
                </a:cxn>
                <a:cxn ang="0">
                  <a:pos x="694" y="80"/>
                </a:cxn>
                <a:cxn ang="0">
                  <a:pos x="564" y="40"/>
                </a:cxn>
                <a:cxn ang="0">
                  <a:pos x="443" y="14"/>
                </a:cxn>
                <a:cxn ang="0">
                  <a:pos x="329" y="0"/>
                </a:cxn>
                <a:cxn ang="0">
                  <a:pos x="226" y="2"/>
                </a:cxn>
                <a:cxn ang="0">
                  <a:pos x="140" y="17"/>
                </a:cxn>
                <a:cxn ang="0">
                  <a:pos x="72" y="48"/>
                </a:cxn>
                <a:cxn ang="0">
                  <a:pos x="24" y="91"/>
                </a:cxn>
                <a:cxn ang="0">
                  <a:pos x="0" y="149"/>
                </a:cxn>
                <a:cxn ang="0">
                  <a:pos x="3" y="213"/>
                </a:cxn>
                <a:cxn ang="0">
                  <a:pos x="30" y="283"/>
                </a:cxn>
                <a:cxn ang="0">
                  <a:pos x="81" y="358"/>
                </a:cxn>
                <a:cxn ang="0">
                  <a:pos x="152" y="434"/>
                </a:cxn>
                <a:cxn ang="0">
                  <a:pos x="239" y="506"/>
                </a:cxn>
                <a:cxn ang="0">
                  <a:pos x="344" y="574"/>
                </a:cxn>
                <a:cxn ang="0">
                  <a:pos x="465" y="639"/>
                </a:cxn>
                <a:cxn ang="0">
                  <a:pos x="530" y="669"/>
                </a:cxn>
              </a:cxnLst>
              <a:rect l="0" t="0" r="r" b="b"/>
              <a:pathLst>
                <a:path w="1287" h="776">
                  <a:moveTo>
                    <a:pt x="530" y="669"/>
                  </a:moveTo>
                  <a:lnTo>
                    <a:pt x="593" y="694"/>
                  </a:lnTo>
                  <a:lnTo>
                    <a:pt x="659" y="717"/>
                  </a:lnTo>
                  <a:lnTo>
                    <a:pt x="720" y="734"/>
                  </a:lnTo>
                  <a:lnTo>
                    <a:pt x="785" y="749"/>
                  </a:lnTo>
                  <a:lnTo>
                    <a:pt x="844" y="761"/>
                  </a:lnTo>
                  <a:lnTo>
                    <a:pt x="901" y="768"/>
                  </a:lnTo>
                  <a:lnTo>
                    <a:pt x="956" y="774"/>
                  </a:lnTo>
                  <a:lnTo>
                    <a:pt x="1009" y="776"/>
                  </a:lnTo>
                  <a:lnTo>
                    <a:pt x="1059" y="772"/>
                  </a:lnTo>
                  <a:lnTo>
                    <a:pt x="1104" y="766"/>
                  </a:lnTo>
                  <a:lnTo>
                    <a:pt x="1144" y="755"/>
                  </a:lnTo>
                  <a:lnTo>
                    <a:pt x="1182" y="743"/>
                  </a:lnTo>
                  <a:lnTo>
                    <a:pt x="1215" y="724"/>
                  </a:lnTo>
                  <a:lnTo>
                    <a:pt x="1241" y="705"/>
                  </a:lnTo>
                  <a:lnTo>
                    <a:pt x="1262" y="681"/>
                  </a:lnTo>
                  <a:lnTo>
                    <a:pt x="1277" y="654"/>
                  </a:lnTo>
                  <a:lnTo>
                    <a:pt x="1285" y="624"/>
                  </a:lnTo>
                  <a:lnTo>
                    <a:pt x="1287" y="591"/>
                  </a:lnTo>
                  <a:lnTo>
                    <a:pt x="1281" y="557"/>
                  </a:lnTo>
                  <a:lnTo>
                    <a:pt x="1272" y="523"/>
                  </a:lnTo>
                  <a:lnTo>
                    <a:pt x="1255" y="489"/>
                  </a:lnTo>
                  <a:lnTo>
                    <a:pt x="1234" y="451"/>
                  </a:lnTo>
                  <a:lnTo>
                    <a:pt x="1205" y="415"/>
                  </a:lnTo>
                  <a:lnTo>
                    <a:pt x="1173" y="379"/>
                  </a:lnTo>
                  <a:lnTo>
                    <a:pt x="1135" y="340"/>
                  </a:lnTo>
                  <a:lnTo>
                    <a:pt x="1093" y="304"/>
                  </a:lnTo>
                  <a:lnTo>
                    <a:pt x="1045" y="266"/>
                  </a:lnTo>
                  <a:lnTo>
                    <a:pt x="996" y="232"/>
                  </a:lnTo>
                  <a:lnTo>
                    <a:pt x="943" y="198"/>
                  </a:lnTo>
                  <a:lnTo>
                    <a:pt x="884" y="168"/>
                  </a:lnTo>
                  <a:lnTo>
                    <a:pt x="823" y="135"/>
                  </a:lnTo>
                  <a:lnTo>
                    <a:pt x="760" y="109"/>
                  </a:lnTo>
                  <a:lnTo>
                    <a:pt x="694" y="80"/>
                  </a:lnTo>
                  <a:lnTo>
                    <a:pt x="629" y="59"/>
                  </a:lnTo>
                  <a:lnTo>
                    <a:pt x="564" y="40"/>
                  </a:lnTo>
                  <a:lnTo>
                    <a:pt x="502" y="25"/>
                  </a:lnTo>
                  <a:lnTo>
                    <a:pt x="443" y="14"/>
                  </a:lnTo>
                  <a:lnTo>
                    <a:pt x="384" y="6"/>
                  </a:lnTo>
                  <a:lnTo>
                    <a:pt x="329" y="0"/>
                  </a:lnTo>
                  <a:lnTo>
                    <a:pt x="277" y="0"/>
                  </a:lnTo>
                  <a:lnTo>
                    <a:pt x="226" y="2"/>
                  </a:lnTo>
                  <a:lnTo>
                    <a:pt x="180" y="8"/>
                  </a:lnTo>
                  <a:lnTo>
                    <a:pt x="140" y="17"/>
                  </a:lnTo>
                  <a:lnTo>
                    <a:pt x="104" y="31"/>
                  </a:lnTo>
                  <a:lnTo>
                    <a:pt x="72" y="48"/>
                  </a:lnTo>
                  <a:lnTo>
                    <a:pt x="45" y="69"/>
                  </a:lnTo>
                  <a:lnTo>
                    <a:pt x="24" y="91"/>
                  </a:lnTo>
                  <a:lnTo>
                    <a:pt x="9" y="120"/>
                  </a:lnTo>
                  <a:lnTo>
                    <a:pt x="0" y="149"/>
                  </a:lnTo>
                  <a:lnTo>
                    <a:pt x="0" y="181"/>
                  </a:lnTo>
                  <a:lnTo>
                    <a:pt x="3" y="213"/>
                  </a:lnTo>
                  <a:lnTo>
                    <a:pt x="15" y="249"/>
                  </a:lnTo>
                  <a:lnTo>
                    <a:pt x="30" y="283"/>
                  </a:lnTo>
                  <a:lnTo>
                    <a:pt x="53" y="321"/>
                  </a:lnTo>
                  <a:lnTo>
                    <a:pt x="81" y="358"/>
                  </a:lnTo>
                  <a:lnTo>
                    <a:pt x="114" y="396"/>
                  </a:lnTo>
                  <a:lnTo>
                    <a:pt x="152" y="434"/>
                  </a:lnTo>
                  <a:lnTo>
                    <a:pt x="194" y="470"/>
                  </a:lnTo>
                  <a:lnTo>
                    <a:pt x="239" y="506"/>
                  </a:lnTo>
                  <a:lnTo>
                    <a:pt x="291" y="542"/>
                  </a:lnTo>
                  <a:lnTo>
                    <a:pt x="344" y="574"/>
                  </a:lnTo>
                  <a:lnTo>
                    <a:pt x="403" y="609"/>
                  </a:lnTo>
                  <a:lnTo>
                    <a:pt x="465" y="639"/>
                  </a:lnTo>
                  <a:lnTo>
                    <a:pt x="530" y="669"/>
                  </a:lnTo>
                  <a:lnTo>
                    <a:pt x="530" y="669"/>
                  </a:lnTo>
                  <a:close/>
                </a:path>
              </a:pathLst>
            </a:custGeom>
            <a:solidFill>
              <a:srgbClr val="CCCCCC"/>
            </a:solidFill>
            <a:ln w="9525">
              <a:noFill/>
              <a:round/>
              <a:headEnd/>
              <a:tailEnd/>
            </a:ln>
          </p:spPr>
          <p:txBody>
            <a:bodyPr>
              <a:prstTxWarp prst="textNoShape">
                <a:avLst/>
              </a:prstTxWarp>
            </a:bodyPr>
            <a:lstStyle/>
            <a:p>
              <a:endParaRPr lang="es-MX"/>
            </a:p>
          </p:txBody>
        </p:sp>
        <p:sp>
          <p:nvSpPr>
            <p:cNvPr id="115731" name="Freeform 19"/>
            <p:cNvSpPr>
              <a:spLocks/>
            </p:cNvSpPr>
            <p:nvPr/>
          </p:nvSpPr>
          <p:spPr bwMode="auto">
            <a:xfrm>
              <a:off x="2783" y="1771"/>
              <a:ext cx="708" cy="303"/>
            </a:xfrm>
            <a:custGeom>
              <a:avLst/>
              <a:gdLst/>
              <a:ahLst/>
              <a:cxnLst>
                <a:cxn ang="0">
                  <a:pos x="34" y="4"/>
                </a:cxn>
                <a:cxn ang="0">
                  <a:pos x="38" y="37"/>
                </a:cxn>
                <a:cxn ang="0">
                  <a:pos x="55" y="94"/>
                </a:cxn>
                <a:cxn ang="0">
                  <a:pos x="93" y="166"/>
                </a:cxn>
                <a:cxn ang="0">
                  <a:pos x="156" y="248"/>
                </a:cxn>
                <a:cxn ang="0">
                  <a:pos x="251" y="333"/>
                </a:cxn>
                <a:cxn ang="0">
                  <a:pos x="384" y="413"/>
                </a:cxn>
                <a:cxn ang="0">
                  <a:pos x="563" y="483"/>
                </a:cxn>
                <a:cxn ang="0">
                  <a:pos x="778" y="537"/>
                </a:cxn>
                <a:cxn ang="0">
                  <a:pos x="964" y="557"/>
                </a:cxn>
                <a:cxn ang="0">
                  <a:pos x="1110" y="556"/>
                </a:cxn>
                <a:cxn ang="0">
                  <a:pos x="1223" y="538"/>
                </a:cxn>
                <a:cxn ang="0">
                  <a:pos x="1306" y="510"/>
                </a:cxn>
                <a:cxn ang="0">
                  <a:pos x="1363" y="478"/>
                </a:cxn>
                <a:cxn ang="0">
                  <a:pos x="1398" y="451"/>
                </a:cxn>
                <a:cxn ang="0">
                  <a:pos x="1411" y="434"/>
                </a:cxn>
                <a:cxn ang="0">
                  <a:pos x="1392" y="506"/>
                </a:cxn>
                <a:cxn ang="0">
                  <a:pos x="1384" y="514"/>
                </a:cxn>
                <a:cxn ang="0">
                  <a:pos x="1359" y="533"/>
                </a:cxn>
                <a:cxn ang="0">
                  <a:pos x="1314" y="557"/>
                </a:cxn>
                <a:cxn ang="0">
                  <a:pos x="1245" y="580"/>
                </a:cxn>
                <a:cxn ang="0">
                  <a:pos x="1148" y="599"/>
                </a:cxn>
                <a:cxn ang="0">
                  <a:pos x="1021" y="607"/>
                </a:cxn>
                <a:cxn ang="0">
                  <a:pos x="863" y="595"/>
                </a:cxn>
                <a:cxn ang="0">
                  <a:pos x="669" y="563"/>
                </a:cxn>
                <a:cxn ang="0">
                  <a:pos x="475" y="504"/>
                </a:cxn>
                <a:cxn ang="0">
                  <a:pos x="321" y="432"/>
                </a:cxn>
                <a:cxn ang="0">
                  <a:pos x="205" y="346"/>
                </a:cxn>
                <a:cxn ang="0">
                  <a:pos x="120" y="263"/>
                </a:cxn>
                <a:cxn ang="0">
                  <a:pos x="59" y="183"/>
                </a:cxn>
                <a:cxn ang="0">
                  <a:pos x="25" y="116"/>
                </a:cxn>
                <a:cxn ang="0">
                  <a:pos x="6" y="73"/>
                </a:cxn>
                <a:cxn ang="0">
                  <a:pos x="0" y="56"/>
                </a:cxn>
                <a:cxn ang="0">
                  <a:pos x="36" y="0"/>
                </a:cxn>
              </a:cxnLst>
              <a:rect l="0" t="0" r="r" b="b"/>
              <a:pathLst>
                <a:path w="1415" h="607">
                  <a:moveTo>
                    <a:pt x="36" y="0"/>
                  </a:moveTo>
                  <a:lnTo>
                    <a:pt x="34" y="4"/>
                  </a:lnTo>
                  <a:lnTo>
                    <a:pt x="36" y="18"/>
                  </a:lnTo>
                  <a:lnTo>
                    <a:pt x="38" y="37"/>
                  </a:lnTo>
                  <a:lnTo>
                    <a:pt x="46" y="63"/>
                  </a:lnTo>
                  <a:lnTo>
                    <a:pt x="55" y="94"/>
                  </a:lnTo>
                  <a:lnTo>
                    <a:pt x="72" y="128"/>
                  </a:lnTo>
                  <a:lnTo>
                    <a:pt x="93" y="166"/>
                  </a:lnTo>
                  <a:lnTo>
                    <a:pt x="122" y="208"/>
                  </a:lnTo>
                  <a:lnTo>
                    <a:pt x="156" y="248"/>
                  </a:lnTo>
                  <a:lnTo>
                    <a:pt x="200" y="291"/>
                  </a:lnTo>
                  <a:lnTo>
                    <a:pt x="251" y="333"/>
                  </a:lnTo>
                  <a:lnTo>
                    <a:pt x="314" y="375"/>
                  </a:lnTo>
                  <a:lnTo>
                    <a:pt x="384" y="413"/>
                  </a:lnTo>
                  <a:lnTo>
                    <a:pt x="468" y="451"/>
                  </a:lnTo>
                  <a:lnTo>
                    <a:pt x="563" y="483"/>
                  </a:lnTo>
                  <a:lnTo>
                    <a:pt x="671" y="514"/>
                  </a:lnTo>
                  <a:lnTo>
                    <a:pt x="778" y="537"/>
                  </a:lnTo>
                  <a:lnTo>
                    <a:pt x="875" y="550"/>
                  </a:lnTo>
                  <a:lnTo>
                    <a:pt x="964" y="557"/>
                  </a:lnTo>
                  <a:lnTo>
                    <a:pt x="1042" y="559"/>
                  </a:lnTo>
                  <a:lnTo>
                    <a:pt x="1110" y="556"/>
                  </a:lnTo>
                  <a:lnTo>
                    <a:pt x="1171" y="548"/>
                  </a:lnTo>
                  <a:lnTo>
                    <a:pt x="1223" y="538"/>
                  </a:lnTo>
                  <a:lnTo>
                    <a:pt x="1268" y="525"/>
                  </a:lnTo>
                  <a:lnTo>
                    <a:pt x="1306" y="510"/>
                  </a:lnTo>
                  <a:lnTo>
                    <a:pt x="1339" y="495"/>
                  </a:lnTo>
                  <a:lnTo>
                    <a:pt x="1363" y="478"/>
                  </a:lnTo>
                  <a:lnTo>
                    <a:pt x="1382" y="464"/>
                  </a:lnTo>
                  <a:lnTo>
                    <a:pt x="1398" y="451"/>
                  </a:lnTo>
                  <a:lnTo>
                    <a:pt x="1405" y="440"/>
                  </a:lnTo>
                  <a:lnTo>
                    <a:pt x="1411" y="434"/>
                  </a:lnTo>
                  <a:lnTo>
                    <a:pt x="1415" y="432"/>
                  </a:lnTo>
                  <a:lnTo>
                    <a:pt x="1392" y="506"/>
                  </a:lnTo>
                  <a:lnTo>
                    <a:pt x="1390" y="508"/>
                  </a:lnTo>
                  <a:lnTo>
                    <a:pt x="1384" y="514"/>
                  </a:lnTo>
                  <a:lnTo>
                    <a:pt x="1373" y="521"/>
                  </a:lnTo>
                  <a:lnTo>
                    <a:pt x="1359" y="533"/>
                  </a:lnTo>
                  <a:lnTo>
                    <a:pt x="1339" y="544"/>
                  </a:lnTo>
                  <a:lnTo>
                    <a:pt x="1314" y="557"/>
                  </a:lnTo>
                  <a:lnTo>
                    <a:pt x="1282" y="569"/>
                  </a:lnTo>
                  <a:lnTo>
                    <a:pt x="1245" y="580"/>
                  </a:lnTo>
                  <a:lnTo>
                    <a:pt x="1198" y="590"/>
                  </a:lnTo>
                  <a:lnTo>
                    <a:pt x="1148" y="599"/>
                  </a:lnTo>
                  <a:lnTo>
                    <a:pt x="1088" y="603"/>
                  </a:lnTo>
                  <a:lnTo>
                    <a:pt x="1021" y="607"/>
                  </a:lnTo>
                  <a:lnTo>
                    <a:pt x="947" y="601"/>
                  </a:lnTo>
                  <a:lnTo>
                    <a:pt x="863" y="595"/>
                  </a:lnTo>
                  <a:lnTo>
                    <a:pt x="770" y="582"/>
                  </a:lnTo>
                  <a:lnTo>
                    <a:pt x="669" y="563"/>
                  </a:lnTo>
                  <a:lnTo>
                    <a:pt x="567" y="537"/>
                  </a:lnTo>
                  <a:lnTo>
                    <a:pt x="475" y="504"/>
                  </a:lnTo>
                  <a:lnTo>
                    <a:pt x="394" y="468"/>
                  </a:lnTo>
                  <a:lnTo>
                    <a:pt x="321" y="432"/>
                  </a:lnTo>
                  <a:lnTo>
                    <a:pt x="259" y="390"/>
                  </a:lnTo>
                  <a:lnTo>
                    <a:pt x="205" y="346"/>
                  </a:lnTo>
                  <a:lnTo>
                    <a:pt x="158" y="305"/>
                  </a:lnTo>
                  <a:lnTo>
                    <a:pt x="120" y="263"/>
                  </a:lnTo>
                  <a:lnTo>
                    <a:pt x="86" y="221"/>
                  </a:lnTo>
                  <a:lnTo>
                    <a:pt x="59" y="183"/>
                  </a:lnTo>
                  <a:lnTo>
                    <a:pt x="38" y="147"/>
                  </a:lnTo>
                  <a:lnTo>
                    <a:pt x="25" y="116"/>
                  </a:lnTo>
                  <a:lnTo>
                    <a:pt x="11" y="92"/>
                  </a:lnTo>
                  <a:lnTo>
                    <a:pt x="6" y="73"/>
                  </a:lnTo>
                  <a:lnTo>
                    <a:pt x="0" y="59"/>
                  </a:lnTo>
                  <a:lnTo>
                    <a:pt x="0" y="56"/>
                  </a:lnTo>
                  <a:lnTo>
                    <a:pt x="36" y="0"/>
                  </a:lnTo>
                  <a:lnTo>
                    <a:pt x="36" y="0"/>
                  </a:lnTo>
                  <a:close/>
                </a:path>
              </a:pathLst>
            </a:custGeom>
            <a:solidFill>
              <a:srgbClr val="000000"/>
            </a:solidFill>
            <a:ln w="9525">
              <a:noFill/>
              <a:round/>
              <a:headEnd/>
              <a:tailEnd/>
            </a:ln>
          </p:spPr>
          <p:txBody>
            <a:bodyPr>
              <a:prstTxWarp prst="textNoShape">
                <a:avLst/>
              </a:prstTxWarp>
            </a:bodyPr>
            <a:lstStyle/>
            <a:p>
              <a:endParaRPr lang="es-MX"/>
            </a:p>
          </p:txBody>
        </p:sp>
        <p:sp>
          <p:nvSpPr>
            <p:cNvPr id="115732" name="Freeform 20"/>
            <p:cNvSpPr>
              <a:spLocks/>
            </p:cNvSpPr>
            <p:nvPr/>
          </p:nvSpPr>
          <p:spPr bwMode="auto">
            <a:xfrm>
              <a:off x="3140" y="1754"/>
              <a:ext cx="260" cy="212"/>
            </a:xfrm>
            <a:custGeom>
              <a:avLst/>
              <a:gdLst/>
              <a:ahLst/>
              <a:cxnLst>
                <a:cxn ang="0">
                  <a:pos x="0" y="356"/>
                </a:cxn>
                <a:cxn ang="0">
                  <a:pos x="337" y="0"/>
                </a:cxn>
                <a:cxn ang="0">
                  <a:pos x="494" y="149"/>
                </a:cxn>
                <a:cxn ang="0">
                  <a:pos x="519" y="316"/>
                </a:cxn>
                <a:cxn ang="0">
                  <a:pos x="416" y="365"/>
                </a:cxn>
                <a:cxn ang="0">
                  <a:pos x="245" y="342"/>
                </a:cxn>
                <a:cxn ang="0">
                  <a:pos x="209" y="424"/>
                </a:cxn>
                <a:cxn ang="0">
                  <a:pos x="0" y="356"/>
                </a:cxn>
                <a:cxn ang="0">
                  <a:pos x="0" y="356"/>
                </a:cxn>
              </a:cxnLst>
              <a:rect l="0" t="0" r="r" b="b"/>
              <a:pathLst>
                <a:path w="519" h="424">
                  <a:moveTo>
                    <a:pt x="0" y="356"/>
                  </a:moveTo>
                  <a:lnTo>
                    <a:pt x="337" y="0"/>
                  </a:lnTo>
                  <a:lnTo>
                    <a:pt x="494" y="149"/>
                  </a:lnTo>
                  <a:lnTo>
                    <a:pt x="519" y="316"/>
                  </a:lnTo>
                  <a:lnTo>
                    <a:pt x="416" y="365"/>
                  </a:lnTo>
                  <a:lnTo>
                    <a:pt x="245" y="342"/>
                  </a:lnTo>
                  <a:lnTo>
                    <a:pt x="209" y="424"/>
                  </a:lnTo>
                  <a:lnTo>
                    <a:pt x="0" y="356"/>
                  </a:lnTo>
                  <a:lnTo>
                    <a:pt x="0" y="356"/>
                  </a:lnTo>
                  <a:close/>
                </a:path>
              </a:pathLst>
            </a:custGeom>
            <a:solidFill>
              <a:srgbClr val="FFFFFF"/>
            </a:solidFill>
            <a:ln w="9525">
              <a:noFill/>
              <a:round/>
              <a:headEnd/>
              <a:tailEnd/>
            </a:ln>
          </p:spPr>
          <p:txBody>
            <a:bodyPr>
              <a:prstTxWarp prst="textNoShape">
                <a:avLst/>
              </a:prstTxWarp>
            </a:bodyPr>
            <a:lstStyle/>
            <a:p>
              <a:endParaRPr lang="es-MX"/>
            </a:p>
          </p:txBody>
        </p:sp>
        <p:sp>
          <p:nvSpPr>
            <p:cNvPr id="115733" name="Freeform 21"/>
            <p:cNvSpPr>
              <a:spLocks/>
            </p:cNvSpPr>
            <p:nvPr/>
          </p:nvSpPr>
          <p:spPr bwMode="auto">
            <a:xfrm>
              <a:off x="2594" y="2279"/>
              <a:ext cx="470" cy="462"/>
            </a:xfrm>
            <a:custGeom>
              <a:avLst/>
              <a:gdLst/>
              <a:ahLst/>
              <a:cxnLst>
                <a:cxn ang="0">
                  <a:pos x="484" y="0"/>
                </a:cxn>
                <a:cxn ang="0">
                  <a:pos x="481" y="87"/>
                </a:cxn>
                <a:cxn ang="0">
                  <a:pos x="557" y="131"/>
                </a:cxn>
                <a:cxn ang="0">
                  <a:pos x="684" y="89"/>
                </a:cxn>
                <a:cxn ang="0">
                  <a:pos x="907" y="201"/>
                </a:cxn>
                <a:cxn ang="0">
                  <a:pos x="939" y="302"/>
                </a:cxn>
                <a:cxn ang="0">
                  <a:pos x="737" y="503"/>
                </a:cxn>
                <a:cxn ang="0">
                  <a:pos x="722" y="387"/>
                </a:cxn>
                <a:cxn ang="0">
                  <a:pos x="587" y="313"/>
                </a:cxn>
                <a:cxn ang="0">
                  <a:pos x="410" y="551"/>
                </a:cxn>
                <a:cxn ang="0">
                  <a:pos x="521" y="610"/>
                </a:cxn>
                <a:cxn ang="0">
                  <a:pos x="574" y="610"/>
                </a:cxn>
                <a:cxn ang="0">
                  <a:pos x="597" y="714"/>
                </a:cxn>
                <a:cxn ang="0">
                  <a:pos x="450" y="920"/>
                </a:cxn>
                <a:cxn ang="0">
                  <a:pos x="446" y="920"/>
                </a:cxn>
                <a:cxn ang="0">
                  <a:pos x="435" y="920"/>
                </a:cxn>
                <a:cxn ang="0">
                  <a:pos x="420" y="921"/>
                </a:cxn>
                <a:cxn ang="0">
                  <a:pos x="399" y="923"/>
                </a:cxn>
                <a:cxn ang="0">
                  <a:pos x="374" y="921"/>
                </a:cxn>
                <a:cxn ang="0">
                  <a:pos x="346" y="921"/>
                </a:cxn>
                <a:cxn ang="0">
                  <a:pos x="313" y="918"/>
                </a:cxn>
                <a:cxn ang="0">
                  <a:pos x="281" y="912"/>
                </a:cxn>
                <a:cxn ang="0">
                  <a:pos x="245" y="902"/>
                </a:cxn>
                <a:cxn ang="0">
                  <a:pos x="209" y="889"/>
                </a:cxn>
                <a:cxn ang="0">
                  <a:pos x="174" y="870"/>
                </a:cxn>
                <a:cxn ang="0">
                  <a:pos x="138" y="847"/>
                </a:cxn>
                <a:cxn ang="0">
                  <a:pos x="106" y="819"/>
                </a:cxn>
                <a:cxn ang="0">
                  <a:pos x="76" y="785"/>
                </a:cxn>
                <a:cxn ang="0">
                  <a:pos x="47" y="743"/>
                </a:cxn>
                <a:cxn ang="0">
                  <a:pos x="24" y="693"/>
                </a:cxn>
                <a:cxn ang="0">
                  <a:pos x="5" y="640"/>
                </a:cxn>
                <a:cxn ang="0">
                  <a:pos x="0" y="591"/>
                </a:cxn>
                <a:cxn ang="0">
                  <a:pos x="1" y="541"/>
                </a:cxn>
                <a:cxn ang="0">
                  <a:pos x="13" y="498"/>
                </a:cxn>
                <a:cxn ang="0">
                  <a:pos x="30" y="456"/>
                </a:cxn>
                <a:cxn ang="0">
                  <a:pos x="51" y="416"/>
                </a:cxn>
                <a:cxn ang="0">
                  <a:pos x="78" y="380"/>
                </a:cxn>
                <a:cxn ang="0">
                  <a:pos x="106" y="347"/>
                </a:cxn>
                <a:cxn ang="0">
                  <a:pos x="136" y="317"/>
                </a:cxn>
                <a:cxn ang="0">
                  <a:pos x="165" y="290"/>
                </a:cxn>
                <a:cxn ang="0">
                  <a:pos x="194" y="269"/>
                </a:cxn>
                <a:cxn ang="0">
                  <a:pos x="222" y="250"/>
                </a:cxn>
                <a:cxn ang="0">
                  <a:pos x="243" y="235"/>
                </a:cxn>
                <a:cxn ang="0">
                  <a:pos x="262" y="226"/>
                </a:cxn>
                <a:cxn ang="0">
                  <a:pos x="273" y="218"/>
                </a:cxn>
                <a:cxn ang="0">
                  <a:pos x="279" y="218"/>
                </a:cxn>
                <a:cxn ang="0">
                  <a:pos x="484" y="0"/>
                </a:cxn>
                <a:cxn ang="0">
                  <a:pos x="484" y="0"/>
                </a:cxn>
              </a:cxnLst>
              <a:rect l="0" t="0" r="r" b="b"/>
              <a:pathLst>
                <a:path w="939" h="923">
                  <a:moveTo>
                    <a:pt x="484" y="0"/>
                  </a:moveTo>
                  <a:lnTo>
                    <a:pt x="481" y="87"/>
                  </a:lnTo>
                  <a:lnTo>
                    <a:pt x="557" y="131"/>
                  </a:lnTo>
                  <a:lnTo>
                    <a:pt x="684" y="89"/>
                  </a:lnTo>
                  <a:lnTo>
                    <a:pt x="907" y="201"/>
                  </a:lnTo>
                  <a:lnTo>
                    <a:pt x="939" y="302"/>
                  </a:lnTo>
                  <a:lnTo>
                    <a:pt x="737" y="503"/>
                  </a:lnTo>
                  <a:lnTo>
                    <a:pt x="722" y="387"/>
                  </a:lnTo>
                  <a:lnTo>
                    <a:pt x="587" y="313"/>
                  </a:lnTo>
                  <a:lnTo>
                    <a:pt x="410" y="551"/>
                  </a:lnTo>
                  <a:lnTo>
                    <a:pt x="521" y="610"/>
                  </a:lnTo>
                  <a:lnTo>
                    <a:pt x="574" y="610"/>
                  </a:lnTo>
                  <a:lnTo>
                    <a:pt x="597" y="714"/>
                  </a:lnTo>
                  <a:lnTo>
                    <a:pt x="450" y="920"/>
                  </a:lnTo>
                  <a:lnTo>
                    <a:pt x="446" y="920"/>
                  </a:lnTo>
                  <a:lnTo>
                    <a:pt x="435" y="920"/>
                  </a:lnTo>
                  <a:lnTo>
                    <a:pt x="420" y="921"/>
                  </a:lnTo>
                  <a:lnTo>
                    <a:pt x="399" y="923"/>
                  </a:lnTo>
                  <a:lnTo>
                    <a:pt x="374" y="921"/>
                  </a:lnTo>
                  <a:lnTo>
                    <a:pt x="346" y="921"/>
                  </a:lnTo>
                  <a:lnTo>
                    <a:pt x="313" y="918"/>
                  </a:lnTo>
                  <a:lnTo>
                    <a:pt x="281" y="912"/>
                  </a:lnTo>
                  <a:lnTo>
                    <a:pt x="245" y="902"/>
                  </a:lnTo>
                  <a:lnTo>
                    <a:pt x="209" y="889"/>
                  </a:lnTo>
                  <a:lnTo>
                    <a:pt x="174" y="870"/>
                  </a:lnTo>
                  <a:lnTo>
                    <a:pt x="138" y="847"/>
                  </a:lnTo>
                  <a:lnTo>
                    <a:pt x="106" y="819"/>
                  </a:lnTo>
                  <a:lnTo>
                    <a:pt x="76" y="785"/>
                  </a:lnTo>
                  <a:lnTo>
                    <a:pt x="47" y="743"/>
                  </a:lnTo>
                  <a:lnTo>
                    <a:pt x="24" y="693"/>
                  </a:lnTo>
                  <a:lnTo>
                    <a:pt x="5" y="640"/>
                  </a:lnTo>
                  <a:lnTo>
                    <a:pt x="0" y="591"/>
                  </a:lnTo>
                  <a:lnTo>
                    <a:pt x="1" y="541"/>
                  </a:lnTo>
                  <a:lnTo>
                    <a:pt x="13" y="498"/>
                  </a:lnTo>
                  <a:lnTo>
                    <a:pt x="30" y="456"/>
                  </a:lnTo>
                  <a:lnTo>
                    <a:pt x="51" y="416"/>
                  </a:lnTo>
                  <a:lnTo>
                    <a:pt x="78" y="380"/>
                  </a:lnTo>
                  <a:lnTo>
                    <a:pt x="106" y="347"/>
                  </a:lnTo>
                  <a:lnTo>
                    <a:pt x="136" y="317"/>
                  </a:lnTo>
                  <a:lnTo>
                    <a:pt x="165" y="290"/>
                  </a:lnTo>
                  <a:lnTo>
                    <a:pt x="194" y="269"/>
                  </a:lnTo>
                  <a:lnTo>
                    <a:pt x="222" y="250"/>
                  </a:lnTo>
                  <a:lnTo>
                    <a:pt x="243" y="235"/>
                  </a:lnTo>
                  <a:lnTo>
                    <a:pt x="262" y="226"/>
                  </a:lnTo>
                  <a:lnTo>
                    <a:pt x="273" y="218"/>
                  </a:lnTo>
                  <a:lnTo>
                    <a:pt x="279" y="218"/>
                  </a:lnTo>
                  <a:lnTo>
                    <a:pt x="484" y="0"/>
                  </a:lnTo>
                  <a:lnTo>
                    <a:pt x="484" y="0"/>
                  </a:lnTo>
                  <a:close/>
                </a:path>
              </a:pathLst>
            </a:custGeom>
            <a:solidFill>
              <a:srgbClr val="CCCCCC"/>
            </a:solidFill>
            <a:ln w="9525">
              <a:noFill/>
              <a:round/>
              <a:headEnd/>
              <a:tailEnd/>
            </a:ln>
          </p:spPr>
          <p:txBody>
            <a:bodyPr>
              <a:prstTxWarp prst="textNoShape">
                <a:avLst/>
              </a:prstTxWarp>
            </a:bodyPr>
            <a:lstStyle/>
            <a:p>
              <a:endParaRPr lang="es-MX"/>
            </a:p>
          </p:txBody>
        </p:sp>
        <p:sp>
          <p:nvSpPr>
            <p:cNvPr id="115734" name="Freeform 22"/>
            <p:cNvSpPr>
              <a:spLocks/>
            </p:cNvSpPr>
            <p:nvPr/>
          </p:nvSpPr>
          <p:spPr bwMode="auto">
            <a:xfrm>
              <a:off x="2269" y="1902"/>
              <a:ext cx="784" cy="790"/>
            </a:xfrm>
            <a:custGeom>
              <a:avLst/>
              <a:gdLst/>
              <a:ahLst/>
              <a:cxnLst>
                <a:cxn ang="0">
                  <a:pos x="331" y="907"/>
                </a:cxn>
                <a:cxn ang="0">
                  <a:pos x="1424" y="0"/>
                </a:cxn>
                <a:cxn ang="0">
                  <a:pos x="1569" y="68"/>
                </a:cxn>
                <a:cxn ang="0">
                  <a:pos x="786" y="777"/>
                </a:cxn>
                <a:cxn ang="0">
                  <a:pos x="789" y="777"/>
                </a:cxn>
                <a:cxn ang="0">
                  <a:pos x="799" y="785"/>
                </a:cxn>
                <a:cxn ang="0">
                  <a:pos x="816" y="794"/>
                </a:cxn>
                <a:cxn ang="0">
                  <a:pos x="837" y="808"/>
                </a:cxn>
                <a:cxn ang="0">
                  <a:pos x="860" y="825"/>
                </a:cxn>
                <a:cxn ang="0">
                  <a:pos x="888" y="848"/>
                </a:cxn>
                <a:cxn ang="0">
                  <a:pos x="913" y="870"/>
                </a:cxn>
                <a:cxn ang="0">
                  <a:pos x="941" y="899"/>
                </a:cxn>
                <a:cxn ang="0">
                  <a:pos x="964" y="929"/>
                </a:cxn>
                <a:cxn ang="0">
                  <a:pos x="987" y="964"/>
                </a:cxn>
                <a:cxn ang="0">
                  <a:pos x="1006" y="1000"/>
                </a:cxn>
                <a:cxn ang="0">
                  <a:pos x="1019" y="1041"/>
                </a:cxn>
                <a:cxn ang="0">
                  <a:pos x="1027" y="1083"/>
                </a:cxn>
                <a:cxn ang="0">
                  <a:pos x="1027" y="1127"/>
                </a:cxn>
                <a:cxn ang="0">
                  <a:pos x="1018" y="1173"/>
                </a:cxn>
                <a:cxn ang="0">
                  <a:pos x="999" y="1224"/>
                </a:cxn>
                <a:cxn ang="0">
                  <a:pos x="890" y="1344"/>
                </a:cxn>
                <a:cxn ang="0">
                  <a:pos x="1149" y="1462"/>
                </a:cxn>
                <a:cxn ang="0">
                  <a:pos x="1075" y="1579"/>
                </a:cxn>
                <a:cxn ang="0">
                  <a:pos x="884" y="1536"/>
                </a:cxn>
                <a:cxn ang="0">
                  <a:pos x="753" y="1372"/>
                </a:cxn>
                <a:cxn ang="0">
                  <a:pos x="767" y="1252"/>
                </a:cxn>
                <a:cxn ang="0">
                  <a:pos x="668" y="1169"/>
                </a:cxn>
                <a:cxn ang="0">
                  <a:pos x="341" y="1456"/>
                </a:cxn>
                <a:cxn ang="0">
                  <a:pos x="0" y="1144"/>
                </a:cxn>
                <a:cxn ang="0">
                  <a:pos x="331" y="907"/>
                </a:cxn>
                <a:cxn ang="0">
                  <a:pos x="331" y="907"/>
                </a:cxn>
              </a:cxnLst>
              <a:rect l="0" t="0" r="r" b="b"/>
              <a:pathLst>
                <a:path w="1569" h="1579">
                  <a:moveTo>
                    <a:pt x="331" y="907"/>
                  </a:moveTo>
                  <a:lnTo>
                    <a:pt x="1424" y="0"/>
                  </a:lnTo>
                  <a:lnTo>
                    <a:pt x="1569" y="68"/>
                  </a:lnTo>
                  <a:lnTo>
                    <a:pt x="786" y="777"/>
                  </a:lnTo>
                  <a:lnTo>
                    <a:pt x="789" y="777"/>
                  </a:lnTo>
                  <a:lnTo>
                    <a:pt x="799" y="785"/>
                  </a:lnTo>
                  <a:lnTo>
                    <a:pt x="816" y="794"/>
                  </a:lnTo>
                  <a:lnTo>
                    <a:pt x="837" y="808"/>
                  </a:lnTo>
                  <a:lnTo>
                    <a:pt x="860" y="825"/>
                  </a:lnTo>
                  <a:lnTo>
                    <a:pt x="888" y="848"/>
                  </a:lnTo>
                  <a:lnTo>
                    <a:pt x="913" y="870"/>
                  </a:lnTo>
                  <a:lnTo>
                    <a:pt x="941" y="899"/>
                  </a:lnTo>
                  <a:lnTo>
                    <a:pt x="964" y="929"/>
                  </a:lnTo>
                  <a:lnTo>
                    <a:pt x="987" y="964"/>
                  </a:lnTo>
                  <a:lnTo>
                    <a:pt x="1006" y="1000"/>
                  </a:lnTo>
                  <a:lnTo>
                    <a:pt x="1019" y="1041"/>
                  </a:lnTo>
                  <a:lnTo>
                    <a:pt x="1027" y="1083"/>
                  </a:lnTo>
                  <a:lnTo>
                    <a:pt x="1027" y="1127"/>
                  </a:lnTo>
                  <a:lnTo>
                    <a:pt x="1018" y="1173"/>
                  </a:lnTo>
                  <a:lnTo>
                    <a:pt x="999" y="1224"/>
                  </a:lnTo>
                  <a:lnTo>
                    <a:pt x="890" y="1344"/>
                  </a:lnTo>
                  <a:lnTo>
                    <a:pt x="1149" y="1462"/>
                  </a:lnTo>
                  <a:lnTo>
                    <a:pt x="1075" y="1579"/>
                  </a:lnTo>
                  <a:lnTo>
                    <a:pt x="884" y="1536"/>
                  </a:lnTo>
                  <a:lnTo>
                    <a:pt x="753" y="1372"/>
                  </a:lnTo>
                  <a:lnTo>
                    <a:pt x="767" y="1252"/>
                  </a:lnTo>
                  <a:lnTo>
                    <a:pt x="668" y="1169"/>
                  </a:lnTo>
                  <a:lnTo>
                    <a:pt x="341" y="1456"/>
                  </a:lnTo>
                  <a:lnTo>
                    <a:pt x="0" y="1144"/>
                  </a:lnTo>
                  <a:lnTo>
                    <a:pt x="331" y="907"/>
                  </a:lnTo>
                  <a:lnTo>
                    <a:pt x="331" y="907"/>
                  </a:lnTo>
                  <a:close/>
                </a:path>
              </a:pathLst>
            </a:custGeom>
            <a:solidFill>
              <a:srgbClr val="E6E6E6"/>
            </a:solidFill>
            <a:ln w="9525">
              <a:noFill/>
              <a:round/>
              <a:headEnd/>
              <a:tailEnd/>
            </a:ln>
          </p:spPr>
          <p:txBody>
            <a:bodyPr>
              <a:prstTxWarp prst="textNoShape">
                <a:avLst/>
              </a:prstTxWarp>
            </a:bodyPr>
            <a:lstStyle/>
            <a:p>
              <a:endParaRPr lang="es-MX"/>
            </a:p>
          </p:txBody>
        </p:sp>
        <p:sp>
          <p:nvSpPr>
            <p:cNvPr id="115735" name="Freeform 23"/>
            <p:cNvSpPr>
              <a:spLocks/>
            </p:cNvSpPr>
            <p:nvPr/>
          </p:nvSpPr>
          <p:spPr bwMode="auto">
            <a:xfrm>
              <a:off x="2412" y="2413"/>
              <a:ext cx="126" cy="126"/>
            </a:xfrm>
            <a:custGeom>
              <a:avLst/>
              <a:gdLst/>
              <a:ahLst/>
              <a:cxnLst>
                <a:cxn ang="0">
                  <a:pos x="137" y="252"/>
                </a:cxn>
                <a:cxn ang="0">
                  <a:pos x="162" y="247"/>
                </a:cxn>
                <a:cxn ang="0">
                  <a:pos x="185" y="237"/>
                </a:cxn>
                <a:cxn ang="0">
                  <a:pos x="206" y="222"/>
                </a:cxn>
                <a:cxn ang="0">
                  <a:pos x="223" y="207"/>
                </a:cxn>
                <a:cxn ang="0">
                  <a:pos x="236" y="186"/>
                </a:cxn>
                <a:cxn ang="0">
                  <a:pos x="246" y="163"/>
                </a:cxn>
                <a:cxn ang="0">
                  <a:pos x="251" y="138"/>
                </a:cxn>
                <a:cxn ang="0">
                  <a:pos x="251" y="114"/>
                </a:cxn>
                <a:cxn ang="0">
                  <a:pos x="246" y="87"/>
                </a:cxn>
                <a:cxn ang="0">
                  <a:pos x="236" y="64"/>
                </a:cxn>
                <a:cxn ang="0">
                  <a:pos x="223" y="45"/>
                </a:cxn>
                <a:cxn ang="0">
                  <a:pos x="206" y="26"/>
                </a:cxn>
                <a:cxn ang="0">
                  <a:pos x="185" y="13"/>
                </a:cxn>
                <a:cxn ang="0">
                  <a:pos x="162" y="3"/>
                </a:cxn>
                <a:cxn ang="0">
                  <a:pos x="137" y="0"/>
                </a:cxn>
                <a:cxn ang="0">
                  <a:pos x="111" y="0"/>
                </a:cxn>
                <a:cxn ang="0">
                  <a:pos x="86" y="3"/>
                </a:cxn>
                <a:cxn ang="0">
                  <a:pos x="65" y="13"/>
                </a:cxn>
                <a:cxn ang="0">
                  <a:pos x="44" y="26"/>
                </a:cxn>
                <a:cxn ang="0">
                  <a:pos x="27" y="45"/>
                </a:cxn>
                <a:cxn ang="0">
                  <a:pos x="14" y="64"/>
                </a:cxn>
                <a:cxn ang="0">
                  <a:pos x="4" y="87"/>
                </a:cxn>
                <a:cxn ang="0">
                  <a:pos x="0" y="114"/>
                </a:cxn>
                <a:cxn ang="0">
                  <a:pos x="0" y="138"/>
                </a:cxn>
                <a:cxn ang="0">
                  <a:pos x="4" y="163"/>
                </a:cxn>
                <a:cxn ang="0">
                  <a:pos x="14" y="186"/>
                </a:cxn>
                <a:cxn ang="0">
                  <a:pos x="27" y="207"/>
                </a:cxn>
                <a:cxn ang="0">
                  <a:pos x="44" y="222"/>
                </a:cxn>
                <a:cxn ang="0">
                  <a:pos x="65" y="237"/>
                </a:cxn>
                <a:cxn ang="0">
                  <a:pos x="86" y="247"/>
                </a:cxn>
                <a:cxn ang="0">
                  <a:pos x="111" y="252"/>
                </a:cxn>
                <a:cxn ang="0">
                  <a:pos x="126" y="252"/>
                </a:cxn>
              </a:cxnLst>
              <a:rect l="0" t="0" r="r" b="b"/>
              <a:pathLst>
                <a:path w="253" h="252">
                  <a:moveTo>
                    <a:pt x="126" y="252"/>
                  </a:moveTo>
                  <a:lnTo>
                    <a:pt x="137" y="252"/>
                  </a:lnTo>
                  <a:lnTo>
                    <a:pt x="151" y="251"/>
                  </a:lnTo>
                  <a:lnTo>
                    <a:pt x="162" y="247"/>
                  </a:lnTo>
                  <a:lnTo>
                    <a:pt x="174" y="243"/>
                  </a:lnTo>
                  <a:lnTo>
                    <a:pt x="185" y="237"/>
                  </a:lnTo>
                  <a:lnTo>
                    <a:pt x="196" y="230"/>
                  </a:lnTo>
                  <a:lnTo>
                    <a:pt x="206" y="222"/>
                  </a:lnTo>
                  <a:lnTo>
                    <a:pt x="215" y="216"/>
                  </a:lnTo>
                  <a:lnTo>
                    <a:pt x="223" y="207"/>
                  </a:lnTo>
                  <a:lnTo>
                    <a:pt x="231" y="197"/>
                  </a:lnTo>
                  <a:lnTo>
                    <a:pt x="236" y="186"/>
                  </a:lnTo>
                  <a:lnTo>
                    <a:pt x="242" y="176"/>
                  </a:lnTo>
                  <a:lnTo>
                    <a:pt x="246" y="163"/>
                  </a:lnTo>
                  <a:lnTo>
                    <a:pt x="250" y="152"/>
                  </a:lnTo>
                  <a:lnTo>
                    <a:pt x="251" y="138"/>
                  </a:lnTo>
                  <a:lnTo>
                    <a:pt x="253" y="127"/>
                  </a:lnTo>
                  <a:lnTo>
                    <a:pt x="251" y="114"/>
                  </a:lnTo>
                  <a:lnTo>
                    <a:pt x="250" y="100"/>
                  </a:lnTo>
                  <a:lnTo>
                    <a:pt x="246" y="87"/>
                  </a:lnTo>
                  <a:lnTo>
                    <a:pt x="242" y="78"/>
                  </a:lnTo>
                  <a:lnTo>
                    <a:pt x="236" y="64"/>
                  </a:lnTo>
                  <a:lnTo>
                    <a:pt x="231" y="55"/>
                  </a:lnTo>
                  <a:lnTo>
                    <a:pt x="223" y="45"/>
                  </a:lnTo>
                  <a:lnTo>
                    <a:pt x="215" y="36"/>
                  </a:lnTo>
                  <a:lnTo>
                    <a:pt x="206" y="26"/>
                  </a:lnTo>
                  <a:lnTo>
                    <a:pt x="196" y="20"/>
                  </a:lnTo>
                  <a:lnTo>
                    <a:pt x="185" y="13"/>
                  </a:lnTo>
                  <a:lnTo>
                    <a:pt x="174" y="9"/>
                  </a:lnTo>
                  <a:lnTo>
                    <a:pt x="162" y="3"/>
                  </a:lnTo>
                  <a:lnTo>
                    <a:pt x="151" y="1"/>
                  </a:lnTo>
                  <a:lnTo>
                    <a:pt x="137" y="0"/>
                  </a:lnTo>
                  <a:lnTo>
                    <a:pt x="126" y="0"/>
                  </a:lnTo>
                  <a:lnTo>
                    <a:pt x="111" y="0"/>
                  </a:lnTo>
                  <a:lnTo>
                    <a:pt x="99" y="1"/>
                  </a:lnTo>
                  <a:lnTo>
                    <a:pt x="86" y="3"/>
                  </a:lnTo>
                  <a:lnTo>
                    <a:pt x="77" y="9"/>
                  </a:lnTo>
                  <a:lnTo>
                    <a:pt x="65" y="13"/>
                  </a:lnTo>
                  <a:lnTo>
                    <a:pt x="54" y="20"/>
                  </a:lnTo>
                  <a:lnTo>
                    <a:pt x="44" y="26"/>
                  </a:lnTo>
                  <a:lnTo>
                    <a:pt x="37" y="36"/>
                  </a:lnTo>
                  <a:lnTo>
                    <a:pt x="27" y="45"/>
                  </a:lnTo>
                  <a:lnTo>
                    <a:pt x="21" y="55"/>
                  </a:lnTo>
                  <a:lnTo>
                    <a:pt x="14" y="64"/>
                  </a:lnTo>
                  <a:lnTo>
                    <a:pt x="8" y="78"/>
                  </a:lnTo>
                  <a:lnTo>
                    <a:pt x="4" y="87"/>
                  </a:lnTo>
                  <a:lnTo>
                    <a:pt x="2" y="100"/>
                  </a:lnTo>
                  <a:lnTo>
                    <a:pt x="0" y="114"/>
                  </a:lnTo>
                  <a:lnTo>
                    <a:pt x="0" y="127"/>
                  </a:lnTo>
                  <a:lnTo>
                    <a:pt x="0" y="138"/>
                  </a:lnTo>
                  <a:lnTo>
                    <a:pt x="2" y="152"/>
                  </a:lnTo>
                  <a:lnTo>
                    <a:pt x="4" y="163"/>
                  </a:lnTo>
                  <a:lnTo>
                    <a:pt x="8" y="176"/>
                  </a:lnTo>
                  <a:lnTo>
                    <a:pt x="14" y="186"/>
                  </a:lnTo>
                  <a:lnTo>
                    <a:pt x="21" y="197"/>
                  </a:lnTo>
                  <a:lnTo>
                    <a:pt x="27" y="207"/>
                  </a:lnTo>
                  <a:lnTo>
                    <a:pt x="37" y="216"/>
                  </a:lnTo>
                  <a:lnTo>
                    <a:pt x="44" y="222"/>
                  </a:lnTo>
                  <a:lnTo>
                    <a:pt x="54" y="230"/>
                  </a:lnTo>
                  <a:lnTo>
                    <a:pt x="65" y="237"/>
                  </a:lnTo>
                  <a:lnTo>
                    <a:pt x="77" y="243"/>
                  </a:lnTo>
                  <a:lnTo>
                    <a:pt x="86" y="247"/>
                  </a:lnTo>
                  <a:lnTo>
                    <a:pt x="99" y="251"/>
                  </a:lnTo>
                  <a:lnTo>
                    <a:pt x="111" y="252"/>
                  </a:lnTo>
                  <a:lnTo>
                    <a:pt x="126" y="252"/>
                  </a:lnTo>
                  <a:lnTo>
                    <a:pt x="126" y="252"/>
                  </a:lnTo>
                  <a:close/>
                </a:path>
              </a:pathLst>
            </a:custGeom>
            <a:solidFill>
              <a:srgbClr val="CCCCCC"/>
            </a:solidFill>
            <a:ln w="9525">
              <a:noFill/>
              <a:round/>
              <a:headEnd/>
              <a:tailEnd/>
            </a:ln>
          </p:spPr>
          <p:txBody>
            <a:bodyPr>
              <a:prstTxWarp prst="textNoShape">
                <a:avLst/>
              </a:prstTxWarp>
            </a:bodyPr>
            <a:lstStyle/>
            <a:p>
              <a:endParaRPr lang="es-MX"/>
            </a:p>
          </p:txBody>
        </p:sp>
        <p:sp>
          <p:nvSpPr>
            <p:cNvPr id="115736" name="Freeform 24"/>
            <p:cNvSpPr>
              <a:spLocks/>
            </p:cNvSpPr>
            <p:nvPr/>
          </p:nvSpPr>
          <p:spPr bwMode="auto">
            <a:xfrm>
              <a:off x="2463" y="1911"/>
              <a:ext cx="622" cy="575"/>
            </a:xfrm>
            <a:custGeom>
              <a:avLst/>
              <a:gdLst/>
              <a:ahLst/>
              <a:cxnLst>
                <a:cxn ang="0">
                  <a:pos x="1082" y="0"/>
                </a:cxn>
                <a:cxn ang="0">
                  <a:pos x="1107" y="0"/>
                </a:cxn>
                <a:cxn ang="0">
                  <a:pos x="1151" y="4"/>
                </a:cxn>
                <a:cxn ang="0">
                  <a:pos x="1198" y="21"/>
                </a:cxn>
                <a:cxn ang="0">
                  <a:pos x="1234" y="59"/>
                </a:cxn>
                <a:cxn ang="0">
                  <a:pos x="1244" y="125"/>
                </a:cxn>
                <a:cxn ang="0">
                  <a:pos x="641" y="667"/>
                </a:cxn>
                <a:cxn ang="0">
                  <a:pos x="675" y="660"/>
                </a:cxn>
                <a:cxn ang="0">
                  <a:pos x="715" y="663"/>
                </a:cxn>
                <a:cxn ang="0">
                  <a:pos x="751" y="686"/>
                </a:cxn>
                <a:cxn ang="0">
                  <a:pos x="766" y="739"/>
                </a:cxn>
                <a:cxn ang="0">
                  <a:pos x="766" y="810"/>
                </a:cxn>
                <a:cxn ang="0">
                  <a:pos x="791" y="840"/>
                </a:cxn>
                <a:cxn ang="0">
                  <a:pos x="835" y="840"/>
                </a:cxn>
                <a:cxn ang="0">
                  <a:pos x="884" y="825"/>
                </a:cxn>
                <a:cxn ang="0">
                  <a:pos x="934" y="813"/>
                </a:cxn>
                <a:cxn ang="0">
                  <a:pos x="974" y="819"/>
                </a:cxn>
                <a:cxn ang="0">
                  <a:pos x="1023" y="844"/>
                </a:cxn>
                <a:cxn ang="0">
                  <a:pos x="1082" y="874"/>
                </a:cxn>
                <a:cxn ang="0">
                  <a:pos x="1139" y="907"/>
                </a:cxn>
                <a:cxn ang="0">
                  <a:pos x="1181" y="929"/>
                </a:cxn>
                <a:cxn ang="0">
                  <a:pos x="1198" y="943"/>
                </a:cxn>
                <a:cxn ang="0">
                  <a:pos x="979" y="1142"/>
                </a:cxn>
                <a:cxn ang="0">
                  <a:pos x="943" y="1118"/>
                </a:cxn>
                <a:cxn ang="0">
                  <a:pos x="896" y="1087"/>
                </a:cxn>
                <a:cxn ang="0">
                  <a:pos x="839" y="1066"/>
                </a:cxn>
                <a:cxn ang="0">
                  <a:pos x="795" y="1076"/>
                </a:cxn>
                <a:cxn ang="0">
                  <a:pos x="770" y="1102"/>
                </a:cxn>
                <a:cxn ang="0">
                  <a:pos x="747" y="1097"/>
                </a:cxn>
                <a:cxn ang="0">
                  <a:pos x="787" y="1042"/>
                </a:cxn>
                <a:cxn ang="0">
                  <a:pos x="835" y="1024"/>
                </a:cxn>
                <a:cxn ang="0">
                  <a:pos x="888" y="1028"/>
                </a:cxn>
                <a:cxn ang="0">
                  <a:pos x="938" y="1051"/>
                </a:cxn>
                <a:cxn ang="0">
                  <a:pos x="978" y="1080"/>
                </a:cxn>
                <a:cxn ang="0">
                  <a:pos x="997" y="1083"/>
                </a:cxn>
                <a:cxn ang="0">
                  <a:pos x="1021" y="1057"/>
                </a:cxn>
                <a:cxn ang="0">
                  <a:pos x="1057" y="1017"/>
                </a:cxn>
                <a:cxn ang="0">
                  <a:pos x="1090" y="977"/>
                </a:cxn>
                <a:cxn ang="0">
                  <a:pos x="1116" y="948"/>
                </a:cxn>
                <a:cxn ang="0">
                  <a:pos x="943" y="857"/>
                </a:cxn>
                <a:cxn ang="0">
                  <a:pos x="932" y="861"/>
                </a:cxn>
                <a:cxn ang="0">
                  <a:pos x="903" y="869"/>
                </a:cxn>
                <a:cxn ang="0">
                  <a:pos x="865" y="878"/>
                </a:cxn>
                <a:cxn ang="0">
                  <a:pos x="822" y="882"/>
                </a:cxn>
                <a:cxn ang="0">
                  <a:pos x="778" y="871"/>
                </a:cxn>
                <a:cxn ang="0">
                  <a:pos x="744" y="844"/>
                </a:cxn>
                <a:cxn ang="0">
                  <a:pos x="727" y="812"/>
                </a:cxn>
                <a:cxn ang="0">
                  <a:pos x="723" y="781"/>
                </a:cxn>
                <a:cxn ang="0">
                  <a:pos x="727" y="751"/>
                </a:cxn>
                <a:cxn ang="0">
                  <a:pos x="732" y="734"/>
                </a:cxn>
                <a:cxn ang="0">
                  <a:pos x="734" y="728"/>
                </a:cxn>
                <a:cxn ang="0">
                  <a:pos x="715" y="701"/>
                </a:cxn>
                <a:cxn ang="0">
                  <a:pos x="690" y="690"/>
                </a:cxn>
                <a:cxn ang="0">
                  <a:pos x="654" y="692"/>
                </a:cxn>
                <a:cxn ang="0">
                  <a:pos x="574" y="667"/>
                </a:cxn>
                <a:cxn ang="0">
                  <a:pos x="631" y="616"/>
                </a:cxn>
                <a:cxn ang="0">
                  <a:pos x="772" y="492"/>
                </a:cxn>
                <a:cxn ang="0">
                  <a:pos x="947" y="336"/>
                </a:cxn>
                <a:cxn ang="0">
                  <a:pos x="1105" y="198"/>
                </a:cxn>
                <a:cxn ang="0">
                  <a:pos x="1194" y="116"/>
                </a:cxn>
                <a:cxn ang="0">
                  <a:pos x="38" y="948"/>
                </a:cxn>
              </a:cxnLst>
              <a:rect l="0" t="0" r="r" b="b"/>
              <a:pathLst>
                <a:path w="1244" h="1150">
                  <a:moveTo>
                    <a:pt x="0" y="912"/>
                  </a:moveTo>
                  <a:lnTo>
                    <a:pt x="1080" y="2"/>
                  </a:lnTo>
                  <a:lnTo>
                    <a:pt x="1082" y="0"/>
                  </a:lnTo>
                  <a:lnTo>
                    <a:pt x="1088" y="0"/>
                  </a:lnTo>
                  <a:lnTo>
                    <a:pt x="1095" y="0"/>
                  </a:lnTo>
                  <a:lnTo>
                    <a:pt x="1107" y="0"/>
                  </a:lnTo>
                  <a:lnTo>
                    <a:pt x="1120" y="0"/>
                  </a:lnTo>
                  <a:lnTo>
                    <a:pt x="1135" y="2"/>
                  </a:lnTo>
                  <a:lnTo>
                    <a:pt x="1151" y="4"/>
                  </a:lnTo>
                  <a:lnTo>
                    <a:pt x="1168" y="9"/>
                  </a:lnTo>
                  <a:lnTo>
                    <a:pt x="1183" y="13"/>
                  </a:lnTo>
                  <a:lnTo>
                    <a:pt x="1198" y="21"/>
                  </a:lnTo>
                  <a:lnTo>
                    <a:pt x="1211" y="30"/>
                  </a:lnTo>
                  <a:lnTo>
                    <a:pt x="1225" y="44"/>
                  </a:lnTo>
                  <a:lnTo>
                    <a:pt x="1234" y="59"/>
                  </a:lnTo>
                  <a:lnTo>
                    <a:pt x="1240" y="76"/>
                  </a:lnTo>
                  <a:lnTo>
                    <a:pt x="1244" y="99"/>
                  </a:lnTo>
                  <a:lnTo>
                    <a:pt x="1244" y="125"/>
                  </a:lnTo>
                  <a:lnTo>
                    <a:pt x="630" y="671"/>
                  </a:lnTo>
                  <a:lnTo>
                    <a:pt x="635" y="669"/>
                  </a:lnTo>
                  <a:lnTo>
                    <a:pt x="641" y="667"/>
                  </a:lnTo>
                  <a:lnTo>
                    <a:pt x="650" y="665"/>
                  </a:lnTo>
                  <a:lnTo>
                    <a:pt x="662" y="661"/>
                  </a:lnTo>
                  <a:lnTo>
                    <a:pt x="675" y="660"/>
                  </a:lnTo>
                  <a:lnTo>
                    <a:pt x="688" y="660"/>
                  </a:lnTo>
                  <a:lnTo>
                    <a:pt x="704" y="661"/>
                  </a:lnTo>
                  <a:lnTo>
                    <a:pt x="715" y="663"/>
                  </a:lnTo>
                  <a:lnTo>
                    <a:pt x="728" y="669"/>
                  </a:lnTo>
                  <a:lnTo>
                    <a:pt x="740" y="677"/>
                  </a:lnTo>
                  <a:lnTo>
                    <a:pt x="751" y="686"/>
                  </a:lnTo>
                  <a:lnTo>
                    <a:pt x="759" y="699"/>
                  </a:lnTo>
                  <a:lnTo>
                    <a:pt x="765" y="717"/>
                  </a:lnTo>
                  <a:lnTo>
                    <a:pt x="766" y="739"/>
                  </a:lnTo>
                  <a:lnTo>
                    <a:pt x="766" y="764"/>
                  </a:lnTo>
                  <a:lnTo>
                    <a:pt x="765" y="791"/>
                  </a:lnTo>
                  <a:lnTo>
                    <a:pt x="766" y="810"/>
                  </a:lnTo>
                  <a:lnTo>
                    <a:pt x="772" y="823"/>
                  </a:lnTo>
                  <a:lnTo>
                    <a:pt x="782" y="834"/>
                  </a:lnTo>
                  <a:lnTo>
                    <a:pt x="791" y="840"/>
                  </a:lnTo>
                  <a:lnTo>
                    <a:pt x="804" y="842"/>
                  </a:lnTo>
                  <a:lnTo>
                    <a:pt x="818" y="842"/>
                  </a:lnTo>
                  <a:lnTo>
                    <a:pt x="835" y="840"/>
                  </a:lnTo>
                  <a:lnTo>
                    <a:pt x="850" y="836"/>
                  </a:lnTo>
                  <a:lnTo>
                    <a:pt x="867" y="831"/>
                  </a:lnTo>
                  <a:lnTo>
                    <a:pt x="884" y="825"/>
                  </a:lnTo>
                  <a:lnTo>
                    <a:pt x="901" y="821"/>
                  </a:lnTo>
                  <a:lnTo>
                    <a:pt x="917" y="815"/>
                  </a:lnTo>
                  <a:lnTo>
                    <a:pt x="934" y="813"/>
                  </a:lnTo>
                  <a:lnTo>
                    <a:pt x="949" y="813"/>
                  </a:lnTo>
                  <a:lnTo>
                    <a:pt x="962" y="815"/>
                  </a:lnTo>
                  <a:lnTo>
                    <a:pt x="974" y="819"/>
                  </a:lnTo>
                  <a:lnTo>
                    <a:pt x="989" y="827"/>
                  </a:lnTo>
                  <a:lnTo>
                    <a:pt x="1004" y="834"/>
                  </a:lnTo>
                  <a:lnTo>
                    <a:pt x="1023" y="844"/>
                  </a:lnTo>
                  <a:lnTo>
                    <a:pt x="1042" y="853"/>
                  </a:lnTo>
                  <a:lnTo>
                    <a:pt x="1063" y="863"/>
                  </a:lnTo>
                  <a:lnTo>
                    <a:pt x="1082" y="874"/>
                  </a:lnTo>
                  <a:lnTo>
                    <a:pt x="1101" y="886"/>
                  </a:lnTo>
                  <a:lnTo>
                    <a:pt x="1120" y="895"/>
                  </a:lnTo>
                  <a:lnTo>
                    <a:pt x="1139" y="907"/>
                  </a:lnTo>
                  <a:lnTo>
                    <a:pt x="1154" y="914"/>
                  </a:lnTo>
                  <a:lnTo>
                    <a:pt x="1170" y="924"/>
                  </a:lnTo>
                  <a:lnTo>
                    <a:pt x="1181" y="929"/>
                  </a:lnTo>
                  <a:lnTo>
                    <a:pt x="1190" y="937"/>
                  </a:lnTo>
                  <a:lnTo>
                    <a:pt x="1194" y="941"/>
                  </a:lnTo>
                  <a:lnTo>
                    <a:pt x="1198" y="943"/>
                  </a:lnTo>
                  <a:lnTo>
                    <a:pt x="989" y="1150"/>
                  </a:lnTo>
                  <a:lnTo>
                    <a:pt x="985" y="1148"/>
                  </a:lnTo>
                  <a:lnTo>
                    <a:pt x="979" y="1142"/>
                  </a:lnTo>
                  <a:lnTo>
                    <a:pt x="970" y="1137"/>
                  </a:lnTo>
                  <a:lnTo>
                    <a:pt x="960" y="1127"/>
                  </a:lnTo>
                  <a:lnTo>
                    <a:pt x="943" y="1118"/>
                  </a:lnTo>
                  <a:lnTo>
                    <a:pt x="930" y="1106"/>
                  </a:lnTo>
                  <a:lnTo>
                    <a:pt x="911" y="1097"/>
                  </a:lnTo>
                  <a:lnTo>
                    <a:pt x="896" y="1087"/>
                  </a:lnTo>
                  <a:lnTo>
                    <a:pt x="877" y="1078"/>
                  </a:lnTo>
                  <a:lnTo>
                    <a:pt x="858" y="1070"/>
                  </a:lnTo>
                  <a:lnTo>
                    <a:pt x="839" y="1066"/>
                  </a:lnTo>
                  <a:lnTo>
                    <a:pt x="823" y="1066"/>
                  </a:lnTo>
                  <a:lnTo>
                    <a:pt x="806" y="1068"/>
                  </a:lnTo>
                  <a:lnTo>
                    <a:pt x="795" y="1076"/>
                  </a:lnTo>
                  <a:lnTo>
                    <a:pt x="784" y="1089"/>
                  </a:lnTo>
                  <a:lnTo>
                    <a:pt x="774" y="1108"/>
                  </a:lnTo>
                  <a:lnTo>
                    <a:pt x="770" y="1102"/>
                  </a:lnTo>
                  <a:lnTo>
                    <a:pt x="761" y="1099"/>
                  </a:lnTo>
                  <a:lnTo>
                    <a:pt x="751" y="1095"/>
                  </a:lnTo>
                  <a:lnTo>
                    <a:pt x="747" y="1097"/>
                  </a:lnTo>
                  <a:lnTo>
                    <a:pt x="761" y="1072"/>
                  </a:lnTo>
                  <a:lnTo>
                    <a:pt x="772" y="1057"/>
                  </a:lnTo>
                  <a:lnTo>
                    <a:pt x="787" y="1042"/>
                  </a:lnTo>
                  <a:lnTo>
                    <a:pt x="803" y="1032"/>
                  </a:lnTo>
                  <a:lnTo>
                    <a:pt x="818" y="1026"/>
                  </a:lnTo>
                  <a:lnTo>
                    <a:pt x="835" y="1024"/>
                  </a:lnTo>
                  <a:lnTo>
                    <a:pt x="854" y="1023"/>
                  </a:lnTo>
                  <a:lnTo>
                    <a:pt x="871" y="1026"/>
                  </a:lnTo>
                  <a:lnTo>
                    <a:pt x="888" y="1028"/>
                  </a:lnTo>
                  <a:lnTo>
                    <a:pt x="903" y="1036"/>
                  </a:lnTo>
                  <a:lnTo>
                    <a:pt x="920" y="1042"/>
                  </a:lnTo>
                  <a:lnTo>
                    <a:pt x="938" y="1051"/>
                  </a:lnTo>
                  <a:lnTo>
                    <a:pt x="951" y="1061"/>
                  </a:lnTo>
                  <a:lnTo>
                    <a:pt x="966" y="1070"/>
                  </a:lnTo>
                  <a:lnTo>
                    <a:pt x="978" y="1080"/>
                  </a:lnTo>
                  <a:lnTo>
                    <a:pt x="991" y="1089"/>
                  </a:lnTo>
                  <a:lnTo>
                    <a:pt x="991" y="1087"/>
                  </a:lnTo>
                  <a:lnTo>
                    <a:pt x="997" y="1083"/>
                  </a:lnTo>
                  <a:lnTo>
                    <a:pt x="1002" y="1076"/>
                  </a:lnTo>
                  <a:lnTo>
                    <a:pt x="1012" y="1068"/>
                  </a:lnTo>
                  <a:lnTo>
                    <a:pt x="1021" y="1057"/>
                  </a:lnTo>
                  <a:lnTo>
                    <a:pt x="1033" y="1044"/>
                  </a:lnTo>
                  <a:lnTo>
                    <a:pt x="1044" y="1030"/>
                  </a:lnTo>
                  <a:lnTo>
                    <a:pt x="1057" y="1017"/>
                  </a:lnTo>
                  <a:lnTo>
                    <a:pt x="1069" y="1004"/>
                  </a:lnTo>
                  <a:lnTo>
                    <a:pt x="1080" y="990"/>
                  </a:lnTo>
                  <a:lnTo>
                    <a:pt x="1090" y="977"/>
                  </a:lnTo>
                  <a:lnTo>
                    <a:pt x="1101" y="966"/>
                  </a:lnTo>
                  <a:lnTo>
                    <a:pt x="1109" y="956"/>
                  </a:lnTo>
                  <a:lnTo>
                    <a:pt x="1116" y="948"/>
                  </a:lnTo>
                  <a:lnTo>
                    <a:pt x="1120" y="945"/>
                  </a:lnTo>
                  <a:lnTo>
                    <a:pt x="1122" y="945"/>
                  </a:lnTo>
                  <a:lnTo>
                    <a:pt x="943" y="857"/>
                  </a:lnTo>
                  <a:lnTo>
                    <a:pt x="941" y="857"/>
                  </a:lnTo>
                  <a:lnTo>
                    <a:pt x="938" y="857"/>
                  </a:lnTo>
                  <a:lnTo>
                    <a:pt x="932" y="861"/>
                  </a:lnTo>
                  <a:lnTo>
                    <a:pt x="924" y="863"/>
                  </a:lnTo>
                  <a:lnTo>
                    <a:pt x="913" y="867"/>
                  </a:lnTo>
                  <a:lnTo>
                    <a:pt x="903" y="869"/>
                  </a:lnTo>
                  <a:lnTo>
                    <a:pt x="890" y="872"/>
                  </a:lnTo>
                  <a:lnTo>
                    <a:pt x="879" y="876"/>
                  </a:lnTo>
                  <a:lnTo>
                    <a:pt x="865" y="878"/>
                  </a:lnTo>
                  <a:lnTo>
                    <a:pt x="850" y="880"/>
                  </a:lnTo>
                  <a:lnTo>
                    <a:pt x="837" y="880"/>
                  </a:lnTo>
                  <a:lnTo>
                    <a:pt x="822" y="882"/>
                  </a:lnTo>
                  <a:lnTo>
                    <a:pt x="806" y="880"/>
                  </a:lnTo>
                  <a:lnTo>
                    <a:pt x="791" y="876"/>
                  </a:lnTo>
                  <a:lnTo>
                    <a:pt x="778" y="871"/>
                  </a:lnTo>
                  <a:lnTo>
                    <a:pt x="765" y="865"/>
                  </a:lnTo>
                  <a:lnTo>
                    <a:pt x="753" y="853"/>
                  </a:lnTo>
                  <a:lnTo>
                    <a:pt x="744" y="844"/>
                  </a:lnTo>
                  <a:lnTo>
                    <a:pt x="736" y="834"/>
                  </a:lnTo>
                  <a:lnTo>
                    <a:pt x="730" y="823"/>
                  </a:lnTo>
                  <a:lnTo>
                    <a:pt x="727" y="812"/>
                  </a:lnTo>
                  <a:lnTo>
                    <a:pt x="723" y="802"/>
                  </a:lnTo>
                  <a:lnTo>
                    <a:pt x="723" y="791"/>
                  </a:lnTo>
                  <a:lnTo>
                    <a:pt x="723" y="781"/>
                  </a:lnTo>
                  <a:lnTo>
                    <a:pt x="723" y="770"/>
                  </a:lnTo>
                  <a:lnTo>
                    <a:pt x="725" y="760"/>
                  </a:lnTo>
                  <a:lnTo>
                    <a:pt x="727" y="751"/>
                  </a:lnTo>
                  <a:lnTo>
                    <a:pt x="728" y="745"/>
                  </a:lnTo>
                  <a:lnTo>
                    <a:pt x="730" y="739"/>
                  </a:lnTo>
                  <a:lnTo>
                    <a:pt x="732" y="734"/>
                  </a:lnTo>
                  <a:lnTo>
                    <a:pt x="734" y="732"/>
                  </a:lnTo>
                  <a:lnTo>
                    <a:pt x="734" y="732"/>
                  </a:lnTo>
                  <a:lnTo>
                    <a:pt x="734" y="728"/>
                  </a:lnTo>
                  <a:lnTo>
                    <a:pt x="730" y="720"/>
                  </a:lnTo>
                  <a:lnTo>
                    <a:pt x="725" y="711"/>
                  </a:lnTo>
                  <a:lnTo>
                    <a:pt x="715" y="701"/>
                  </a:lnTo>
                  <a:lnTo>
                    <a:pt x="708" y="698"/>
                  </a:lnTo>
                  <a:lnTo>
                    <a:pt x="700" y="694"/>
                  </a:lnTo>
                  <a:lnTo>
                    <a:pt x="690" y="690"/>
                  </a:lnTo>
                  <a:lnTo>
                    <a:pt x="681" y="690"/>
                  </a:lnTo>
                  <a:lnTo>
                    <a:pt x="668" y="690"/>
                  </a:lnTo>
                  <a:lnTo>
                    <a:pt x="654" y="692"/>
                  </a:lnTo>
                  <a:lnTo>
                    <a:pt x="639" y="698"/>
                  </a:lnTo>
                  <a:lnTo>
                    <a:pt x="622" y="705"/>
                  </a:lnTo>
                  <a:lnTo>
                    <a:pt x="574" y="667"/>
                  </a:lnTo>
                  <a:lnTo>
                    <a:pt x="580" y="660"/>
                  </a:lnTo>
                  <a:lnTo>
                    <a:pt x="599" y="642"/>
                  </a:lnTo>
                  <a:lnTo>
                    <a:pt x="631" y="616"/>
                  </a:lnTo>
                  <a:lnTo>
                    <a:pt x="671" y="582"/>
                  </a:lnTo>
                  <a:lnTo>
                    <a:pt x="719" y="538"/>
                  </a:lnTo>
                  <a:lnTo>
                    <a:pt x="772" y="492"/>
                  </a:lnTo>
                  <a:lnTo>
                    <a:pt x="829" y="441"/>
                  </a:lnTo>
                  <a:lnTo>
                    <a:pt x="888" y="390"/>
                  </a:lnTo>
                  <a:lnTo>
                    <a:pt x="947" y="336"/>
                  </a:lnTo>
                  <a:lnTo>
                    <a:pt x="1004" y="287"/>
                  </a:lnTo>
                  <a:lnTo>
                    <a:pt x="1055" y="239"/>
                  </a:lnTo>
                  <a:lnTo>
                    <a:pt x="1105" y="198"/>
                  </a:lnTo>
                  <a:lnTo>
                    <a:pt x="1145" y="161"/>
                  </a:lnTo>
                  <a:lnTo>
                    <a:pt x="1175" y="135"/>
                  </a:lnTo>
                  <a:lnTo>
                    <a:pt x="1194" y="116"/>
                  </a:lnTo>
                  <a:lnTo>
                    <a:pt x="1202" y="110"/>
                  </a:lnTo>
                  <a:lnTo>
                    <a:pt x="1071" y="55"/>
                  </a:lnTo>
                  <a:lnTo>
                    <a:pt x="38" y="948"/>
                  </a:lnTo>
                  <a:lnTo>
                    <a:pt x="0" y="912"/>
                  </a:lnTo>
                  <a:lnTo>
                    <a:pt x="0" y="912"/>
                  </a:lnTo>
                  <a:close/>
                </a:path>
              </a:pathLst>
            </a:custGeom>
            <a:solidFill>
              <a:srgbClr val="000000"/>
            </a:solidFill>
            <a:ln w="9525">
              <a:noFill/>
              <a:round/>
              <a:headEnd/>
              <a:tailEnd/>
            </a:ln>
          </p:spPr>
          <p:txBody>
            <a:bodyPr>
              <a:prstTxWarp prst="textNoShape">
                <a:avLst/>
              </a:prstTxWarp>
            </a:bodyPr>
            <a:lstStyle/>
            <a:p>
              <a:endParaRPr lang="es-MX"/>
            </a:p>
          </p:txBody>
        </p:sp>
        <p:sp>
          <p:nvSpPr>
            <p:cNvPr id="115737" name="Freeform 25"/>
            <p:cNvSpPr>
              <a:spLocks/>
            </p:cNvSpPr>
            <p:nvPr/>
          </p:nvSpPr>
          <p:spPr bwMode="auto">
            <a:xfrm>
              <a:off x="2375" y="2385"/>
              <a:ext cx="507" cy="317"/>
            </a:xfrm>
            <a:custGeom>
              <a:avLst/>
              <a:gdLst/>
              <a:ahLst/>
              <a:cxnLst>
                <a:cxn ang="0">
                  <a:pos x="168" y="31"/>
                </a:cxn>
                <a:cxn ang="0">
                  <a:pos x="143" y="40"/>
                </a:cxn>
                <a:cxn ang="0">
                  <a:pos x="116" y="57"/>
                </a:cxn>
                <a:cxn ang="0">
                  <a:pos x="312" y="287"/>
                </a:cxn>
                <a:cxn ang="0">
                  <a:pos x="348" y="267"/>
                </a:cxn>
                <a:cxn ang="0">
                  <a:pos x="384" y="242"/>
                </a:cxn>
                <a:cxn ang="0">
                  <a:pos x="417" y="210"/>
                </a:cxn>
                <a:cxn ang="0">
                  <a:pos x="447" y="172"/>
                </a:cxn>
                <a:cxn ang="0">
                  <a:pos x="580" y="297"/>
                </a:cxn>
                <a:cxn ang="0">
                  <a:pos x="565" y="329"/>
                </a:cxn>
                <a:cxn ang="0">
                  <a:pos x="563" y="384"/>
                </a:cxn>
                <a:cxn ang="0">
                  <a:pos x="599" y="459"/>
                </a:cxn>
                <a:cxn ang="0">
                  <a:pos x="677" y="535"/>
                </a:cxn>
                <a:cxn ang="0">
                  <a:pos x="753" y="578"/>
                </a:cxn>
                <a:cxn ang="0">
                  <a:pos x="814" y="595"/>
                </a:cxn>
                <a:cxn ang="0">
                  <a:pos x="845" y="601"/>
                </a:cxn>
                <a:cxn ang="0">
                  <a:pos x="957" y="422"/>
                </a:cxn>
                <a:cxn ang="0">
                  <a:pos x="907" y="400"/>
                </a:cxn>
                <a:cxn ang="0">
                  <a:pos x="843" y="356"/>
                </a:cxn>
                <a:cxn ang="0">
                  <a:pos x="803" y="282"/>
                </a:cxn>
                <a:cxn ang="0">
                  <a:pos x="814" y="189"/>
                </a:cxn>
                <a:cxn ang="0">
                  <a:pos x="848" y="128"/>
                </a:cxn>
                <a:cxn ang="0">
                  <a:pos x="885" y="97"/>
                </a:cxn>
                <a:cxn ang="0">
                  <a:pos x="909" y="86"/>
                </a:cxn>
                <a:cxn ang="0">
                  <a:pos x="938" y="103"/>
                </a:cxn>
                <a:cxn ang="0">
                  <a:pos x="915" y="118"/>
                </a:cxn>
                <a:cxn ang="0">
                  <a:pos x="879" y="154"/>
                </a:cxn>
                <a:cxn ang="0">
                  <a:pos x="846" y="210"/>
                </a:cxn>
                <a:cxn ang="0">
                  <a:pos x="839" y="282"/>
                </a:cxn>
                <a:cxn ang="0">
                  <a:pos x="877" y="339"/>
                </a:cxn>
                <a:cxn ang="0">
                  <a:pos x="942" y="375"/>
                </a:cxn>
                <a:cxn ang="0">
                  <a:pos x="997" y="392"/>
                </a:cxn>
                <a:cxn ang="0">
                  <a:pos x="867" y="633"/>
                </a:cxn>
                <a:cxn ang="0">
                  <a:pos x="839" y="633"/>
                </a:cxn>
                <a:cxn ang="0">
                  <a:pos x="772" y="624"/>
                </a:cxn>
                <a:cxn ang="0">
                  <a:pos x="683" y="586"/>
                </a:cxn>
                <a:cxn ang="0">
                  <a:pos x="594" y="506"/>
                </a:cxn>
                <a:cxn ang="0">
                  <a:pos x="537" y="411"/>
                </a:cxn>
                <a:cxn ang="0">
                  <a:pos x="525" y="346"/>
                </a:cxn>
                <a:cxn ang="0">
                  <a:pos x="533" y="308"/>
                </a:cxn>
                <a:cxn ang="0">
                  <a:pos x="542" y="297"/>
                </a:cxn>
                <a:cxn ang="0">
                  <a:pos x="430" y="253"/>
                </a:cxn>
                <a:cxn ang="0">
                  <a:pos x="320" y="324"/>
                </a:cxn>
                <a:cxn ang="0">
                  <a:pos x="175" y="364"/>
                </a:cxn>
                <a:cxn ang="0">
                  <a:pos x="38" y="287"/>
                </a:cxn>
                <a:cxn ang="0">
                  <a:pos x="0" y="200"/>
                </a:cxn>
                <a:cxn ang="0">
                  <a:pos x="12" y="134"/>
                </a:cxn>
                <a:cxn ang="0">
                  <a:pos x="50" y="69"/>
                </a:cxn>
                <a:cxn ang="0">
                  <a:pos x="114" y="12"/>
                </a:cxn>
              </a:cxnLst>
              <a:rect l="0" t="0" r="r" b="b"/>
              <a:pathLst>
                <a:path w="1016" h="633">
                  <a:moveTo>
                    <a:pt x="181" y="31"/>
                  </a:moveTo>
                  <a:lnTo>
                    <a:pt x="177" y="31"/>
                  </a:lnTo>
                  <a:lnTo>
                    <a:pt x="171" y="31"/>
                  </a:lnTo>
                  <a:lnTo>
                    <a:pt x="168" y="31"/>
                  </a:lnTo>
                  <a:lnTo>
                    <a:pt x="162" y="33"/>
                  </a:lnTo>
                  <a:lnTo>
                    <a:pt x="156" y="35"/>
                  </a:lnTo>
                  <a:lnTo>
                    <a:pt x="151" y="38"/>
                  </a:lnTo>
                  <a:lnTo>
                    <a:pt x="143" y="40"/>
                  </a:lnTo>
                  <a:lnTo>
                    <a:pt x="137" y="42"/>
                  </a:lnTo>
                  <a:lnTo>
                    <a:pt x="130" y="46"/>
                  </a:lnTo>
                  <a:lnTo>
                    <a:pt x="124" y="52"/>
                  </a:lnTo>
                  <a:lnTo>
                    <a:pt x="116" y="57"/>
                  </a:lnTo>
                  <a:lnTo>
                    <a:pt x="111" y="65"/>
                  </a:lnTo>
                  <a:lnTo>
                    <a:pt x="105" y="73"/>
                  </a:lnTo>
                  <a:lnTo>
                    <a:pt x="97" y="82"/>
                  </a:lnTo>
                  <a:lnTo>
                    <a:pt x="312" y="287"/>
                  </a:lnTo>
                  <a:lnTo>
                    <a:pt x="320" y="284"/>
                  </a:lnTo>
                  <a:lnTo>
                    <a:pt x="329" y="278"/>
                  </a:lnTo>
                  <a:lnTo>
                    <a:pt x="339" y="272"/>
                  </a:lnTo>
                  <a:lnTo>
                    <a:pt x="348" y="267"/>
                  </a:lnTo>
                  <a:lnTo>
                    <a:pt x="358" y="261"/>
                  </a:lnTo>
                  <a:lnTo>
                    <a:pt x="367" y="253"/>
                  </a:lnTo>
                  <a:lnTo>
                    <a:pt x="375" y="248"/>
                  </a:lnTo>
                  <a:lnTo>
                    <a:pt x="384" y="242"/>
                  </a:lnTo>
                  <a:lnTo>
                    <a:pt x="392" y="232"/>
                  </a:lnTo>
                  <a:lnTo>
                    <a:pt x="400" y="225"/>
                  </a:lnTo>
                  <a:lnTo>
                    <a:pt x="409" y="217"/>
                  </a:lnTo>
                  <a:lnTo>
                    <a:pt x="417" y="210"/>
                  </a:lnTo>
                  <a:lnTo>
                    <a:pt x="424" y="200"/>
                  </a:lnTo>
                  <a:lnTo>
                    <a:pt x="432" y="191"/>
                  </a:lnTo>
                  <a:lnTo>
                    <a:pt x="440" y="181"/>
                  </a:lnTo>
                  <a:lnTo>
                    <a:pt x="447" y="172"/>
                  </a:lnTo>
                  <a:lnTo>
                    <a:pt x="588" y="291"/>
                  </a:lnTo>
                  <a:lnTo>
                    <a:pt x="586" y="291"/>
                  </a:lnTo>
                  <a:lnTo>
                    <a:pt x="584" y="293"/>
                  </a:lnTo>
                  <a:lnTo>
                    <a:pt x="580" y="297"/>
                  </a:lnTo>
                  <a:lnTo>
                    <a:pt x="576" y="303"/>
                  </a:lnTo>
                  <a:lnTo>
                    <a:pt x="573" y="308"/>
                  </a:lnTo>
                  <a:lnTo>
                    <a:pt x="569" y="318"/>
                  </a:lnTo>
                  <a:lnTo>
                    <a:pt x="565" y="329"/>
                  </a:lnTo>
                  <a:lnTo>
                    <a:pt x="563" y="341"/>
                  </a:lnTo>
                  <a:lnTo>
                    <a:pt x="561" y="354"/>
                  </a:lnTo>
                  <a:lnTo>
                    <a:pt x="561" y="367"/>
                  </a:lnTo>
                  <a:lnTo>
                    <a:pt x="563" y="384"/>
                  </a:lnTo>
                  <a:lnTo>
                    <a:pt x="569" y="402"/>
                  </a:lnTo>
                  <a:lnTo>
                    <a:pt x="575" y="419"/>
                  </a:lnTo>
                  <a:lnTo>
                    <a:pt x="586" y="438"/>
                  </a:lnTo>
                  <a:lnTo>
                    <a:pt x="599" y="459"/>
                  </a:lnTo>
                  <a:lnTo>
                    <a:pt x="618" y="481"/>
                  </a:lnTo>
                  <a:lnTo>
                    <a:pt x="637" y="502"/>
                  </a:lnTo>
                  <a:lnTo>
                    <a:pt x="658" y="521"/>
                  </a:lnTo>
                  <a:lnTo>
                    <a:pt x="677" y="535"/>
                  </a:lnTo>
                  <a:lnTo>
                    <a:pt x="698" y="550"/>
                  </a:lnTo>
                  <a:lnTo>
                    <a:pt x="715" y="561"/>
                  </a:lnTo>
                  <a:lnTo>
                    <a:pt x="734" y="571"/>
                  </a:lnTo>
                  <a:lnTo>
                    <a:pt x="753" y="578"/>
                  </a:lnTo>
                  <a:lnTo>
                    <a:pt x="772" y="586"/>
                  </a:lnTo>
                  <a:lnTo>
                    <a:pt x="786" y="590"/>
                  </a:lnTo>
                  <a:lnTo>
                    <a:pt x="801" y="594"/>
                  </a:lnTo>
                  <a:lnTo>
                    <a:pt x="814" y="595"/>
                  </a:lnTo>
                  <a:lnTo>
                    <a:pt x="826" y="599"/>
                  </a:lnTo>
                  <a:lnTo>
                    <a:pt x="833" y="601"/>
                  </a:lnTo>
                  <a:lnTo>
                    <a:pt x="841" y="601"/>
                  </a:lnTo>
                  <a:lnTo>
                    <a:pt x="845" y="601"/>
                  </a:lnTo>
                  <a:lnTo>
                    <a:pt x="846" y="603"/>
                  </a:lnTo>
                  <a:lnTo>
                    <a:pt x="966" y="426"/>
                  </a:lnTo>
                  <a:lnTo>
                    <a:pt x="962" y="424"/>
                  </a:lnTo>
                  <a:lnTo>
                    <a:pt x="957" y="422"/>
                  </a:lnTo>
                  <a:lnTo>
                    <a:pt x="947" y="419"/>
                  </a:lnTo>
                  <a:lnTo>
                    <a:pt x="936" y="415"/>
                  </a:lnTo>
                  <a:lnTo>
                    <a:pt x="921" y="407"/>
                  </a:lnTo>
                  <a:lnTo>
                    <a:pt x="907" y="400"/>
                  </a:lnTo>
                  <a:lnTo>
                    <a:pt x="890" y="390"/>
                  </a:lnTo>
                  <a:lnTo>
                    <a:pt x="875" y="381"/>
                  </a:lnTo>
                  <a:lnTo>
                    <a:pt x="858" y="367"/>
                  </a:lnTo>
                  <a:lnTo>
                    <a:pt x="843" y="356"/>
                  </a:lnTo>
                  <a:lnTo>
                    <a:pt x="827" y="339"/>
                  </a:lnTo>
                  <a:lnTo>
                    <a:pt x="816" y="324"/>
                  </a:lnTo>
                  <a:lnTo>
                    <a:pt x="807" y="303"/>
                  </a:lnTo>
                  <a:lnTo>
                    <a:pt x="803" y="282"/>
                  </a:lnTo>
                  <a:lnTo>
                    <a:pt x="799" y="261"/>
                  </a:lnTo>
                  <a:lnTo>
                    <a:pt x="803" y="236"/>
                  </a:lnTo>
                  <a:lnTo>
                    <a:pt x="807" y="211"/>
                  </a:lnTo>
                  <a:lnTo>
                    <a:pt x="814" y="189"/>
                  </a:lnTo>
                  <a:lnTo>
                    <a:pt x="820" y="170"/>
                  </a:lnTo>
                  <a:lnTo>
                    <a:pt x="829" y="153"/>
                  </a:lnTo>
                  <a:lnTo>
                    <a:pt x="839" y="139"/>
                  </a:lnTo>
                  <a:lnTo>
                    <a:pt x="848" y="128"/>
                  </a:lnTo>
                  <a:lnTo>
                    <a:pt x="858" y="116"/>
                  </a:lnTo>
                  <a:lnTo>
                    <a:pt x="867" y="109"/>
                  </a:lnTo>
                  <a:lnTo>
                    <a:pt x="877" y="101"/>
                  </a:lnTo>
                  <a:lnTo>
                    <a:pt x="885" y="97"/>
                  </a:lnTo>
                  <a:lnTo>
                    <a:pt x="892" y="92"/>
                  </a:lnTo>
                  <a:lnTo>
                    <a:pt x="900" y="90"/>
                  </a:lnTo>
                  <a:lnTo>
                    <a:pt x="904" y="86"/>
                  </a:lnTo>
                  <a:lnTo>
                    <a:pt x="909" y="86"/>
                  </a:lnTo>
                  <a:lnTo>
                    <a:pt x="911" y="86"/>
                  </a:lnTo>
                  <a:lnTo>
                    <a:pt x="913" y="86"/>
                  </a:lnTo>
                  <a:lnTo>
                    <a:pt x="940" y="103"/>
                  </a:lnTo>
                  <a:lnTo>
                    <a:pt x="938" y="103"/>
                  </a:lnTo>
                  <a:lnTo>
                    <a:pt x="936" y="105"/>
                  </a:lnTo>
                  <a:lnTo>
                    <a:pt x="928" y="109"/>
                  </a:lnTo>
                  <a:lnTo>
                    <a:pt x="923" y="113"/>
                  </a:lnTo>
                  <a:lnTo>
                    <a:pt x="915" y="118"/>
                  </a:lnTo>
                  <a:lnTo>
                    <a:pt x="907" y="126"/>
                  </a:lnTo>
                  <a:lnTo>
                    <a:pt x="898" y="134"/>
                  </a:lnTo>
                  <a:lnTo>
                    <a:pt x="888" y="145"/>
                  </a:lnTo>
                  <a:lnTo>
                    <a:pt x="879" y="154"/>
                  </a:lnTo>
                  <a:lnTo>
                    <a:pt x="869" y="166"/>
                  </a:lnTo>
                  <a:lnTo>
                    <a:pt x="860" y="179"/>
                  </a:lnTo>
                  <a:lnTo>
                    <a:pt x="854" y="194"/>
                  </a:lnTo>
                  <a:lnTo>
                    <a:pt x="846" y="210"/>
                  </a:lnTo>
                  <a:lnTo>
                    <a:pt x="843" y="227"/>
                  </a:lnTo>
                  <a:lnTo>
                    <a:pt x="837" y="244"/>
                  </a:lnTo>
                  <a:lnTo>
                    <a:pt x="837" y="265"/>
                  </a:lnTo>
                  <a:lnTo>
                    <a:pt x="839" y="282"/>
                  </a:lnTo>
                  <a:lnTo>
                    <a:pt x="845" y="299"/>
                  </a:lnTo>
                  <a:lnTo>
                    <a:pt x="854" y="314"/>
                  </a:lnTo>
                  <a:lnTo>
                    <a:pt x="865" y="327"/>
                  </a:lnTo>
                  <a:lnTo>
                    <a:pt x="877" y="339"/>
                  </a:lnTo>
                  <a:lnTo>
                    <a:pt x="892" y="348"/>
                  </a:lnTo>
                  <a:lnTo>
                    <a:pt x="909" y="358"/>
                  </a:lnTo>
                  <a:lnTo>
                    <a:pt x="926" y="367"/>
                  </a:lnTo>
                  <a:lnTo>
                    <a:pt x="942" y="375"/>
                  </a:lnTo>
                  <a:lnTo>
                    <a:pt x="959" y="381"/>
                  </a:lnTo>
                  <a:lnTo>
                    <a:pt x="972" y="386"/>
                  </a:lnTo>
                  <a:lnTo>
                    <a:pt x="987" y="390"/>
                  </a:lnTo>
                  <a:lnTo>
                    <a:pt x="997" y="392"/>
                  </a:lnTo>
                  <a:lnTo>
                    <a:pt x="1006" y="396"/>
                  </a:lnTo>
                  <a:lnTo>
                    <a:pt x="1012" y="396"/>
                  </a:lnTo>
                  <a:lnTo>
                    <a:pt x="1016" y="398"/>
                  </a:lnTo>
                  <a:lnTo>
                    <a:pt x="867" y="633"/>
                  </a:lnTo>
                  <a:lnTo>
                    <a:pt x="865" y="633"/>
                  </a:lnTo>
                  <a:lnTo>
                    <a:pt x="860" y="633"/>
                  </a:lnTo>
                  <a:lnTo>
                    <a:pt x="850" y="633"/>
                  </a:lnTo>
                  <a:lnTo>
                    <a:pt x="839" y="633"/>
                  </a:lnTo>
                  <a:lnTo>
                    <a:pt x="826" y="632"/>
                  </a:lnTo>
                  <a:lnTo>
                    <a:pt x="808" y="632"/>
                  </a:lnTo>
                  <a:lnTo>
                    <a:pt x="791" y="628"/>
                  </a:lnTo>
                  <a:lnTo>
                    <a:pt x="772" y="624"/>
                  </a:lnTo>
                  <a:lnTo>
                    <a:pt x="751" y="616"/>
                  </a:lnTo>
                  <a:lnTo>
                    <a:pt x="729" y="611"/>
                  </a:lnTo>
                  <a:lnTo>
                    <a:pt x="706" y="599"/>
                  </a:lnTo>
                  <a:lnTo>
                    <a:pt x="683" y="586"/>
                  </a:lnTo>
                  <a:lnTo>
                    <a:pt x="660" y="571"/>
                  </a:lnTo>
                  <a:lnTo>
                    <a:pt x="637" y="554"/>
                  </a:lnTo>
                  <a:lnTo>
                    <a:pt x="614" y="531"/>
                  </a:lnTo>
                  <a:lnTo>
                    <a:pt x="594" y="506"/>
                  </a:lnTo>
                  <a:lnTo>
                    <a:pt x="573" y="479"/>
                  </a:lnTo>
                  <a:lnTo>
                    <a:pt x="557" y="455"/>
                  </a:lnTo>
                  <a:lnTo>
                    <a:pt x="544" y="432"/>
                  </a:lnTo>
                  <a:lnTo>
                    <a:pt x="537" y="411"/>
                  </a:lnTo>
                  <a:lnTo>
                    <a:pt x="529" y="392"/>
                  </a:lnTo>
                  <a:lnTo>
                    <a:pt x="525" y="375"/>
                  </a:lnTo>
                  <a:lnTo>
                    <a:pt x="523" y="360"/>
                  </a:lnTo>
                  <a:lnTo>
                    <a:pt x="525" y="346"/>
                  </a:lnTo>
                  <a:lnTo>
                    <a:pt x="525" y="335"/>
                  </a:lnTo>
                  <a:lnTo>
                    <a:pt x="527" y="326"/>
                  </a:lnTo>
                  <a:lnTo>
                    <a:pt x="529" y="316"/>
                  </a:lnTo>
                  <a:lnTo>
                    <a:pt x="533" y="308"/>
                  </a:lnTo>
                  <a:lnTo>
                    <a:pt x="537" y="303"/>
                  </a:lnTo>
                  <a:lnTo>
                    <a:pt x="538" y="299"/>
                  </a:lnTo>
                  <a:lnTo>
                    <a:pt x="542" y="297"/>
                  </a:lnTo>
                  <a:lnTo>
                    <a:pt x="542" y="297"/>
                  </a:lnTo>
                  <a:lnTo>
                    <a:pt x="462" y="229"/>
                  </a:lnTo>
                  <a:lnTo>
                    <a:pt x="457" y="230"/>
                  </a:lnTo>
                  <a:lnTo>
                    <a:pt x="447" y="240"/>
                  </a:lnTo>
                  <a:lnTo>
                    <a:pt x="430" y="253"/>
                  </a:lnTo>
                  <a:lnTo>
                    <a:pt x="409" y="268"/>
                  </a:lnTo>
                  <a:lnTo>
                    <a:pt x="383" y="287"/>
                  </a:lnTo>
                  <a:lnTo>
                    <a:pt x="354" y="307"/>
                  </a:lnTo>
                  <a:lnTo>
                    <a:pt x="320" y="324"/>
                  </a:lnTo>
                  <a:lnTo>
                    <a:pt x="287" y="341"/>
                  </a:lnTo>
                  <a:lnTo>
                    <a:pt x="249" y="352"/>
                  </a:lnTo>
                  <a:lnTo>
                    <a:pt x="213" y="362"/>
                  </a:lnTo>
                  <a:lnTo>
                    <a:pt x="175" y="364"/>
                  </a:lnTo>
                  <a:lnTo>
                    <a:pt x="139" y="360"/>
                  </a:lnTo>
                  <a:lnTo>
                    <a:pt x="101" y="346"/>
                  </a:lnTo>
                  <a:lnTo>
                    <a:pt x="69" y="324"/>
                  </a:lnTo>
                  <a:lnTo>
                    <a:pt x="38" y="287"/>
                  </a:lnTo>
                  <a:lnTo>
                    <a:pt x="12" y="244"/>
                  </a:lnTo>
                  <a:lnTo>
                    <a:pt x="6" y="230"/>
                  </a:lnTo>
                  <a:lnTo>
                    <a:pt x="2" y="215"/>
                  </a:lnTo>
                  <a:lnTo>
                    <a:pt x="0" y="200"/>
                  </a:lnTo>
                  <a:lnTo>
                    <a:pt x="2" y="185"/>
                  </a:lnTo>
                  <a:lnTo>
                    <a:pt x="2" y="168"/>
                  </a:lnTo>
                  <a:lnTo>
                    <a:pt x="6" y="151"/>
                  </a:lnTo>
                  <a:lnTo>
                    <a:pt x="12" y="134"/>
                  </a:lnTo>
                  <a:lnTo>
                    <a:pt x="21" y="118"/>
                  </a:lnTo>
                  <a:lnTo>
                    <a:pt x="29" y="101"/>
                  </a:lnTo>
                  <a:lnTo>
                    <a:pt x="38" y="84"/>
                  </a:lnTo>
                  <a:lnTo>
                    <a:pt x="50" y="69"/>
                  </a:lnTo>
                  <a:lnTo>
                    <a:pt x="65" y="54"/>
                  </a:lnTo>
                  <a:lnTo>
                    <a:pt x="80" y="38"/>
                  </a:lnTo>
                  <a:lnTo>
                    <a:pt x="97" y="25"/>
                  </a:lnTo>
                  <a:lnTo>
                    <a:pt x="114" y="12"/>
                  </a:lnTo>
                  <a:lnTo>
                    <a:pt x="135" y="0"/>
                  </a:lnTo>
                  <a:lnTo>
                    <a:pt x="181" y="31"/>
                  </a:lnTo>
                  <a:lnTo>
                    <a:pt x="181" y="31"/>
                  </a:lnTo>
                  <a:close/>
                </a:path>
              </a:pathLst>
            </a:custGeom>
            <a:solidFill>
              <a:srgbClr val="000000"/>
            </a:solidFill>
            <a:ln w="9525">
              <a:noFill/>
              <a:round/>
              <a:headEnd/>
              <a:tailEnd/>
            </a:ln>
          </p:spPr>
          <p:txBody>
            <a:bodyPr>
              <a:prstTxWarp prst="textNoShape">
                <a:avLst/>
              </a:prstTxWarp>
            </a:bodyPr>
            <a:lstStyle/>
            <a:p>
              <a:endParaRPr lang="es-MX"/>
            </a:p>
          </p:txBody>
        </p:sp>
        <p:sp>
          <p:nvSpPr>
            <p:cNvPr id="115738" name="Freeform 26"/>
            <p:cNvSpPr>
              <a:spLocks/>
            </p:cNvSpPr>
            <p:nvPr/>
          </p:nvSpPr>
          <p:spPr bwMode="auto">
            <a:xfrm>
              <a:off x="2596" y="2284"/>
              <a:ext cx="190" cy="192"/>
            </a:xfrm>
            <a:custGeom>
              <a:avLst/>
              <a:gdLst/>
              <a:ahLst/>
              <a:cxnLst>
                <a:cxn ang="0">
                  <a:pos x="0" y="260"/>
                </a:cxn>
                <a:cxn ang="0">
                  <a:pos x="276" y="0"/>
                </a:cxn>
                <a:cxn ang="0">
                  <a:pos x="278" y="0"/>
                </a:cxn>
                <a:cxn ang="0">
                  <a:pos x="284" y="6"/>
                </a:cxn>
                <a:cxn ang="0">
                  <a:pos x="293" y="15"/>
                </a:cxn>
                <a:cxn ang="0">
                  <a:pos x="307" y="27"/>
                </a:cxn>
                <a:cxn ang="0">
                  <a:pos x="318" y="42"/>
                </a:cxn>
                <a:cxn ang="0">
                  <a:pos x="331" y="59"/>
                </a:cxn>
                <a:cxn ang="0">
                  <a:pos x="345" y="80"/>
                </a:cxn>
                <a:cxn ang="0">
                  <a:pos x="360" y="103"/>
                </a:cxn>
                <a:cxn ang="0">
                  <a:pos x="369" y="126"/>
                </a:cxn>
                <a:cxn ang="0">
                  <a:pos x="377" y="152"/>
                </a:cxn>
                <a:cxn ang="0">
                  <a:pos x="381" y="179"/>
                </a:cxn>
                <a:cxn ang="0">
                  <a:pos x="381" y="207"/>
                </a:cxn>
                <a:cxn ang="0">
                  <a:pos x="375" y="236"/>
                </a:cxn>
                <a:cxn ang="0">
                  <a:pos x="364" y="266"/>
                </a:cxn>
                <a:cxn ang="0">
                  <a:pos x="345" y="297"/>
                </a:cxn>
                <a:cxn ang="0">
                  <a:pos x="320" y="327"/>
                </a:cxn>
                <a:cxn ang="0">
                  <a:pos x="287" y="354"/>
                </a:cxn>
                <a:cxn ang="0">
                  <a:pos x="257" y="369"/>
                </a:cxn>
                <a:cxn ang="0">
                  <a:pos x="227" y="380"/>
                </a:cxn>
                <a:cxn ang="0">
                  <a:pos x="198" y="384"/>
                </a:cxn>
                <a:cxn ang="0">
                  <a:pos x="171" y="382"/>
                </a:cxn>
                <a:cxn ang="0">
                  <a:pos x="145" y="376"/>
                </a:cxn>
                <a:cxn ang="0">
                  <a:pos x="120" y="365"/>
                </a:cxn>
                <a:cxn ang="0">
                  <a:pos x="97" y="354"/>
                </a:cxn>
                <a:cxn ang="0">
                  <a:pos x="75" y="338"/>
                </a:cxn>
                <a:cxn ang="0">
                  <a:pos x="57" y="323"/>
                </a:cxn>
                <a:cxn ang="0">
                  <a:pos x="40" y="308"/>
                </a:cxn>
                <a:cxn ang="0">
                  <a:pos x="27" y="293"/>
                </a:cxn>
                <a:cxn ang="0">
                  <a:pos x="14" y="279"/>
                </a:cxn>
                <a:cxn ang="0">
                  <a:pos x="6" y="270"/>
                </a:cxn>
                <a:cxn ang="0">
                  <a:pos x="0" y="262"/>
                </a:cxn>
                <a:cxn ang="0">
                  <a:pos x="0" y="260"/>
                </a:cxn>
                <a:cxn ang="0">
                  <a:pos x="0" y="260"/>
                </a:cxn>
              </a:cxnLst>
              <a:rect l="0" t="0" r="r" b="b"/>
              <a:pathLst>
                <a:path w="381" h="384">
                  <a:moveTo>
                    <a:pt x="0" y="260"/>
                  </a:moveTo>
                  <a:lnTo>
                    <a:pt x="276" y="0"/>
                  </a:lnTo>
                  <a:lnTo>
                    <a:pt x="278" y="0"/>
                  </a:lnTo>
                  <a:lnTo>
                    <a:pt x="284" y="6"/>
                  </a:lnTo>
                  <a:lnTo>
                    <a:pt x="293" y="15"/>
                  </a:lnTo>
                  <a:lnTo>
                    <a:pt x="307" y="27"/>
                  </a:lnTo>
                  <a:lnTo>
                    <a:pt x="318" y="42"/>
                  </a:lnTo>
                  <a:lnTo>
                    <a:pt x="331" y="59"/>
                  </a:lnTo>
                  <a:lnTo>
                    <a:pt x="345" y="80"/>
                  </a:lnTo>
                  <a:lnTo>
                    <a:pt x="360" y="103"/>
                  </a:lnTo>
                  <a:lnTo>
                    <a:pt x="369" y="126"/>
                  </a:lnTo>
                  <a:lnTo>
                    <a:pt x="377" y="152"/>
                  </a:lnTo>
                  <a:lnTo>
                    <a:pt x="381" y="179"/>
                  </a:lnTo>
                  <a:lnTo>
                    <a:pt x="381" y="207"/>
                  </a:lnTo>
                  <a:lnTo>
                    <a:pt x="375" y="236"/>
                  </a:lnTo>
                  <a:lnTo>
                    <a:pt x="364" y="266"/>
                  </a:lnTo>
                  <a:lnTo>
                    <a:pt x="345" y="297"/>
                  </a:lnTo>
                  <a:lnTo>
                    <a:pt x="320" y="327"/>
                  </a:lnTo>
                  <a:lnTo>
                    <a:pt x="287" y="354"/>
                  </a:lnTo>
                  <a:lnTo>
                    <a:pt x="257" y="369"/>
                  </a:lnTo>
                  <a:lnTo>
                    <a:pt x="227" y="380"/>
                  </a:lnTo>
                  <a:lnTo>
                    <a:pt x="198" y="384"/>
                  </a:lnTo>
                  <a:lnTo>
                    <a:pt x="171" y="382"/>
                  </a:lnTo>
                  <a:lnTo>
                    <a:pt x="145" y="376"/>
                  </a:lnTo>
                  <a:lnTo>
                    <a:pt x="120" y="365"/>
                  </a:lnTo>
                  <a:lnTo>
                    <a:pt x="97" y="354"/>
                  </a:lnTo>
                  <a:lnTo>
                    <a:pt x="75" y="338"/>
                  </a:lnTo>
                  <a:lnTo>
                    <a:pt x="57" y="323"/>
                  </a:lnTo>
                  <a:lnTo>
                    <a:pt x="40" y="308"/>
                  </a:lnTo>
                  <a:lnTo>
                    <a:pt x="27" y="293"/>
                  </a:lnTo>
                  <a:lnTo>
                    <a:pt x="14" y="279"/>
                  </a:lnTo>
                  <a:lnTo>
                    <a:pt x="6" y="270"/>
                  </a:lnTo>
                  <a:lnTo>
                    <a:pt x="0" y="262"/>
                  </a:lnTo>
                  <a:lnTo>
                    <a:pt x="0" y="260"/>
                  </a:lnTo>
                  <a:lnTo>
                    <a:pt x="0" y="260"/>
                  </a:lnTo>
                  <a:close/>
                </a:path>
              </a:pathLst>
            </a:custGeom>
            <a:solidFill>
              <a:srgbClr val="000000"/>
            </a:solidFill>
            <a:ln w="9525">
              <a:noFill/>
              <a:round/>
              <a:headEnd/>
              <a:tailEnd/>
            </a:ln>
          </p:spPr>
          <p:txBody>
            <a:bodyPr>
              <a:prstTxWarp prst="textNoShape">
                <a:avLst/>
              </a:prstTxWarp>
            </a:bodyPr>
            <a:lstStyle/>
            <a:p>
              <a:endParaRPr lang="es-MX"/>
            </a:p>
          </p:txBody>
        </p:sp>
        <p:sp>
          <p:nvSpPr>
            <p:cNvPr id="115739" name="Freeform 27"/>
            <p:cNvSpPr>
              <a:spLocks/>
            </p:cNvSpPr>
            <p:nvPr/>
          </p:nvSpPr>
          <p:spPr bwMode="auto">
            <a:xfrm>
              <a:off x="2693" y="2533"/>
              <a:ext cx="109" cy="125"/>
            </a:xfrm>
            <a:custGeom>
              <a:avLst/>
              <a:gdLst/>
              <a:ahLst/>
              <a:cxnLst>
                <a:cxn ang="0">
                  <a:pos x="14" y="29"/>
                </a:cxn>
                <a:cxn ang="0">
                  <a:pos x="12" y="31"/>
                </a:cxn>
                <a:cxn ang="0">
                  <a:pos x="12" y="34"/>
                </a:cxn>
                <a:cxn ang="0">
                  <a:pos x="8" y="40"/>
                </a:cxn>
                <a:cxn ang="0">
                  <a:pos x="6" y="51"/>
                </a:cxn>
                <a:cxn ang="0">
                  <a:pos x="2" y="61"/>
                </a:cxn>
                <a:cxn ang="0">
                  <a:pos x="0" y="74"/>
                </a:cxn>
                <a:cxn ang="0">
                  <a:pos x="0" y="89"/>
                </a:cxn>
                <a:cxn ang="0">
                  <a:pos x="0" y="107"/>
                </a:cxn>
                <a:cxn ang="0">
                  <a:pos x="2" y="124"/>
                </a:cxn>
                <a:cxn ang="0">
                  <a:pos x="8" y="143"/>
                </a:cxn>
                <a:cxn ang="0">
                  <a:pos x="16" y="162"/>
                </a:cxn>
                <a:cxn ang="0">
                  <a:pos x="27" y="181"/>
                </a:cxn>
                <a:cxn ang="0">
                  <a:pos x="42" y="198"/>
                </a:cxn>
                <a:cxn ang="0">
                  <a:pos x="61" y="217"/>
                </a:cxn>
                <a:cxn ang="0">
                  <a:pos x="86" y="234"/>
                </a:cxn>
                <a:cxn ang="0">
                  <a:pos x="116" y="251"/>
                </a:cxn>
                <a:cxn ang="0">
                  <a:pos x="217" y="141"/>
                </a:cxn>
                <a:cxn ang="0">
                  <a:pos x="215" y="141"/>
                </a:cxn>
                <a:cxn ang="0">
                  <a:pos x="211" y="141"/>
                </a:cxn>
                <a:cxn ang="0">
                  <a:pos x="206" y="141"/>
                </a:cxn>
                <a:cxn ang="0">
                  <a:pos x="198" y="141"/>
                </a:cxn>
                <a:cxn ang="0">
                  <a:pos x="187" y="137"/>
                </a:cxn>
                <a:cxn ang="0">
                  <a:pos x="177" y="135"/>
                </a:cxn>
                <a:cxn ang="0">
                  <a:pos x="166" y="133"/>
                </a:cxn>
                <a:cxn ang="0">
                  <a:pos x="154" y="127"/>
                </a:cxn>
                <a:cxn ang="0">
                  <a:pos x="141" y="122"/>
                </a:cxn>
                <a:cxn ang="0">
                  <a:pos x="132" y="112"/>
                </a:cxn>
                <a:cxn ang="0">
                  <a:pos x="122" y="101"/>
                </a:cxn>
                <a:cxn ang="0">
                  <a:pos x="114" y="88"/>
                </a:cxn>
                <a:cxn ang="0">
                  <a:pos x="107" y="70"/>
                </a:cxn>
                <a:cxn ang="0">
                  <a:pos x="101" y="50"/>
                </a:cxn>
                <a:cxn ang="0">
                  <a:pos x="97" y="25"/>
                </a:cxn>
                <a:cxn ang="0">
                  <a:pos x="99" y="0"/>
                </a:cxn>
                <a:cxn ang="0">
                  <a:pos x="14" y="29"/>
                </a:cxn>
                <a:cxn ang="0">
                  <a:pos x="14" y="29"/>
                </a:cxn>
              </a:cxnLst>
              <a:rect l="0" t="0" r="r" b="b"/>
              <a:pathLst>
                <a:path w="217" h="251">
                  <a:moveTo>
                    <a:pt x="14" y="29"/>
                  </a:moveTo>
                  <a:lnTo>
                    <a:pt x="12" y="31"/>
                  </a:lnTo>
                  <a:lnTo>
                    <a:pt x="12" y="34"/>
                  </a:lnTo>
                  <a:lnTo>
                    <a:pt x="8" y="40"/>
                  </a:lnTo>
                  <a:lnTo>
                    <a:pt x="6" y="51"/>
                  </a:lnTo>
                  <a:lnTo>
                    <a:pt x="2" y="61"/>
                  </a:lnTo>
                  <a:lnTo>
                    <a:pt x="0" y="74"/>
                  </a:lnTo>
                  <a:lnTo>
                    <a:pt x="0" y="89"/>
                  </a:lnTo>
                  <a:lnTo>
                    <a:pt x="0" y="107"/>
                  </a:lnTo>
                  <a:lnTo>
                    <a:pt x="2" y="124"/>
                  </a:lnTo>
                  <a:lnTo>
                    <a:pt x="8" y="143"/>
                  </a:lnTo>
                  <a:lnTo>
                    <a:pt x="16" y="162"/>
                  </a:lnTo>
                  <a:lnTo>
                    <a:pt x="27" y="181"/>
                  </a:lnTo>
                  <a:lnTo>
                    <a:pt x="42" y="198"/>
                  </a:lnTo>
                  <a:lnTo>
                    <a:pt x="61" y="217"/>
                  </a:lnTo>
                  <a:lnTo>
                    <a:pt x="86" y="234"/>
                  </a:lnTo>
                  <a:lnTo>
                    <a:pt x="116" y="251"/>
                  </a:lnTo>
                  <a:lnTo>
                    <a:pt x="217" y="141"/>
                  </a:lnTo>
                  <a:lnTo>
                    <a:pt x="215" y="141"/>
                  </a:lnTo>
                  <a:lnTo>
                    <a:pt x="211" y="141"/>
                  </a:lnTo>
                  <a:lnTo>
                    <a:pt x="206" y="141"/>
                  </a:lnTo>
                  <a:lnTo>
                    <a:pt x="198" y="141"/>
                  </a:lnTo>
                  <a:lnTo>
                    <a:pt x="187" y="137"/>
                  </a:lnTo>
                  <a:lnTo>
                    <a:pt x="177" y="135"/>
                  </a:lnTo>
                  <a:lnTo>
                    <a:pt x="166" y="133"/>
                  </a:lnTo>
                  <a:lnTo>
                    <a:pt x="154" y="127"/>
                  </a:lnTo>
                  <a:lnTo>
                    <a:pt x="141" y="122"/>
                  </a:lnTo>
                  <a:lnTo>
                    <a:pt x="132" y="112"/>
                  </a:lnTo>
                  <a:lnTo>
                    <a:pt x="122" y="101"/>
                  </a:lnTo>
                  <a:lnTo>
                    <a:pt x="114" y="88"/>
                  </a:lnTo>
                  <a:lnTo>
                    <a:pt x="107" y="70"/>
                  </a:lnTo>
                  <a:lnTo>
                    <a:pt x="101" y="50"/>
                  </a:lnTo>
                  <a:lnTo>
                    <a:pt x="97" y="25"/>
                  </a:lnTo>
                  <a:lnTo>
                    <a:pt x="99" y="0"/>
                  </a:lnTo>
                  <a:lnTo>
                    <a:pt x="14" y="29"/>
                  </a:lnTo>
                  <a:lnTo>
                    <a:pt x="14" y="29"/>
                  </a:lnTo>
                  <a:close/>
                </a:path>
              </a:pathLst>
            </a:custGeom>
            <a:solidFill>
              <a:srgbClr val="000000"/>
            </a:solidFill>
            <a:ln w="9525">
              <a:noFill/>
              <a:round/>
              <a:headEnd/>
              <a:tailEnd/>
            </a:ln>
          </p:spPr>
          <p:txBody>
            <a:bodyPr>
              <a:prstTxWarp prst="textNoShape">
                <a:avLst/>
              </a:prstTxWarp>
            </a:bodyPr>
            <a:lstStyle/>
            <a:p>
              <a:endParaRPr lang="es-MX"/>
            </a:p>
          </p:txBody>
        </p:sp>
        <p:sp>
          <p:nvSpPr>
            <p:cNvPr id="115740" name="Freeform 28"/>
            <p:cNvSpPr>
              <a:spLocks/>
            </p:cNvSpPr>
            <p:nvPr/>
          </p:nvSpPr>
          <p:spPr bwMode="auto">
            <a:xfrm>
              <a:off x="2862" y="1629"/>
              <a:ext cx="565" cy="361"/>
            </a:xfrm>
            <a:custGeom>
              <a:avLst/>
              <a:gdLst/>
              <a:ahLst/>
              <a:cxnLst>
                <a:cxn ang="0">
                  <a:pos x="715" y="301"/>
                </a:cxn>
                <a:cxn ang="0">
                  <a:pos x="604" y="208"/>
                </a:cxn>
                <a:cxn ang="0">
                  <a:pos x="422" y="173"/>
                </a:cxn>
                <a:cxn ang="0">
                  <a:pos x="314" y="206"/>
                </a:cxn>
                <a:cxn ang="0">
                  <a:pos x="268" y="265"/>
                </a:cxn>
                <a:cxn ang="0">
                  <a:pos x="294" y="354"/>
                </a:cxn>
                <a:cxn ang="0">
                  <a:pos x="397" y="428"/>
                </a:cxn>
                <a:cxn ang="0">
                  <a:pos x="456" y="453"/>
                </a:cxn>
                <a:cxn ang="0">
                  <a:pos x="551" y="477"/>
                </a:cxn>
                <a:cxn ang="0">
                  <a:pos x="623" y="485"/>
                </a:cxn>
                <a:cxn ang="0">
                  <a:pos x="648" y="533"/>
                </a:cxn>
                <a:cxn ang="0">
                  <a:pos x="768" y="597"/>
                </a:cxn>
                <a:cxn ang="0">
                  <a:pos x="935" y="635"/>
                </a:cxn>
                <a:cxn ang="0">
                  <a:pos x="1038" y="630"/>
                </a:cxn>
                <a:cxn ang="0">
                  <a:pos x="1127" y="559"/>
                </a:cxn>
                <a:cxn ang="0">
                  <a:pos x="1070" y="384"/>
                </a:cxn>
                <a:cxn ang="0">
                  <a:pos x="960" y="272"/>
                </a:cxn>
                <a:cxn ang="0">
                  <a:pos x="814" y="177"/>
                </a:cxn>
                <a:cxn ang="0">
                  <a:pos x="652" y="105"/>
                </a:cxn>
                <a:cxn ang="0">
                  <a:pos x="487" y="50"/>
                </a:cxn>
                <a:cxn ang="0">
                  <a:pos x="355" y="17"/>
                </a:cxn>
                <a:cxn ang="0">
                  <a:pos x="279" y="4"/>
                </a:cxn>
                <a:cxn ang="0">
                  <a:pos x="207" y="0"/>
                </a:cxn>
                <a:cxn ang="0">
                  <a:pos x="85" y="19"/>
                </a:cxn>
                <a:cxn ang="0">
                  <a:pos x="4" y="116"/>
                </a:cxn>
                <a:cxn ang="0">
                  <a:pos x="61" y="318"/>
                </a:cxn>
                <a:cxn ang="0">
                  <a:pos x="296" y="502"/>
                </a:cxn>
                <a:cxn ang="0">
                  <a:pos x="523" y="614"/>
                </a:cxn>
                <a:cxn ang="0">
                  <a:pos x="584" y="641"/>
                </a:cxn>
                <a:cxn ang="0">
                  <a:pos x="673" y="669"/>
                </a:cxn>
                <a:cxn ang="0">
                  <a:pos x="806" y="707"/>
                </a:cxn>
                <a:cxn ang="0">
                  <a:pos x="874" y="685"/>
                </a:cxn>
                <a:cxn ang="0">
                  <a:pos x="776" y="660"/>
                </a:cxn>
                <a:cxn ang="0">
                  <a:pos x="545" y="586"/>
                </a:cxn>
                <a:cxn ang="0">
                  <a:pos x="277" y="449"/>
                </a:cxn>
                <a:cxn ang="0">
                  <a:pos x="102" y="278"/>
                </a:cxn>
                <a:cxn ang="0">
                  <a:pos x="82" y="156"/>
                </a:cxn>
                <a:cxn ang="0">
                  <a:pos x="116" y="97"/>
                </a:cxn>
                <a:cxn ang="0">
                  <a:pos x="135" y="84"/>
                </a:cxn>
                <a:cxn ang="0">
                  <a:pos x="228" y="57"/>
                </a:cxn>
                <a:cxn ang="0">
                  <a:pos x="412" y="65"/>
                </a:cxn>
                <a:cxn ang="0">
                  <a:pos x="682" y="158"/>
                </a:cxn>
                <a:cxn ang="0">
                  <a:pos x="871" y="265"/>
                </a:cxn>
                <a:cxn ang="0">
                  <a:pos x="964" y="343"/>
                </a:cxn>
                <a:cxn ang="0">
                  <a:pos x="985" y="369"/>
                </a:cxn>
                <a:cxn ang="0">
                  <a:pos x="1013" y="411"/>
                </a:cxn>
                <a:cxn ang="0">
                  <a:pos x="1042" y="477"/>
                </a:cxn>
                <a:cxn ang="0">
                  <a:pos x="1040" y="542"/>
                </a:cxn>
                <a:cxn ang="0">
                  <a:pos x="1006" y="574"/>
                </a:cxn>
                <a:cxn ang="0">
                  <a:pos x="926" y="586"/>
                </a:cxn>
                <a:cxn ang="0">
                  <a:pos x="795" y="567"/>
                </a:cxn>
                <a:cxn ang="0">
                  <a:pos x="764" y="555"/>
                </a:cxn>
                <a:cxn ang="0">
                  <a:pos x="730" y="536"/>
                </a:cxn>
                <a:cxn ang="0">
                  <a:pos x="861" y="365"/>
                </a:cxn>
              </a:cxnLst>
              <a:rect l="0" t="0" r="r" b="b"/>
              <a:pathLst>
                <a:path w="1129" h="723">
                  <a:moveTo>
                    <a:pt x="745" y="348"/>
                  </a:moveTo>
                  <a:lnTo>
                    <a:pt x="741" y="341"/>
                  </a:lnTo>
                  <a:lnTo>
                    <a:pt x="736" y="331"/>
                  </a:lnTo>
                  <a:lnTo>
                    <a:pt x="726" y="316"/>
                  </a:lnTo>
                  <a:lnTo>
                    <a:pt x="715" y="301"/>
                  </a:lnTo>
                  <a:lnTo>
                    <a:pt x="698" y="282"/>
                  </a:lnTo>
                  <a:lnTo>
                    <a:pt x="679" y="263"/>
                  </a:lnTo>
                  <a:lnTo>
                    <a:pt x="658" y="244"/>
                  </a:lnTo>
                  <a:lnTo>
                    <a:pt x="631" y="225"/>
                  </a:lnTo>
                  <a:lnTo>
                    <a:pt x="604" y="208"/>
                  </a:lnTo>
                  <a:lnTo>
                    <a:pt x="572" y="192"/>
                  </a:lnTo>
                  <a:lnTo>
                    <a:pt x="538" y="181"/>
                  </a:lnTo>
                  <a:lnTo>
                    <a:pt x="502" y="173"/>
                  </a:lnTo>
                  <a:lnTo>
                    <a:pt x="462" y="170"/>
                  </a:lnTo>
                  <a:lnTo>
                    <a:pt x="422" y="173"/>
                  </a:lnTo>
                  <a:lnTo>
                    <a:pt x="378" y="179"/>
                  </a:lnTo>
                  <a:lnTo>
                    <a:pt x="334" y="196"/>
                  </a:lnTo>
                  <a:lnTo>
                    <a:pt x="329" y="196"/>
                  </a:lnTo>
                  <a:lnTo>
                    <a:pt x="323" y="202"/>
                  </a:lnTo>
                  <a:lnTo>
                    <a:pt x="314" y="206"/>
                  </a:lnTo>
                  <a:lnTo>
                    <a:pt x="304" y="215"/>
                  </a:lnTo>
                  <a:lnTo>
                    <a:pt x="293" y="223"/>
                  </a:lnTo>
                  <a:lnTo>
                    <a:pt x="283" y="236"/>
                  </a:lnTo>
                  <a:lnTo>
                    <a:pt x="274" y="247"/>
                  </a:lnTo>
                  <a:lnTo>
                    <a:pt x="268" y="265"/>
                  </a:lnTo>
                  <a:lnTo>
                    <a:pt x="264" y="278"/>
                  </a:lnTo>
                  <a:lnTo>
                    <a:pt x="264" y="297"/>
                  </a:lnTo>
                  <a:lnTo>
                    <a:pt x="268" y="314"/>
                  </a:lnTo>
                  <a:lnTo>
                    <a:pt x="279" y="335"/>
                  </a:lnTo>
                  <a:lnTo>
                    <a:pt x="294" y="354"/>
                  </a:lnTo>
                  <a:lnTo>
                    <a:pt x="319" y="379"/>
                  </a:lnTo>
                  <a:lnTo>
                    <a:pt x="350" y="400"/>
                  </a:lnTo>
                  <a:lnTo>
                    <a:pt x="391" y="424"/>
                  </a:lnTo>
                  <a:lnTo>
                    <a:pt x="393" y="424"/>
                  </a:lnTo>
                  <a:lnTo>
                    <a:pt x="397" y="428"/>
                  </a:lnTo>
                  <a:lnTo>
                    <a:pt x="405" y="430"/>
                  </a:lnTo>
                  <a:lnTo>
                    <a:pt x="414" y="436"/>
                  </a:lnTo>
                  <a:lnTo>
                    <a:pt x="426" y="441"/>
                  </a:lnTo>
                  <a:lnTo>
                    <a:pt x="441" y="447"/>
                  </a:lnTo>
                  <a:lnTo>
                    <a:pt x="456" y="453"/>
                  </a:lnTo>
                  <a:lnTo>
                    <a:pt x="475" y="460"/>
                  </a:lnTo>
                  <a:lnTo>
                    <a:pt x="492" y="464"/>
                  </a:lnTo>
                  <a:lnTo>
                    <a:pt x="511" y="470"/>
                  </a:lnTo>
                  <a:lnTo>
                    <a:pt x="532" y="474"/>
                  </a:lnTo>
                  <a:lnTo>
                    <a:pt x="551" y="477"/>
                  </a:lnTo>
                  <a:lnTo>
                    <a:pt x="570" y="481"/>
                  </a:lnTo>
                  <a:lnTo>
                    <a:pt x="589" y="481"/>
                  </a:lnTo>
                  <a:lnTo>
                    <a:pt x="608" y="479"/>
                  </a:lnTo>
                  <a:lnTo>
                    <a:pt x="625" y="476"/>
                  </a:lnTo>
                  <a:lnTo>
                    <a:pt x="623" y="485"/>
                  </a:lnTo>
                  <a:lnTo>
                    <a:pt x="623" y="493"/>
                  </a:lnTo>
                  <a:lnTo>
                    <a:pt x="625" y="500"/>
                  </a:lnTo>
                  <a:lnTo>
                    <a:pt x="629" y="510"/>
                  </a:lnTo>
                  <a:lnTo>
                    <a:pt x="637" y="521"/>
                  </a:lnTo>
                  <a:lnTo>
                    <a:pt x="648" y="533"/>
                  </a:lnTo>
                  <a:lnTo>
                    <a:pt x="660" y="544"/>
                  </a:lnTo>
                  <a:lnTo>
                    <a:pt x="679" y="557"/>
                  </a:lnTo>
                  <a:lnTo>
                    <a:pt x="703" y="571"/>
                  </a:lnTo>
                  <a:lnTo>
                    <a:pt x="734" y="584"/>
                  </a:lnTo>
                  <a:lnTo>
                    <a:pt x="768" y="597"/>
                  </a:lnTo>
                  <a:lnTo>
                    <a:pt x="812" y="609"/>
                  </a:lnTo>
                  <a:lnTo>
                    <a:pt x="861" y="620"/>
                  </a:lnTo>
                  <a:lnTo>
                    <a:pt x="922" y="633"/>
                  </a:lnTo>
                  <a:lnTo>
                    <a:pt x="926" y="633"/>
                  </a:lnTo>
                  <a:lnTo>
                    <a:pt x="935" y="635"/>
                  </a:lnTo>
                  <a:lnTo>
                    <a:pt x="950" y="635"/>
                  </a:lnTo>
                  <a:lnTo>
                    <a:pt x="970" y="635"/>
                  </a:lnTo>
                  <a:lnTo>
                    <a:pt x="990" y="635"/>
                  </a:lnTo>
                  <a:lnTo>
                    <a:pt x="1015" y="633"/>
                  </a:lnTo>
                  <a:lnTo>
                    <a:pt x="1038" y="630"/>
                  </a:lnTo>
                  <a:lnTo>
                    <a:pt x="1063" y="624"/>
                  </a:lnTo>
                  <a:lnTo>
                    <a:pt x="1084" y="612"/>
                  </a:lnTo>
                  <a:lnTo>
                    <a:pt x="1103" y="599"/>
                  </a:lnTo>
                  <a:lnTo>
                    <a:pt x="1118" y="580"/>
                  </a:lnTo>
                  <a:lnTo>
                    <a:pt x="1127" y="559"/>
                  </a:lnTo>
                  <a:lnTo>
                    <a:pt x="1129" y="531"/>
                  </a:lnTo>
                  <a:lnTo>
                    <a:pt x="1124" y="496"/>
                  </a:lnTo>
                  <a:lnTo>
                    <a:pt x="1110" y="457"/>
                  </a:lnTo>
                  <a:lnTo>
                    <a:pt x="1087" y="411"/>
                  </a:lnTo>
                  <a:lnTo>
                    <a:pt x="1070" y="384"/>
                  </a:lnTo>
                  <a:lnTo>
                    <a:pt x="1053" y="362"/>
                  </a:lnTo>
                  <a:lnTo>
                    <a:pt x="1032" y="337"/>
                  </a:lnTo>
                  <a:lnTo>
                    <a:pt x="1011" y="316"/>
                  </a:lnTo>
                  <a:lnTo>
                    <a:pt x="985" y="293"/>
                  </a:lnTo>
                  <a:lnTo>
                    <a:pt x="960" y="272"/>
                  </a:lnTo>
                  <a:lnTo>
                    <a:pt x="931" y="253"/>
                  </a:lnTo>
                  <a:lnTo>
                    <a:pt x="905" y="234"/>
                  </a:lnTo>
                  <a:lnTo>
                    <a:pt x="874" y="213"/>
                  </a:lnTo>
                  <a:lnTo>
                    <a:pt x="844" y="196"/>
                  </a:lnTo>
                  <a:lnTo>
                    <a:pt x="814" y="177"/>
                  </a:lnTo>
                  <a:lnTo>
                    <a:pt x="781" y="162"/>
                  </a:lnTo>
                  <a:lnTo>
                    <a:pt x="749" y="147"/>
                  </a:lnTo>
                  <a:lnTo>
                    <a:pt x="717" y="132"/>
                  </a:lnTo>
                  <a:lnTo>
                    <a:pt x="684" y="116"/>
                  </a:lnTo>
                  <a:lnTo>
                    <a:pt x="652" y="105"/>
                  </a:lnTo>
                  <a:lnTo>
                    <a:pt x="618" y="92"/>
                  </a:lnTo>
                  <a:lnTo>
                    <a:pt x="585" y="80"/>
                  </a:lnTo>
                  <a:lnTo>
                    <a:pt x="551" y="69"/>
                  </a:lnTo>
                  <a:lnTo>
                    <a:pt x="519" y="59"/>
                  </a:lnTo>
                  <a:lnTo>
                    <a:pt x="487" y="50"/>
                  </a:lnTo>
                  <a:lnTo>
                    <a:pt x="458" y="42"/>
                  </a:lnTo>
                  <a:lnTo>
                    <a:pt x="430" y="35"/>
                  </a:lnTo>
                  <a:lnTo>
                    <a:pt x="403" y="29"/>
                  </a:lnTo>
                  <a:lnTo>
                    <a:pt x="378" y="23"/>
                  </a:lnTo>
                  <a:lnTo>
                    <a:pt x="355" y="17"/>
                  </a:lnTo>
                  <a:lnTo>
                    <a:pt x="334" y="14"/>
                  </a:lnTo>
                  <a:lnTo>
                    <a:pt x="317" y="10"/>
                  </a:lnTo>
                  <a:lnTo>
                    <a:pt x="300" y="8"/>
                  </a:lnTo>
                  <a:lnTo>
                    <a:pt x="289" y="6"/>
                  </a:lnTo>
                  <a:lnTo>
                    <a:pt x="279" y="4"/>
                  </a:lnTo>
                  <a:lnTo>
                    <a:pt x="274" y="4"/>
                  </a:lnTo>
                  <a:lnTo>
                    <a:pt x="262" y="4"/>
                  </a:lnTo>
                  <a:lnTo>
                    <a:pt x="247" y="2"/>
                  </a:lnTo>
                  <a:lnTo>
                    <a:pt x="228" y="0"/>
                  </a:lnTo>
                  <a:lnTo>
                    <a:pt x="207" y="0"/>
                  </a:lnTo>
                  <a:lnTo>
                    <a:pt x="182" y="0"/>
                  </a:lnTo>
                  <a:lnTo>
                    <a:pt x="159" y="2"/>
                  </a:lnTo>
                  <a:lnTo>
                    <a:pt x="135" y="4"/>
                  </a:lnTo>
                  <a:lnTo>
                    <a:pt x="110" y="12"/>
                  </a:lnTo>
                  <a:lnTo>
                    <a:pt x="85" y="19"/>
                  </a:lnTo>
                  <a:lnTo>
                    <a:pt x="64" y="31"/>
                  </a:lnTo>
                  <a:lnTo>
                    <a:pt x="44" y="44"/>
                  </a:lnTo>
                  <a:lnTo>
                    <a:pt x="26" y="65"/>
                  </a:lnTo>
                  <a:lnTo>
                    <a:pt x="13" y="88"/>
                  </a:lnTo>
                  <a:lnTo>
                    <a:pt x="4" y="116"/>
                  </a:lnTo>
                  <a:lnTo>
                    <a:pt x="0" y="152"/>
                  </a:lnTo>
                  <a:lnTo>
                    <a:pt x="2" y="192"/>
                  </a:lnTo>
                  <a:lnTo>
                    <a:pt x="11" y="234"/>
                  </a:lnTo>
                  <a:lnTo>
                    <a:pt x="32" y="278"/>
                  </a:lnTo>
                  <a:lnTo>
                    <a:pt x="61" y="318"/>
                  </a:lnTo>
                  <a:lnTo>
                    <a:pt x="101" y="360"/>
                  </a:lnTo>
                  <a:lnTo>
                    <a:pt x="142" y="398"/>
                  </a:lnTo>
                  <a:lnTo>
                    <a:pt x="192" y="434"/>
                  </a:lnTo>
                  <a:lnTo>
                    <a:pt x="243" y="470"/>
                  </a:lnTo>
                  <a:lnTo>
                    <a:pt x="296" y="502"/>
                  </a:lnTo>
                  <a:lnTo>
                    <a:pt x="348" y="529"/>
                  </a:lnTo>
                  <a:lnTo>
                    <a:pt x="397" y="557"/>
                  </a:lnTo>
                  <a:lnTo>
                    <a:pt x="445" y="580"/>
                  </a:lnTo>
                  <a:lnTo>
                    <a:pt x="487" y="599"/>
                  </a:lnTo>
                  <a:lnTo>
                    <a:pt x="523" y="614"/>
                  </a:lnTo>
                  <a:lnTo>
                    <a:pt x="549" y="628"/>
                  </a:lnTo>
                  <a:lnTo>
                    <a:pt x="566" y="635"/>
                  </a:lnTo>
                  <a:lnTo>
                    <a:pt x="574" y="637"/>
                  </a:lnTo>
                  <a:lnTo>
                    <a:pt x="576" y="637"/>
                  </a:lnTo>
                  <a:lnTo>
                    <a:pt x="584" y="641"/>
                  </a:lnTo>
                  <a:lnTo>
                    <a:pt x="595" y="645"/>
                  </a:lnTo>
                  <a:lnTo>
                    <a:pt x="610" y="650"/>
                  </a:lnTo>
                  <a:lnTo>
                    <a:pt x="627" y="656"/>
                  </a:lnTo>
                  <a:lnTo>
                    <a:pt x="650" y="662"/>
                  </a:lnTo>
                  <a:lnTo>
                    <a:pt x="673" y="669"/>
                  </a:lnTo>
                  <a:lnTo>
                    <a:pt x="700" y="679"/>
                  </a:lnTo>
                  <a:lnTo>
                    <a:pt x="724" y="687"/>
                  </a:lnTo>
                  <a:lnTo>
                    <a:pt x="753" y="692"/>
                  </a:lnTo>
                  <a:lnTo>
                    <a:pt x="777" y="700"/>
                  </a:lnTo>
                  <a:lnTo>
                    <a:pt x="806" y="707"/>
                  </a:lnTo>
                  <a:lnTo>
                    <a:pt x="831" y="713"/>
                  </a:lnTo>
                  <a:lnTo>
                    <a:pt x="855" y="719"/>
                  </a:lnTo>
                  <a:lnTo>
                    <a:pt x="878" y="721"/>
                  </a:lnTo>
                  <a:lnTo>
                    <a:pt x="901" y="723"/>
                  </a:lnTo>
                  <a:lnTo>
                    <a:pt x="874" y="685"/>
                  </a:lnTo>
                  <a:lnTo>
                    <a:pt x="869" y="683"/>
                  </a:lnTo>
                  <a:lnTo>
                    <a:pt x="857" y="681"/>
                  </a:lnTo>
                  <a:lnTo>
                    <a:pt x="836" y="675"/>
                  </a:lnTo>
                  <a:lnTo>
                    <a:pt x="810" y="669"/>
                  </a:lnTo>
                  <a:lnTo>
                    <a:pt x="776" y="660"/>
                  </a:lnTo>
                  <a:lnTo>
                    <a:pt x="738" y="650"/>
                  </a:lnTo>
                  <a:lnTo>
                    <a:pt x="694" y="637"/>
                  </a:lnTo>
                  <a:lnTo>
                    <a:pt x="648" y="624"/>
                  </a:lnTo>
                  <a:lnTo>
                    <a:pt x="599" y="605"/>
                  </a:lnTo>
                  <a:lnTo>
                    <a:pt x="545" y="586"/>
                  </a:lnTo>
                  <a:lnTo>
                    <a:pt x="492" y="565"/>
                  </a:lnTo>
                  <a:lnTo>
                    <a:pt x="439" y="538"/>
                  </a:lnTo>
                  <a:lnTo>
                    <a:pt x="382" y="512"/>
                  </a:lnTo>
                  <a:lnTo>
                    <a:pt x="329" y="481"/>
                  </a:lnTo>
                  <a:lnTo>
                    <a:pt x="277" y="449"/>
                  </a:lnTo>
                  <a:lnTo>
                    <a:pt x="228" y="413"/>
                  </a:lnTo>
                  <a:lnTo>
                    <a:pt x="184" y="375"/>
                  </a:lnTo>
                  <a:lnTo>
                    <a:pt x="150" y="341"/>
                  </a:lnTo>
                  <a:lnTo>
                    <a:pt x="123" y="306"/>
                  </a:lnTo>
                  <a:lnTo>
                    <a:pt x="102" y="278"/>
                  </a:lnTo>
                  <a:lnTo>
                    <a:pt x="89" y="247"/>
                  </a:lnTo>
                  <a:lnTo>
                    <a:pt x="82" y="221"/>
                  </a:lnTo>
                  <a:lnTo>
                    <a:pt x="78" y="198"/>
                  </a:lnTo>
                  <a:lnTo>
                    <a:pt x="80" y="177"/>
                  </a:lnTo>
                  <a:lnTo>
                    <a:pt x="82" y="156"/>
                  </a:lnTo>
                  <a:lnTo>
                    <a:pt x="87" y="141"/>
                  </a:lnTo>
                  <a:lnTo>
                    <a:pt x="93" y="126"/>
                  </a:lnTo>
                  <a:lnTo>
                    <a:pt x="102" y="114"/>
                  </a:lnTo>
                  <a:lnTo>
                    <a:pt x="108" y="105"/>
                  </a:lnTo>
                  <a:lnTo>
                    <a:pt x="116" y="97"/>
                  </a:lnTo>
                  <a:lnTo>
                    <a:pt x="120" y="93"/>
                  </a:lnTo>
                  <a:lnTo>
                    <a:pt x="121" y="93"/>
                  </a:lnTo>
                  <a:lnTo>
                    <a:pt x="123" y="92"/>
                  </a:lnTo>
                  <a:lnTo>
                    <a:pt x="129" y="90"/>
                  </a:lnTo>
                  <a:lnTo>
                    <a:pt x="135" y="84"/>
                  </a:lnTo>
                  <a:lnTo>
                    <a:pt x="148" y="78"/>
                  </a:lnTo>
                  <a:lnTo>
                    <a:pt x="161" y="73"/>
                  </a:lnTo>
                  <a:lnTo>
                    <a:pt x="180" y="67"/>
                  </a:lnTo>
                  <a:lnTo>
                    <a:pt x="203" y="61"/>
                  </a:lnTo>
                  <a:lnTo>
                    <a:pt x="228" y="57"/>
                  </a:lnTo>
                  <a:lnTo>
                    <a:pt x="256" y="54"/>
                  </a:lnTo>
                  <a:lnTo>
                    <a:pt x="291" y="54"/>
                  </a:lnTo>
                  <a:lnTo>
                    <a:pt x="327" y="54"/>
                  </a:lnTo>
                  <a:lnTo>
                    <a:pt x="369" y="59"/>
                  </a:lnTo>
                  <a:lnTo>
                    <a:pt x="412" y="65"/>
                  </a:lnTo>
                  <a:lnTo>
                    <a:pt x="464" y="76"/>
                  </a:lnTo>
                  <a:lnTo>
                    <a:pt x="515" y="93"/>
                  </a:lnTo>
                  <a:lnTo>
                    <a:pt x="574" y="114"/>
                  </a:lnTo>
                  <a:lnTo>
                    <a:pt x="629" y="135"/>
                  </a:lnTo>
                  <a:lnTo>
                    <a:pt x="682" y="158"/>
                  </a:lnTo>
                  <a:lnTo>
                    <a:pt x="728" y="179"/>
                  </a:lnTo>
                  <a:lnTo>
                    <a:pt x="770" y="202"/>
                  </a:lnTo>
                  <a:lnTo>
                    <a:pt x="808" y="223"/>
                  </a:lnTo>
                  <a:lnTo>
                    <a:pt x="842" y="244"/>
                  </a:lnTo>
                  <a:lnTo>
                    <a:pt x="871" y="265"/>
                  </a:lnTo>
                  <a:lnTo>
                    <a:pt x="897" y="284"/>
                  </a:lnTo>
                  <a:lnTo>
                    <a:pt x="918" y="301"/>
                  </a:lnTo>
                  <a:lnTo>
                    <a:pt x="935" y="316"/>
                  </a:lnTo>
                  <a:lnTo>
                    <a:pt x="950" y="329"/>
                  </a:lnTo>
                  <a:lnTo>
                    <a:pt x="964" y="343"/>
                  </a:lnTo>
                  <a:lnTo>
                    <a:pt x="971" y="352"/>
                  </a:lnTo>
                  <a:lnTo>
                    <a:pt x="979" y="360"/>
                  </a:lnTo>
                  <a:lnTo>
                    <a:pt x="981" y="363"/>
                  </a:lnTo>
                  <a:lnTo>
                    <a:pt x="983" y="365"/>
                  </a:lnTo>
                  <a:lnTo>
                    <a:pt x="985" y="369"/>
                  </a:lnTo>
                  <a:lnTo>
                    <a:pt x="989" y="375"/>
                  </a:lnTo>
                  <a:lnTo>
                    <a:pt x="994" y="382"/>
                  </a:lnTo>
                  <a:lnTo>
                    <a:pt x="998" y="390"/>
                  </a:lnTo>
                  <a:lnTo>
                    <a:pt x="1006" y="400"/>
                  </a:lnTo>
                  <a:lnTo>
                    <a:pt x="1013" y="411"/>
                  </a:lnTo>
                  <a:lnTo>
                    <a:pt x="1019" y="424"/>
                  </a:lnTo>
                  <a:lnTo>
                    <a:pt x="1025" y="436"/>
                  </a:lnTo>
                  <a:lnTo>
                    <a:pt x="1032" y="451"/>
                  </a:lnTo>
                  <a:lnTo>
                    <a:pt x="1036" y="464"/>
                  </a:lnTo>
                  <a:lnTo>
                    <a:pt x="1042" y="477"/>
                  </a:lnTo>
                  <a:lnTo>
                    <a:pt x="1044" y="493"/>
                  </a:lnTo>
                  <a:lnTo>
                    <a:pt x="1046" y="506"/>
                  </a:lnTo>
                  <a:lnTo>
                    <a:pt x="1046" y="521"/>
                  </a:lnTo>
                  <a:lnTo>
                    <a:pt x="1046" y="535"/>
                  </a:lnTo>
                  <a:lnTo>
                    <a:pt x="1040" y="542"/>
                  </a:lnTo>
                  <a:lnTo>
                    <a:pt x="1036" y="550"/>
                  </a:lnTo>
                  <a:lnTo>
                    <a:pt x="1030" y="557"/>
                  </a:lnTo>
                  <a:lnTo>
                    <a:pt x="1025" y="565"/>
                  </a:lnTo>
                  <a:lnTo>
                    <a:pt x="1015" y="569"/>
                  </a:lnTo>
                  <a:lnTo>
                    <a:pt x="1006" y="574"/>
                  </a:lnTo>
                  <a:lnTo>
                    <a:pt x="992" y="578"/>
                  </a:lnTo>
                  <a:lnTo>
                    <a:pt x="981" y="584"/>
                  </a:lnTo>
                  <a:lnTo>
                    <a:pt x="964" y="586"/>
                  </a:lnTo>
                  <a:lnTo>
                    <a:pt x="947" y="586"/>
                  </a:lnTo>
                  <a:lnTo>
                    <a:pt x="926" y="586"/>
                  </a:lnTo>
                  <a:lnTo>
                    <a:pt x="905" y="586"/>
                  </a:lnTo>
                  <a:lnTo>
                    <a:pt x="880" y="582"/>
                  </a:lnTo>
                  <a:lnTo>
                    <a:pt x="854" y="578"/>
                  </a:lnTo>
                  <a:lnTo>
                    <a:pt x="825" y="573"/>
                  </a:lnTo>
                  <a:lnTo>
                    <a:pt x="795" y="567"/>
                  </a:lnTo>
                  <a:lnTo>
                    <a:pt x="793" y="565"/>
                  </a:lnTo>
                  <a:lnTo>
                    <a:pt x="783" y="563"/>
                  </a:lnTo>
                  <a:lnTo>
                    <a:pt x="777" y="561"/>
                  </a:lnTo>
                  <a:lnTo>
                    <a:pt x="772" y="559"/>
                  </a:lnTo>
                  <a:lnTo>
                    <a:pt x="764" y="555"/>
                  </a:lnTo>
                  <a:lnTo>
                    <a:pt x="758" y="554"/>
                  </a:lnTo>
                  <a:lnTo>
                    <a:pt x="749" y="550"/>
                  </a:lnTo>
                  <a:lnTo>
                    <a:pt x="743" y="546"/>
                  </a:lnTo>
                  <a:lnTo>
                    <a:pt x="736" y="540"/>
                  </a:lnTo>
                  <a:lnTo>
                    <a:pt x="730" y="536"/>
                  </a:lnTo>
                  <a:lnTo>
                    <a:pt x="722" y="529"/>
                  </a:lnTo>
                  <a:lnTo>
                    <a:pt x="717" y="523"/>
                  </a:lnTo>
                  <a:lnTo>
                    <a:pt x="713" y="515"/>
                  </a:lnTo>
                  <a:lnTo>
                    <a:pt x="709" y="510"/>
                  </a:lnTo>
                  <a:lnTo>
                    <a:pt x="861" y="365"/>
                  </a:lnTo>
                  <a:lnTo>
                    <a:pt x="783" y="325"/>
                  </a:lnTo>
                  <a:lnTo>
                    <a:pt x="745" y="348"/>
                  </a:lnTo>
                  <a:lnTo>
                    <a:pt x="745" y="348"/>
                  </a:lnTo>
                  <a:close/>
                </a:path>
              </a:pathLst>
            </a:custGeom>
            <a:solidFill>
              <a:srgbClr val="000000"/>
            </a:solidFill>
            <a:ln w="9525">
              <a:noFill/>
              <a:round/>
              <a:headEnd/>
              <a:tailEnd/>
            </a:ln>
          </p:spPr>
          <p:txBody>
            <a:bodyPr>
              <a:prstTxWarp prst="textNoShape">
                <a:avLst/>
              </a:prstTxWarp>
            </a:bodyPr>
            <a:lstStyle/>
            <a:p>
              <a:endParaRPr lang="es-MX"/>
            </a:p>
          </p:txBody>
        </p:sp>
        <p:sp>
          <p:nvSpPr>
            <p:cNvPr id="115741" name="Freeform 29"/>
            <p:cNvSpPr>
              <a:spLocks/>
            </p:cNvSpPr>
            <p:nvPr/>
          </p:nvSpPr>
          <p:spPr bwMode="auto">
            <a:xfrm>
              <a:off x="3038" y="1739"/>
              <a:ext cx="171" cy="106"/>
            </a:xfrm>
            <a:custGeom>
              <a:avLst/>
              <a:gdLst/>
              <a:ahLst/>
              <a:cxnLst>
                <a:cxn ang="0">
                  <a:pos x="340" y="141"/>
                </a:cxn>
                <a:cxn ang="0">
                  <a:pos x="342" y="131"/>
                </a:cxn>
                <a:cxn ang="0">
                  <a:pos x="338" y="120"/>
                </a:cxn>
                <a:cxn ang="0">
                  <a:pos x="332" y="108"/>
                </a:cxn>
                <a:cxn ang="0">
                  <a:pos x="321" y="93"/>
                </a:cxn>
                <a:cxn ang="0">
                  <a:pos x="306" y="78"/>
                </a:cxn>
                <a:cxn ang="0">
                  <a:pos x="281" y="59"/>
                </a:cxn>
                <a:cxn ang="0">
                  <a:pos x="254" y="40"/>
                </a:cxn>
                <a:cxn ang="0">
                  <a:pos x="228" y="26"/>
                </a:cxn>
                <a:cxn ang="0">
                  <a:pos x="199" y="15"/>
                </a:cxn>
                <a:cxn ang="0">
                  <a:pos x="171" y="6"/>
                </a:cxn>
                <a:cxn ang="0">
                  <a:pos x="142" y="0"/>
                </a:cxn>
                <a:cxn ang="0">
                  <a:pos x="117" y="0"/>
                </a:cxn>
                <a:cxn ang="0">
                  <a:pos x="93" y="2"/>
                </a:cxn>
                <a:cxn ang="0">
                  <a:pos x="72" y="7"/>
                </a:cxn>
                <a:cxn ang="0">
                  <a:pos x="51" y="15"/>
                </a:cxn>
                <a:cxn ang="0">
                  <a:pos x="32" y="25"/>
                </a:cxn>
                <a:cxn ang="0">
                  <a:pos x="17" y="38"/>
                </a:cxn>
                <a:cxn ang="0">
                  <a:pos x="5" y="55"/>
                </a:cxn>
                <a:cxn ang="0">
                  <a:pos x="0" y="72"/>
                </a:cxn>
                <a:cxn ang="0">
                  <a:pos x="1" y="91"/>
                </a:cxn>
                <a:cxn ang="0">
                  <a:pos x="11" y="116"/>
                </a:cxn>
                <a:cxn ang="0">
                  <a:pos x="30" y="141"/>
                </a:cxn>
                <a:cxn ang="0">
                  <a:pos x="57" y="163"/>
                </a:cxn>
                <a:cxn ang="0">
                  <a:pos x="89" y="182"/>
                </a:cxn>
                <a:cxn ang="0">
                  <a:pos x="121" y="196"/>
                </a:cxn>
                <a:cxn ang="0">
                  <a:pos x="159" y="207"/>
                </a:cxn>
                <a:cxn ang="0">
                  <a:pos x="193" y="211"/>
                </a:cxn>
                <a:cxn ang="0">
                  <a:pos x="228" y="213"/>
                </a:cxn>
                <a:cxn ang="0">
                  <a:pos x="258" y="209"/>
                </a:cxn>
                <a:cxn ang="0">
                  <a:pos x="275" y="201"/>
                </a:cxn>
                <a:cxn ang="0">
                  <a:pos x="289" y="188"/>
                </a:cxn>
                <a:cxn ang="0">
                  <a:pos x="302" y="179"/>
                </a:cxn>
                <a:cxn ang="0">
                  <a:pos x="313" y="167"/>
                </a:cxn>
                <a:cxn ang="0">
                  <a:pos x="323" y="156"/>
                </a:cxn>
                <a:cxn ang="0">
                  <a:pos x="338" y="144"/>
                </a:cxn>
                <a:cxn ang="0">
                  <a:pos x="340" y="142"/>
                </a:cxn>
              </a:cxnLst>
              <a:rect l="0" t="0" r="r" b="b"/>
              <a:pathLst>
                <a:path w="342" h="213">
                  <a:moveTo>
                    <a:pt x="340" y="142"/>
                  </a:moveTo>
                  <a:lnTo>
                    <a:pt x="340" y="141"/>
                  </a:lnTo>
                  <a:lnTo>
                    <a:pt x="342" y="137"/>
                  </a:lnTo>
                  <a:lnTo>
                    <a:pt x="342" y="131"/>
                  </a:lnTo>
                  <a:lnTo>
                    <a:pt x="342" y="123"/>
                  </a:lnTo>
                  <a:lnTo>
                    <a:pt x="338" y="120"/>
                  </a:lnTo>
                  <a:lnTo>
                    <a:pt x="336" y="114"/>
                  </a:lnTo>
                  <a:lnTo>
                    <a:pt x="332" y="108"/>
                  </a:lnTo>
                  <a:lnTo>
                    <a:pt x="328" y="101"/>
                  </a:lnTo>
                  <a:lnTo>
                    <a:pt x="321" y="93"/>
                  </a:lnTo>
                  <a:lnTo>
                    <a:pt x="315" y="85"/>
                  </a:lnTo>
                  <a:lnTo>
                    <a:pt x="306" y="78"/>
                  </a:lnTo>
                  <a:lnTo>
                    <a:pt x="296" y="68"/>
                  </a:lnTo>
                  <a:lnTo>
                    <a:pt x="281" y="59"/>
                  </a:lnTo>
                  <a:lnTo>
                    <a:pt x="268" y="49"/>
                  </a:lnTo>
                  <a:lnTo>
                    <a:pt x="254" y="40"/>
                  </a:lnTo>
                  <a:lnTo>
                    <a:pt x="243" y="34"/>
                  </a:lnTo>
                  <a:lnTo>
                    <a:pt x="228" y="26"/>
                  </a:lnTo>
                  <a:lnTo>
                    <a:pt x="214" y="21"/>
                  </a:lnTo>
                  <a:lnTo>
                    <a:pt x="199" y="15"/>
                  </a:lnTo>
                  <a:lnTo>
                    <a:pt x="186" y="11"/>
                  </a:lnTo>
                  <a:lnTo>
                    <a:pt x="171" y="6"/>
                  </a:lnTo>
                  <a:lnTo>
                    <a:pt x="157" y="4"/>
                  </a:lnTo>
                  <a:lnTo>
                    <a:pt x="142" y="0"/>
                  </a:lnTo>
                  <a:lnTo>
                    <a:pt x="131" y="0"/>
                  </a:lnTo>
                  <a:lnTo>
                    <a:pt x="117" y="0"/>
                  </a:lnTo>
                  <a:lnTo>
                    <a:pt x="104" y="0"/>
                  </a:lnTo>
                  <a:lnTo>
                    <a:pt x="93" y="2"/>
                  </a:lnTo>
                  <a:lnTo>
                    <a:pt x="83" y="6"/>
                  </a:lnTo>
                  <a:lnTo>
                    <a:pt x="72" y="7"/>
                  </a:lnTo>
                  <a:lnTo>
                    <a:pt x="62" y="9"/>
                  </a:lnTo>
                  <a:lnTo>
                    <a:pt x="51" y="15"/>
                  </a:lnTo>
                  <a:lnTo>
                    <a:pt x="41" y="19"/>
                  </a:lnTo>
                  <a:lnTo>
                    <a:pt x="32" y="25"/>
                  </a:lnTo>
                  <a:lnTo>
                    <a:pt x="24" y="32"/>
                  </a:lnTo>
                  <a:lnTo>
                    <a:pt x="17" y="38"/>
                  </a:lnTo>
                  <a:lnTo>
                    <a:pt x="11" y="47"/>
                  </a:lnTo>
                  <a:lnTo>
                    <a:pt x="5" y="55"/>
                  </a:lnTo>
                  <a:lnTo>
                    <a:pt x="1" y="63"/>
                  </a:lnTo>
                  <a:lnTo>
                    <a:pt x="0" y="72"/>
                  </a:lnTo>
                  <a:lnTo>
                    <a:pt x="0" y="83"/>
                  </a:lnTo>
                  <a:lnTo>
                    <a:pt x="1" y="91"/>
                  </a:lnTo>
                  <a:lnTo>
                    <a:pt x="5" y="104"/>
                  </a:lnTo>
                  <a:lnTo>
                    <a:pt x="11" y="116"/>
                  </a:lnTo>
                  <a:lnTo>
                    <a:pt x="20" y="129"/>
                  </a:lnTo>
                  <a:lnTo>
                    <a:pt x="30" y="141"/>
                  </a:lnTo>
                  <a:lnTo>
                    <a:pt x="43" y="154"/>
                  </a:lnTo>
                  <a:lnTo>
                    <a:pt x="57" y="163"/>
                  </a:lnTo>
                  <a:lnTo>
                    <a:pt x="72" y="173"/>
                  </a:lnTo>
                  <a:lnTo>
                    <a:pt x="89" y="182"/>
                  </a:lnTo>
                  <a:lnTo>
                    <a:pt x="104" y="190"/>
                  </a:lnTo>
                  <a:lnTo>
                    <a:pt x="121" y="196"/>
                  </a:lnTo>
                  <a:lnTo>
                    <a:pt x="140" y="203"/>
                  </a:lnTo>
                  <a:lnTo>
                    <a:pt x="159" y="207"/>
                  </a:lnTo>
                  <a:lnTo>
                    <a:pt x="176" y="209"/>
                  </a:lnTo>
                  <a:lnTo>
                    <a:pt x="193" y="211"/>
                  </a:lnTo>
                  <a:lnTo>
                    <a:pt x="213" y="213"/>
                  </a:lnTo>
                  <a:lnTo>
                    <a:pt x="228" y="213"/>
                  </a:lnTo>
                  <a:lnTo>
                    <a:pt x="245" y="211"/>
                  </a:lnTo>
                  <a:lnTo>
                    <a:pt x="258" y="209"/>
                  </a:lnTo>
                  <a:lnTo>
                    <a:pt x="271" y="207"/>
                  </a:lnTo>
                  <a:lnTo>
                    <a:pt x="275" y="201"/>
                  </a:lnTo>
                  <a:lnTo>
                    <a:pt x="285" y="194"/>
                  </a:lnTo>
                  <a:lnTo>
                    <a:pt x="289" y="188"/>
                  </a:lnTo>
                  <a:lnTo>
                    <a:pt x="296" y="182"/>
                  </a:lnTo>
                  <a:lnTo>
                    <a:pt x="302" y="179"/>
                  </a:lnTo>
                  <a:lnTo>
                    <a:pt x="308" y="173"/>
                  </a:lnTo>
                  <a:lnTo>
                    <a:pt x="313" y="167"/>
                  </a:lnTo>
                  <a:lnTo>
                    <a:pt x="319" y="160"/>
                  </a:lnTo>
                  <a:lnTo>
                    <a:pt x="323" y="156"/>
                  </a:lnTo>
                  <a:lnTo>
                    <a:pt x="330" y="150"/>
                  </a:lnTo>
                  <a:lnTo>
                    <a:pt x="338" y="144"/>
                  </a:lnTo>
                  <a:lnTo>
                    <a:pt x="340" y="142"/>
                  </a:lnTo>
                  <a:lnTo>
                    <a:pt x="340" y="142"/>
                  </a:lnTo>
                  <a:close/>
                </a:path>
              </a:pathLst>
            </a:custGeom>
            <a:solidFill>
              <a:srgbClr val="FFFFFF"/>
            </a:solidFill>
            <a:ln w="9525">
              <a:noFill/>
              <a:round/>
              <a:headEnd/>
              <a:tailEnd/>
            </a:ln>
          </p:spPr>
          <p:txBody>
            <a:bodyPr>
              <a:prstTxWarp prst="textNoShape">
                <a:avLst/>
              </a:prstTxWarp>
            </a:bodyPr>
            <a:lstStyle/>
            <a:p>
              <a:endParaRPr lang="es-MX"/>
            </a:p>
          </p:txBody>
        </p:sp>
        <p:sp>
          <p:nvSpPr>
            <p:cNvPr id="115742" name="Freeform 30"/>
            <p:cNvSpPr>
              <a:spLocks/>
            </p:cNvSpPr>
            <p:nvPr/>
          </p:nvSpPr>
          <p:spPr bwMode="auto">
            <a:xfrm>
              <a:off x="2830" y="1747"/>
              <a:ext cx="61" cy="137"/>
            </a:xfrm>
            <a:custGeom>
              <a:avLst/>
              <a:gdLst/>
              <a:ahLst/>
              <a:cxnLst>
                <a:cxn ang="0">
                  <a:pos x="89" y="0"/>
                </a:cxn>
                <a:cxn ang="0">
                  <a:pos x="0" y="226"/>
                </a:cxn>
                <a:cxn ang="0">
                  <a:pos x="29" y="276"/>
                </a:cxn>
                <a:cxn ang="0">
                  <a:pos x="122" y="46"/>
                </a:cxn>
                <a:cxn ang="0">
                  <a:pos x="89" y="0"/>
                </a:cxn>
                <a:cxn ang="0">
                  <a:pos x="89" y="0"/>
                </a:cxn>
              </a:cxnLst>
              <a:rect l="0" t="0" r="r" b="b"/>
              <a:pathLst>
                <a:path w="122" h="276">
                  <a:moveTo>
                    <a:pt x="89" y="0"/>
                  </a:moveTo>
                  <a:lnTo>
                    <a:pt x="0" y="226"/>
                  </a:lnTo>
                  <a:lnTo>
                    <a:pt x="29" y="276"/>
                  </a:lnTo>
                  <a:lnTo>
                    <a:pt x="122" y="46"/>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15743" name="Freeform 31"/>
            <p:cNvSpPr>
              <a:spLocks/>
            </p:cNvSpPr>
            <p:nvPr/>
          </p:nvSpPr>
          <p:spPr bwMode="auto">
            <a:xfrm>
              <a:off x="2862" y="1789"/>
              <a:ext cx="59" cy="139"/>
            </a:xfrm>
            <a:custGeom>
              <a:avLst/>
              <a:gdLst/>
              <a:ahLst/>
              <a:cxnLst>
                <a:cxn ang="0">
                  <a:pos x="87" y="0"/>
                </a:cxn>
                <a:cxn ang="0">
                  <a:pos x="0" y="228"/>
                </a:cxn>
                <a:cxn ang="0">
                  <a:pos x="24" y="277"/>
                </a:cxn>
                <a:cxn ang="0">
                  <a:pos x="118" y="49"/>
                </a:cxn>
                <a:cxn ang="0">
                  <a:pos x="87" y="0"/>
                </a:cxn>
                <a:cxn ang="0">
                  <a:pos x="87" y="0"/>
                </a:cxn>
              </a:cxnLst>
              <a:rect l="0" t="0" r="r" b="b"/>
              <a:pathLst>
                <a:path w="118" h="277">
                  <a:moveTo>
                    <a:pt x="87" y="0"/>
                  </a:moveTo>
                  <a:lnTo>
                    <a:pt x="0" y="228"/>
                  </a:lnTo>
                  <a:lnTo>
                    <a:pt x="24" y="277"/>
                  </a:lnTo>
                  <a:lnTo>
                    <a:pt x="118" y="49"/>
                  </a:lnTo>
                  <a:lnTo>
                    <a:pt x="87" y="0"/>
                  </a:lnTo>
                  <a:lnTo>
                    <a:pt x="87" y="0"/>
                  </a:lnTo>
                  <a:close/>
                </a:path>
              </a:pathLst>
            </a:custGeom>
            <a:solidFill>
              <a:srgbClr val="000000"/>
            </a:solidFill>
            <a:ln w="9525">
              <a:noFill/>
              <a:round/>
              <a:headEnd/>
              <a:tailEnd/>
            </a:ln>
          </p:spPr>
          <p:txBody>
            <a:bodyPr>
              <a:prstTxWarp prst="textNoShape">
                <a:avLst/>
              </a:prstTxWarp>
            </a:bodyPr>
            <a:lstStyle/>
            <a:p>
              <a:endParaRPr lang="es-MX"/>
            </a:p>
          </p:txBody>
        </p:sp>
        <p:sp>
          <p:nvSpPr>
            <p:cNvPr id="115744" name="Freeform 32"/>
            <p:cNvSpPr>
              <a:spLocks/>
            </p:cNvSpPr>
            <p:nvPr/>
          </p:nvSpPr>
          <p:spPr bwMode="auto">
            <a:xfrm>
              <a:off x="2892" y="1822"/>
              <a:ext cx="62" cy="124"/>
            </a:xfrm>
            <a:custGeom>
              <a:avLst/>
              <a:gdLst/>
              <a:ahLst/>
              <a:cxnLst>
                <a:cxn ang="0">
                  <a:pos x="89" y="0"/>
                </a:cxn>
                <a:cxn ang="0">
                  <a:pos x="0" y="223"/>
                </a:cxn>
                <a:cxn ang="0">
                  <a:pos x="38" y="249"/>
                </a:cxn>
                <a:cxn ang="0">
                  <a:pos x="123" y="33"/>
                </a:cxn>
                <a:cxn ang="0">
                  <a:pos x="89" y="0"/>
                </a:cxn>
                <a:cxn ang="0">
                  <a:pos x="89" y="0"/>
                </a:cxn>
              </a:cxnLst>
              <a:rect l="0" t="0" r="r" b="b"/>
              <a:pathLst>
                <a:path w="123" h="249">
                  <a:moveTo>
                    <a:pt x="89" y="0"/>
                  </a:moveTo>
                  <a:lnTo>
                    <a:pt x="0" y="223"/>
                  </a:lnTo>
                  <a:lnTo>
                    <a:pt x="38" y="249"/>
                  </a:lnTo>
                  <a:lnTo>
                    <a:pt x="123" y="33"/>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15745" name="Freeform 33"/>
            <p:cNvSpPr>
              <a:spLocks/>
            </p:cNvSpPr>
            <p:nvPr/>
          </p:nvSpPr>
          <p:spPr bwMode="auto">
            <a:xfrm>
              <a:off x="3080" y="1926"/>
              <a:ext cx="64" cy="112"/>
            </a:xfrm>
            <a:custGeom>
              <a:avLst/>
              <a:gdLst/>
              <a:ahLst/>
              <a:cxnLst>
                <a:cxn ang="0">
                  <a:pos x="90" y="0"/>
                </a:cxn>
                <a:cxn ang="0">
                  <a:pos x="0" y="215"/>
                </a:cxn>
                <a:cxn ang="0">
                  <a:pos x="36" y="225"/>
                </a:cxn>
                <a:cxn ang="0">
                  <a:pos x="128" y="14"/>
                </a:cxn>
                <a:cxn ang="0">
                  <a:pos x="90" y="0"/>
                </a:cxn>
                <a:cxn ang="0">
                  <a:pos x="90" y="0"/>
                </a:cxn>
              </a:cxnLst>
              <a:rect l="0" t="0" r="r" b="b"/>
              <a:pathLst>
                <a:path w="128" h="225">
                  <a:moveTo>
                    <a:pt x="90" y="0"/>
                  </a:moveTo>
                  <a:lnTo>
                    <a:pt x="0" y="215"/>
                  </a:lnTo>
                  <a:lnTo>
                    <a:pt x="36" y="225"/>
                  </a:lnTo>
                  <a:lnTo>
                    <a:pt x="128" y="14"/>
                  </a:lnTo>
                  <a:lnTo>
                    <a:pt x="90" y="0"/>
                  </a:lnTo>
                  <a:lnTo>
                    <a:pt x="90" y="0"/>
                  </a:lnTo>
                  <a:close/>
                </a:path>
              </a:pathLst>
            </a:custGeom>
            <a:solidFill>
              <a:srgbClr val="000000"/>
            </a:solidFill>
            <a:ln w="9525">
              <a:noFill/>
              <a:round/>
              <a:headEnd/>
              <a:tailEnd/>
            </a:ln>
          </p:spPr>
          <p:txBody>
            <a:bodyPr>
              <a:prstTxWarp prst="textNoShape">
                <a:avLst/>
              </a:prstTxWarp>
            </a:bodyPr>
            <a:lstStyle/>
            <a:p>
              <a:endParaRPr lang="es-MX"/>
            </a:p>
          </p:txBody>
        </p:sp>
        <p:sp>
          <p:nvSpPr>
            <p:cNvPr id="115746" name="Freeform 34"/>
            <p:cNvSpPr>
              <a:spLocks/>
            </p:cNvSpPr>
            <p:nvPr/>
          </p:nvSpPr>
          <p:spPr bwMode="auto">
            <a:xfrm>
              <a:off x="3133" y="1943"/>
              <a:ext cx="64" cy="113"/>
            </a:xfrm>
            <a:custGeom>
              <a:avLst/>
              <a:gdLst/>
              <a:ahLst/>
              <a:cxnLst>
                <a:cxn ang="0">
                  <a:pos x="89" y="0"/>
                </a:cxn>
                <a:cxn ang="0">
                  <a:pos x="0" y="216"/>
                </a:cxn>
                <a:cxn ang="0">
                  <a:pos x="34" y="226"/>
                </a:cxn>
                <a:cxn ang="0">
                  <a:pos x="127" y="15"/>
                </a:cxn>
                <a:cxn ang="0">
                  <a:pos x="89" y="0"/>
                </a:cxn>
                <a:cxn ang="0">
                  <a:pos x="89" y="0"/>
                </a:cxn>
              </a:cxnLst>
              <a:rect l="0" t="0" r="r" b="b"/>
              <a:pathLst>
                <a:path w="127" h="226">
                  <a:moveTo>
                    <a:pt x="89" y="0"/>
                  </a:moveTo>
                  <a:lnTo>
                    <a:pt x="0" y="216"/>
                  </a:lnTo>
                  <a:lnTo>
                    <a:pt x="34" y="226"/>
                  </a:lnTo>
                  <a:lnTo>
                    <a:pt x="127" y="15"/>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15747" name="Freeform 35"/>
            <p:cNvSpPr>
              <a:spLocks/>
            </p:cNvSpPr>
            <p:nvPr/>
          </p:nvSpPr>
          <p:spPr bwMode="auto">
            <a:xfrm>
              <a:off x="3189" y="1960"/>
              <a:ext cx="61" cy="101"/>
            </a:xfrm>
            <a:custGeom>
              <a:avLst/>
              <a:gdLst/>
              <a:ahLst/>
              <a:cxnLst>
                <a:cxn ang="0">
                  <a:pos x="84" y="0"/>
                </a:cxn>
                <a:cxn ang="0">
                  <a:pos x="0" y="194"/>
                </a:cxn>
                <a:cxn ang="0">
                  <a:pos x="38" y="201"/>
                </a:cxn>
                <a:cxn ang="0">
                  <a:pos x="122" y="17"/>
                </a:cxn>
                <a:cxn ang="0">
                  <a:pos x="84" y="0"/>
                </a:cxn>
                <a:cxn ang="0">
                  <a:pos x="84" y="0"/>
                </a:cxn>
              </a:cxnLst>
              <a:rect l="0" t="0" r="r" b="b"/>
              <a:pathLst>
                <a:path w="122" h="201">
                  <a:moveTo>
                    <a:pt x="84" y="0"/>
                  </a:moveTo>
                  <a:lnTo>
                    <a:pt x="0" y="194"/>
                  </a:lnTo>
                  <a:lnTo>
                    <a:pt x="38" y="201"/>
                  </a:lnTo>
                  <a:lnTo>
                    <a:pt x="122" y="17"/>
                  </a:lnTo>
                  <a:lnTo>
                    <a:pt x="84" y="0"/>
                  </a:lnTo>
                  <a:lnTo>
                    <a:pt x="84" y="0"/>
                  </a:lnTo>
                  <a:close/>
                </a:path>
              </a:pathLst>
            </a:custGeom>
            <a:solidFill>
              <a:srgbClr val="000000"/>
            </a:solidFill>
            <a:ln w="9525">
              <a:noFill/>
              <a:round/>
              <a:headEnd/>
              <a:tailEnd/>
            </a:ln>
          </p:spPr>
          <p:txBody>
            <a:bodyPr>
              <a:prstTxWarp prst="textNoShape">
                <a:avLst/>
              </a:prstTxWarp>
            </a:bodyPr>
            <a:lstStyle/>
            <a:p>
              <a:endParaRPr lang="es-MX"/>
            </a:p>
          </p:txBody>
        </p:sp>
        <p:sp>
          <p:nvSpPr>
            <p:cNvPr id="115748" name="Freeform 36"/>
            <p:cNvSpPr>
              <a:spLocks/>
            </p:cNvSpPr>
            <p:nvPr/>
          </p:nvSpPr>
          <p:spPr bwMode="auto">
            <a:xfrm>
              <a:off x="2995" y="2451"/>
              <a:ext cx="125" cy="133"/>
            </a:xfrm>
            <a:custGeom>
              <a:avLst/>
              <a:gdLst/>
              <a:ahLst/>
              <a:cxnLst>
                <a:cxn ang="0">
                  <a:pos x="0" y="247"/>
                </a:cxn>
                <a:cxn ang="0">
                  <a:pos x="2" y="239"/>
                </a:cxn>
                <a:cxn ang="0">
                  <a:pos x="9" y="228"/>
                </a:cxn>
                <a:cxn ang="0">
                  <a:pos x="21" y="214"/>
                </a:cxn>
                <a:cxn ang="0">
                  <a:pos x="36" y="197"/>
                </a:cxn>
                <a:cxn ang="0">
                  <a:pos x="53" y="178"/>
                </a:cxn>
                <a:cxn ang="0">
                  <a:pos x="72" y="157"/>
                </a:cxn>
                <a:cxn ang="0">
                  <a:pos x="91" y="135"/>
                </a:cxn>
                <a:cxn ang="0">
                  <a:pos x="114" y="114"/>
                </a:cxn>
                <a:cxn ang="0">
                  <a:pos x="133" y="93"/>
                </a:cxn>
                <a:cxn ang="0">
                  <a:pos x="154" y="72"/>
                </a:cxn>
                <a:cxn ang="0">
                  <a:pos x="171" y="51"/>
                </a:cxn>
                <a:cxn ang="0">
                  <a:pos x="188" y="34"/>
                </a:cxn>
                <a:cxn ang="0">
                  <a:pos x="202" y="19"/>
                </a:cxn>
                <a:cxn ang="0">
                  <a:pos x="213" y="9"/>
                </a:cxn>
                <a:cxn ang="0">
                  <a:pos x="221" y="2"/>
                </a:cxn>
                <a:cxn ang="0">
                  <a:pos x="222" y="0"/>
                </a:cxn>
                <a:cxn ang="0">
                  <a:pos x="249" y="22"/>
                </a:cxn>
                <a:cxn ang="0">
                  <a:pos x="32" y="266"/>
                </a:cxn>
                <a:cxn ang="0">
                  <a:pos x="0" y="247"/>
                </a:cxn>
                <a:cxn ang="0">
                  <a:pos x="0" y="247"/>
                </a:cxn>
              </a:cxnLst>
              <a:rect l="0" t="0" r="r" b="b"/>
              <a:pathLst>
                <a:path w="249" h="266">
                  <a:moveTo>
                    <a:pt x="0" y="247"/>
                  </a:moveTo>
                  <a:lnTo>
                    <a:pt x="2" y="239"/>
                  </a:lnTo>
                  <a:lnTo>
                    <a:pt x="9" y="228"/>
                  </a:lnTo>
                  <a:lnTo>
                    <a:pt x="21" y="214"/>
                  </a:lnTo>
                  <a:lnTo>
                    <a:pt x="36" y="197"/>
                  </a:lnTo>
                  <a:lnTo>
                    <a:pt x="53" y="178"/>
                  </a:lnTo>
                  <a:lnTo>
                    <a:pt x="72" y="157"/>
                  </a:lnTo>
                  <a:lnTo>
                    <a:pt x="91" y="135"/>
                  </a:lnTo>
                  <a:lnTo>
                    <a:pt x="114" y="114"/>
                  </a:lnTo>
                  <a:lnTo>
                    <a:pt x="133" y="93"/>
                  </a:lnTo>
                  <a:lnTo>
                    <a:pt x="154" y="72"/>
                  </a:lnTo>
                  <a:lnTo>
                    <a:pt x="171" y="51"/>
                  </a:lnTo>
                  <a:lnTo>
                    <a:pt x="188" y="34"/>
                  </a:lnTo>
                  <a:lnTo>
                    <a:pt x="202" y="19"/>
                  </a:lnTo>
                  <a:lnTo>
                    <a:pt x="213" y="9"/>
                  </a:lnTo>
                  <a:lnTo>
                    <a:pt x="221" y="2"/>
                  </a:lnTo>
                  <a:lnTo>
                    <a:pt x="222" y="0"/>
                  </a:lnTo>
                  <a:lnTo>
                    <a:pt x="249" y="22"/>
                  </a:lnTo>
                  <a:lnTo>
                    <a:pt x="32" y="266"/>
                  </a:lnTo>
                  <a:lnTo>
                    <a:pt x="0" y="247"/>
                  </a:lnTo>
                  <a:lnTo>
                    <a:pt x="0" y="247"/>
                  </a:lnTo>
                  <a:close/>
                </a:path>
              </a:pathLst>
            </a:custGeom>
            <a:solidFill>
              <a:srgbClr val="000000"/>
            </a:solidFill>
            <a:ln w="9525">
              <a:noFill/>
              <a:round/>
              <a:headEnd/>
              <a:tailEnd/>
            </a:ln>
          </p:spPr>
          <p:txBody>
            <a:bodyPr>
              <a:prstTxWarp prst="textNoShape">
                <a:avLst/>
              </a:prstTxWarp>
            </a:bodyPr>
            <a:lstStyle/>
            <a:p>
              <a:endParaRPr lang="es-MX"/>
            </a:p>
          </p:txBody>
        </p:sp>
        <p:sp>
          <p:nvSpPr>
            <p:cNvPr id="115749" name="Freeform 37"/>
            <p:cNvSpPr>
              <a:spLocks/>
            </p:cNvSpPr>
            <p:nvPr/>
          </p:nvSpPr>
          <p:spPr bwMode="auto">
            <a:xfrm>
              <a:off x="2961" y="2036"/>
              <a:ext cx="164" cy="142"/>
            </a:xfrm>
            <a:custGeom>
              <a:avLst/>
              <a:gdLst/>
              <a:ahLst/>
              <a:cxnLst>
                <a:cxn ang="0">
                  <a:pos x="0" y="262"/>
                </a:cxn>
                <a:cxn ang="0">
                  <a:pos x="281" y="0"/>
                </a:cxn>
                <a:cxn ang="0">
                  <a:pos x="327" y="13"/>
                </a:cxn>
                <a:cxn ang="0">
                  <a:pos x="36" y="283"/>
                </a:cxn>
                <a:cxn ang="0">
                  <a:pos x="0" y="262"/>
                </a:cxn>
                <a:cxn ang="0">
                  <a:pos x="0" y="262"/>
                </a:cxn>
              </a:cxnLst>
              <a:rect l="0" t="0" r="r" b="b"/>
              <a:pathLst>
                <a:path w="327" h="283">
                  <a:moveTo>
                    <a:pt x="0" y="262"/>
                  </a:moveTo>
                  <a:lnTo>
                    <a:pt x="281" y="0"/>
                  </a:lnTo>
                  <a:lnTo>
                    <a:pt x="327" y="13"/>
                  </a:lnTo>
                  <a:lnTo>
                    <a:pt x="36" y="283"/>
                  </a:lnTo>
                  <a:lnTo>
                    <a:pt x="0" y="262"/>
                  </a:lnTo>
                  <a:lnTo>
                    <a:pt x="0" y="262"/>
                  </a:lnTo>
                  <a:close/>
                </a:path>
              </a:pathLst>
            </a:custGeom>
            <a:solidFill>
              <a:srgbClr val="000000"/>
            </a:solidFill>
            <a:ln w="9525">
              <a:noFill/>
              <a:round/>
              <a:headEnd/>
              <a:tailEnd/>
            </a:ln>
          </p:spPr>
          <p:txBody>
            <a:bodyPr>
              <a:prstTxWarp prst="textNoShape">
                <a:avLst/>
              </a:prstTxWarp>
            </a:bodyPr>
            <a:lstStyle/>
            <a:p>
              <a:endParaRPr lang="es-MX"/>
            </a:p>
          </p:txBody>
        </p:sp>
        <p:sp>
          <p:nvSpPr>
            <p:cNvPr id="115750" name="Freeform 38"/>
            <p:cNvSpPr>
              <a:spLocks/>
            </p:cNvSpPr>
            <p:nvPr/>
          </p:nvSpPr>
          <p:spPr bwMode="auto">
            <a:xfrm>
              <a:off x="2845" y="2662"/>
              <a:ext cx="104" cy="113"/>
            </a:xfrm>
            <a:custGeom>
              <a:avLst/>
              <a:gdLst/>
              <a:ahLst/>
              <a:cxnLst>
                <a:cxn ang="0">
                  <a:pos x="0" y="203"/>
                </a:cxn>
                <a:cxn ang="0">
                  <a:pos x="1" y="197"/>
                </a:cxn>
                <a:cxn ang="0">
                  <a:pos x="7" y="190"/>
                </a:cxn>
                <a:cxn ang="0">
                  <a:pos x="15" y="178"/>
                </a:cxn>
                <a:cxn ang="0">
                  <a:pos x="26" y="165"/>
                </a:cxn>
                <a:cxn ang="0">
                  <a:pos x="39" y="150"/>
                </a:cxn>
                <a:cxn ang="0">
                  <a:pos x="53" y="133"/>
                </a:cxn>
                <a:cxn ang="0">
                  <a:pos x="70" y="114"/>
                </a:cxn>
                <a:cxn ang="0">
                  <a:pos x="85" y="97"/>
                </a:cxn>
                <a:cxn ang="0">
                  <a:pos x="100" y="78"/>
                </a:cxn>
                <a:cxn ang="0">
                  <a:pos x="116" y="60"/>
                </a:cxn>
                <a:cxn ang="0">
                  <a:pos x="129" y="43"/>
                </a:cxn>
                <a:cxn ang="0">
                  <a:pos x="142" y="28"/>
                </a:cxn>
                <a:cxn ang="0">
                  <a:pos x="152" y="17"/>
                </a:cxn>
                <a:cxn ang="0">
                  <a:pos x="161" y="7"/>
                </a:cxn>
                <a:cxn ang="0">
                  <a:pos x="167" y="0"/>
                </a:cxn>
                <a:cxn ang="0">
                  <a:pos x="169" y="0"/>
                </a:cxn>
                <a:cxn ang="0">
                  <a:pos x="207" y="21"/>
                </a:cxn>
                <a:cxn ang="0">
                  <a:pos x="24" y="226"/>
                </a:cxn>
                <a:cxn ang="0">
                  <a:pos x="0" y="203"/>
                </a:cxn>
                <a:cxn ang="0">
                  <a:pos x="0" y="203"/>
                </a:cxn>
              </a:cxnLst>
              <a:rect l="0" t="0" r="r" b="b"/>
              <a:pathLst>
                <a:path w="207" h="226">
                  <a:moveTo>
                    <a:pt x="0" y="203"/>
                  </a:moveTo>
                  <a:lnTo>
                    <a:pt x="1" y="197"/>
                  </a:lnTo>
                  <a:lnTo>
                    <a:pt x="7" y="190"/>
                  </a:lnTo>
                  <a:lnTo>
                    <a:pt x="15" y="178"/>
                  </a:lnTo>
                  <a:lnTo>
                    <a:pt x="26" y="165"/>
                  </a:lnTo>
                  <a:lnTo>
                    <a:pt x="39" y="150"/>
                  </a:lnTo>
                  <a:lnTo>
                    <a:pt x="53" y="133"/>
                  </a:lnTo>
                  <a:lnTo>
                    <a:pt x="70" y="114"/>
                  </a:lnTo>
                  <a:lnTo>
                    <a:pt x="85" y="97"/>
                  </a:lnTo>
                  <a:lnTo>
                    <a:pt x="100" y="78"/>
                  </a:lnTo>
                  <a:lnTo>
                    <a:pt x="116" y="60"/>
                  </a:lnTo>
                  <a:lnTo>
                    <a:pt x="129" y="43"/>
                  </a:lnTo>
                  <a:lnTo>
                    <a:pt x="142" y="28"/>
                  </a:lnTo>
                  <a:lnTo>
                    <a:pt x="152" y="17"/>
                  </a:lnTo>
                  <a:lnTo>
                    <a:pt x="161" y="7"/>
                  </a:lnTo>
                  <a:lnTo>
                    <a:pt x="167" y="0"/>
                  </a:lnTo>
                  <a:lnTo>
                    <a:pt x="169" y="0"/>
                  </a:lnTo>
                  <a:lnTo>
                    <a:pt x="207" y="21"/>
                  </a:lnTo>
                  <a:lnTo>
                    <a:pt x="24" y="226"/>
                  </a:lnTo>
                  <a:lnTo>
                    <a:pt x="0" y="203"/>
                  </a:lnTo>
                  <a:lnTo>
                    <a:pt x="0" y="203"/>
                  </a:lnTo>
                  <a:close/>
                </a:path>
              </a:pathLst>
            </a:custGeom>
            <a:solidFill>
              <a:srgbClr val="000000"/>
            </a:solidFill>
            <a:ln w="9525">
              <a:noFill/>
              <a:round/>
              <a:headEnd/>
              <a:tailEnd/>
            </a:ln>
          </p:spPr>
          <p:txBody>
            <a:bodyPr>
              <a:prstTxWarp prst="textNoShape">
                <a:avLst/>
              </a:prstTxWarp>
            </a:bodyPr>
            <a:lstStyle/>
            <a:p>
              <a:endParaRPr lang="es-MX"/>
            </a:p>
          </p:txBody>
        </p:sp>
        <p:sp>
          <p:nvSpPr>
            <p:cNvPr id="115751" name="Freeform 39"/>
            <p:cNvSpPr>
              <a:spLocks/>
            </p:cNvSpPr>
            <p:nvPr/>
          </p:nvSpPr>
          <p:spPr bwMode="auto">
            <a:xfrm>
              <a:off x="3162" y="2286"/>
              <a:ext cx="109" cy="114"/>
            </a:xfrm>
            <a:custGeom>
              <a:avLst/>
              <a:gdLst/>
              <a:ahLst/>
              <a:cxnLst>
                <a:cxn ang="0">
                  <a:pos x="0" y="215"/>
                </a:cxn>
                <a:cxn ang="0">
                  <a:pos x="177" y="0"/>
                </a:cxn>
                <a:cxn ang="0">
                  <a:pos x="218" y="19"/>
                </a:cxn>
                <a:cxn ang="0">
                  <a:pos x="32" y="228"/>
                </a:cxn>
                <a:cxn ang="0">
                  <a:pos x="0" y="215"/>
                </a:cxn>
                <a:cxn ang="0">
                  <a:pos x="0" y="215"/>
                </a:cxn>
              </a:cxnLst>
              <a:rect l="0" t="0" r="r" b="b"/>
              <a:pathLst>
                <a:path w="218" h="228">
                  <a:moveTo>
                    <a:pt x="0" y="215"/>
                  </a:moveTo>
                  <a:lnTo>
                    <a:pt x="177" y="0"/>
                  </a:lnTo>
                  <a:lnTo>
                    <a:pt x="218" y="19"/>
                  </a:lnTo>
                  <a:lnTo>
                    <a:pt x="32" y="228"/>
                  </a:lnTo>
                  <a:lnTo>
                    <a:pt x="0" y="215"/>
                  </a:lnTo>
                  <a:lnTo>
                    <a:pt x="0" y="215"/>
                  </a:lnTo>
                  <a:close/>
                </a:path>
              </a:pathLst>
            </a:custGeom>
            <a:solidFill>
              <a:srgbClr val="000000"/>
            </a:solidFill>
            <a:ln w="9525">
              <a:noFill/>
              <a:round/>
              <a:headEnd/>
              <a:tailEnd/>
            </a:ln>
          </p:spPr>
          <p:txBody>
            <a:bodyPr>
              <a:prstTxWarp prst="textNoShape">
                <a:avLst/>
              </a:prstTxWarp>
            </a:bodyPr>
            <a:lstStyle/>
            <a:p>
              <a:endParaRPr lang="es-MX"/>
            </a:p>
          </p:txBody>
        </p:sp>
        <p:sp>
          <p:nvSpPr>
            <p:cNvPr id="115752" name="Freeform 40"/>
            <p:cNvSpPr>
              <a:spLocks/>
            </p:cNvSpPr>
            <p:nvPr/>
          </p:nvSpPr>
          <p:spPr bwMode="auto">
            <a:xfrm>
              <a:off x="2445" y="2041"/>
              <a:ext cx="280" cy="199"/>
            </a:xfrm>
            <a:custGeom>
              <a:avLst/>
              <a:gdLst/>
              <a:ahLst/>
              <a:cxnLst>
                <a:cxn ang="0">
                  <a:pos x="0" y="312"/>
                </a:cxn>
                <a:cxn ang="0">
                  <a:pos x="447" y="0"/>
                </a:cxn>
                <a:cxn ang="0">
                  <a:pos x="559" y="63"/>
                </a:cxn>
                <a:cxn ang="0">
                  <a:pos x="162" y="398"/>
                </a:cxn>
                <a:cxn ang="0">
                  <a:pos x="0" y="312"/>
                </a:cxn>
                <a:cxn ang="0">
                  <a:pos x="0" y="312"/>
                </a:cxn>
              </a:cxnLst>
              <a:rect l="0" t="0" r="r" b="b"/>
              <a:pathLst>
                <a:path w="559" h="398">
                  <a:moveTo>
                    <a:pt x="0" y="312"/>
                  </a:moveTo>
                  <a:lnTo>
                    <a:pt x="447" y="0"/>
                  </a:lnTo>
                  <a:lnTo>
                    <a:pt x="559" y="63"/>
                  </a:lnTo>
                  <a:lnTo>
                    <a:pt x="162" y="398"/>
                  </a:lnTo>
                  <a:lnTo>
                    <a:pt x="0" y="312"/>
                  </a:lnTo>
                  <a:lnTo>
                    <a:pt x="0" y="312"/>
                  </a:lnTo>
                  <a:close/>
                </a:path>
              </a:pathLst>
            </a:custGeom>
            <a:solidFill>
              <a:srgbClr val="000000"/>
            </a:solidFill>
            <a:ln w="9525">
              <a:noFill/>
              <a:round/>
              <a:headEnd/>
              <a:tailEnd/>
            </a:ln>
          </p:spPr>
          <p:txBody>
            <a:bodyPr>
              <a:prstTxWarp prst="textNoShape">
                <a:avLst/>
              </a:prstTxWarp>
            </a:bodyPr>
            <a:lstStyle/>
            <a:p>
              <a:endParaRPr lang="es-MX"/>
            </a:p>
          </p:txBody>
        </p:sp>
        <p:sp>
          <p:nvSpPr>
            <p:cNvPr id="115753" name="Freeform 41"/>
            <p:cNvSpPr>
              <a:spLocks/>
            </p:cNvSpPr>
            <p:nvPr/>
          </p:nvSpPr>
          <p:spPr bwMode="auto">
            <a:xfrm>
              <a:off x="2953" y="2686"/>
              <a:ext cx="31" cy="31"/>
            </a:xfrm>
            <a:custGeom>
              <a:avLst/>
              <a:gdLst/>
              <a:ahLst/>
              <a:cxnLst>
                <a:cxn ang="0">
                  <a:pos x="33" y="63"/>
                </a:cxn>
                <a:cxn ang="0">
                  <a:pos x="37" y="63"/>
                </a:cxn>
                <a:cxn ang="0">
                  <a:pos x="44" y="61"/>
                </a:cxn>
                <a:cxn ang="0">
                  <a:pos x="48" y="57"/>
                </a:cxn>
                <a:cxn ang="0">
                  <a:pos x="54" y="53"/>
                </a:cxn>
                <a:cxn ang="0">
                  <a:pos x="57" y="50"/>
                </a:cxn>
                <a:cxn ang="0">
                  <a:pos x="61" y="44"/>
                </a:cxn>
                <a:cxn ang="0">
                  <a:pos x="63" y="36"/>
                </a:cxn>
                <a:cxn ang="0">
                  <a:pos x="63" y="31"/>
                </a:cxn>
                <a:cxn ang="0">
                  <a:pos x="63" y="25"/>
                </a:cxn>
                <a:cxn ang="0">
                  <a:pos x="61" y="17"/>
                </a:cxn>
                <a:cxn ang="0">
                  <a:pos x="57" y="12"/>
                </a:cxn>
                <a:cxn ang="0">
                  <a:pos x="54" y="10"/>
                </a:cxn>
                <a:cxn ang="0">
                  <a:pos x="48" y="4"/>
                </a:cxn>
                <a:cxn ang="0">
                  <a:pos x="44" y="2"/>
                </a:cxn>
                <a:cxn ang="0">
                  <a:pos x="37" y="0"/>
                </a:cxn>
                <a:cxn ang="0">
                  <a:pos x="33" y="0"/>
                </a:cxn>
                <a:cxn ang="0">
                  <a:pos x="25" y="0"/>
                </a:cxn>
                <a:cxn ang="0">
                  <a:pos x="18" y="2"/>
                </a:cxn>
                <a:cxn ang="0">
                  <a:pos x="12" y="4"/>
                </a:cxn>
                <a:cxn ang="0">
                  <a:pos x="8" y="10"/>
                </a:cxn>
                <a:cxn ang="0">
                  <a:pos x="4" y="12"/>
                </a:cxn>
                <a:cxn ang="0">
                  <a:pos x="2" y="17"/>
                </a:cxn>
                <a:cxn ang="0">
                  <a:pos x="0" y="25"/>
                </a:cxn>
                <a:cxn ang="0">
                  <a:pos x="0" y="31"/>
                </a:cxn>
                <a:cxn ang="0">
                  <a:pos x="0" y="36"/>
                </a:cxn>
                <a:cxn ang="0">
                  <a:pos x="2" y="44"/>
                </a:cxn>
                <a:cxn ang="0">
                  <a:pos x="4" y="50"/>
                </a:cxn>
                <a:cxn ang="0">
                  <a:pos x="8" y="53"/>
                </a:cxn>
                <a:cxn ang="0">
                  <a:pos x="12" y="57"/>
                </a:cxn>
                <a:cxn ang="0">
                  <a:pos x="18" y="61"/>
                </a:cxn>
                <a:cxn ang="0">
                  <a:pos x="25" y="63"/>
                </a:cxn>
                <a:cxn ang="0">
                  <a:pos x="33" y="63"/>
                </a:cxn>
                <a:cxn ang="0">
                  <a:pos x="33" y="63"/>
                </a:cxn>
              </a:cxnLst>
              <a:rect l="0" t="0" r="r" b="b"/>
              <a:pathLst>
                <a:path w="63" h="63">
                  <a:moveTo>
                    <a:pt x="33" y="63"/>
                  </a:moveTo>
                  <a:lnTo>
                    <a:pt x="37" y="63"/>
                  </a:lnTo>
                  <a:lnTo>
                    <a:pt x="44" y="61"/>
                  </a:lnTo>
                  <a:lnTo>
                    <a:pt x="48" y="57"/>
                  </a:lnTo>
                  <a:lnTo>
                    <a:pt x="54" y="53"/>
                  </a:lnTo>
                  <a:lnTo>
                    <a:pt x="57" y="50"/>
                  </a:lnTo>
                  <a:lnTo>
                    <a:pt x="61" y="44"/>
                  </a:lnTo>
                  <a:lnTo>
                    <a:pt x="63" y="36"/>
                  </a:lnTo>
                  <a:lnTo>
                    <a:pt x="63" y="31"/>
                  </a:lnTo>
                  <a:lnTo>
                    <a:pt x="63" y="25"/>
                  </a:lnTo>
                  <a:lnTo>
                    <a:pt x="61" y="17"/>
                  </a:lnTo>
                  <a:lnTo>
                    <a:pt x="57" y="12"/>
                  </a:lnTo>
                  <a:lnTo>
                    <a:pt x="54" y="10"/>
                  </a:lnTo>
                  <a:lnTo>
                    <a:pt x="48" y="4"/>
                  </a:lnTo>
                  <a:lnTo>
                    <a:pt x="44" y="2"/>
                  </a:lnTo>
                  <a:lnTo>
                    <a:pt x="37" y="0"/>
                  </a:lnTo>
                  <a:lnTo>
                    <a:pt x="33" y="0"/>
                  </a:lnTo>
                  <a:lnTo>
                    <a:pt x="25" y="0"/>
                  </a:lnTo>
                  <a:lnTo>
                    <a:pt x="18" y="2"/>
                  </a:lnTo>
                  <a:lnTo>
                    <a:pt x="12" y="4"/>
                  </a:lnTo>
                  <a:lnTo>
                    <a:pt x="8" y="10"/>
                  </a:lnTo>
                  <a:lnTo>
                    <a:pt x="4" y="12"/>
                  </a:lnTo>
                  <a:lnTo>
                    <a:pt x="2" y="17"/>
                  </a:lnTo>
                  <a:lnTo>
                    <a:pt x="0" y="25"/>
                  </a:lnTo>
                  <a:lnTo>
                    <a:pt x="0" y="31"/>
                  </a:lnTo>
                  <a:lnTo>
                    <a:pt x="0" y="36"/>
                  </a:lnTo>
                  <a:lnTo>
                    <a:pt x="2" y="44"/>
                  </a:lnTo>
                  <a:lnTo>
                    <a:pt x="4" y="50"/>
                  </a:lnTo>
                  <a:lnTo>
                    <a:pt x="8" y="53"/>
                  </a:lnTo>
                  <a:lnTo>
                    <a:pt x="12" y="57"/>
                  </a:lnTo>
                  <a:lnTo>
                    <a:pt x="18" y="61"/>
                  </a:lnTo>
                  <a:lnTo>
                    <a:pt x="25" y="63"/>
                  </a:lnTo>
                  <a:lnTo>
                    <a:pt x="33" y="63"/>
                  </a:lnTo>
                  <a:lnTo>
                    <a:pt x="33" y="63"/>
                  </a:lnTo>
                  <a:close/>
                </a:path>
              </a:pathLst>
            </a:custGeom>
            <a:solidFill>
              <a:srgbClr val="000000"/>
            </a:solidFill>
            <a:ln w="9525">
              <a:noFill/>
              <a:round/>
              <a:headEnd/>
              <a:tailEnd/>
            </a:ln>
          </p:spPr>
          <p:txBody>
            <a:bodyPr>
              <a:prstTxWarp prst="textNoShape">
                <a:avLst/>
              </a:prstTxWarp>
            </a:bodyPr>
            <a:lstStyle/>
            <a:p>
              <a:endParaRPr lang="es-MX"/>
            </a:p>
          </p:txBody>
        </p:sp>
        <p:sp>
          <p:nvSpPr>
            <p:cNvPr id="115754" name="Freeform 42"/>
            <p:cNvSpPr>
              <a:spLocks/>
            </p:cNvSpPr>
            <p:nvPr/>
          </p:nvSpPr>
          <p:spPr bwMode="auto">
            <a:xfrm>
              <a:off x="2996" y="2629"/>
              <a:ext cx="34" cy="32"/>
            </a:xfrm>
            <a:custGeom>
              <a:avLst/>
              <a:gdLst/>
              <a:ahLst/>
              <a:cxnLst>
                <a:cxn ang="0">
                  <a:pos x="32" y="65"/>
                </a:cxn>
                <a:cxn ang="0">
                  <a:pos x="38" y="63"/>
                </a:cxn>
                <a:cxn ang="0">
                  <a:pos x="44" y="61"/>
                </a:cxn>
                <a:cxn ang="0">
                  <a:pos x="49" y="57"/>
                </a:cxn>
                <a:cxn ang="0">
                  <a:pos x="55" y="53"/>
                </a:cxn>
                <a:cxn ang="0">
                  <a:pos x="59" y="48"/>
                </a:cxn>
                <a:cxn ang="0">
                  <a:pos x="63" y="44"/>
                </a:cxn>
                <a:cxn ang="0">
                  <a:pos x="65" y="36"/>
                </a:cxn>
                <a:cxn ang="0">
                  <a:pos x="66" y="31"/>
                </a:cxn>
                <a:cxn ang="0">
                  <a:pos x="65" y="25"/>
                </a:cxn>
                <a:cxn ang="0">
                  <a:pos x="63" y="17"/>
                </a:cxn>
                <a:cxn ang="0">
                  <a:pos x="59" y="11"/>
                </a:cxn>
                <a:cxn ang="0">
                  <a:pos x="55" y="8"/>
                </a:cxn>
                <a:cxn ang="0">
                  <a:pos x="49" y="4"/>
                </a:cxn>
                <a:cxn ang="0">
                  <a:pos x="44" y="2"/>
                </a:cxn>
                <a:cxn ang="0">
                  <a:pos x="38" y="0"/>
                </a:cxn>
                <a:cxn ang="0">
                  <a:pos x="32" y="0"/>
                </a:cxn>
                <a:cxn ang="0">
                  <a:pos x="26" y="0"/>
                </a:cxn>
                <a:cxn ang="0">
                  <a:pos x="19" y="2"/>
                </a:cxn>
                <a:cxn ang="0">
                  <a:pos x="13" y="4"/>
                </a:cxn>
                <a:cxn ang="0">
                  <a:pos x="9" y="8"/>
                </a:cxn>
                <a:cxn ang="0">
                  <a:pos x="6" y="11"/>
                </a:cxn>
                <a:cxn ang="0">
                  <a:pos x="2" y="17"/>
                </a:cxn>
                <a:cxn ang="0">
                  <a:pos x="0" y="25"/>
                </a:cxn>
                <a:cxn ang="0">
                  <a:pos x="0" y="31"/>
                </a:cxn>
                <a:cxn ang="0">
                  <a:pos x="0" y="36"/>
                </a:cxn>
                <a:cxn ang="0">
                  <a:pos x="2" y="44"/>
                </a:cxn>
                <a:cxn ang="0">
                  <a:pos x="6" y="48"/>
                </a:cxn>
                <a:cxn ang="0">
                  <a:pos x="9" y="53"/>
                </a:cxn>
                <a:cxn ang="0">
                  <a:pos x="13" y="57"/>
                </a:cxn>
                <a:cxn ang="0">
                  <a:pos x="19" y="61"/>
                </a:cxn>
                <a:cxn ang="0">
                  <a:pos x="26" y="63"/>
                </a:cxn>
                <a:cxn ang="0">
                  <a:pos x="32" y="65"/>
                </a:cxn>
                <a:cxn ang="0">
                  <a:pos x="32" y="65"/>
                </a:cxn>
              </a:cxnLst>
              <a:rect l="0" t="0" r="r" b="b"/>
              <a:pathLst>
                <a:path w="66" h="65">
                  <a:moveTo>
                    <a:pt x="32" y="65"/>
                  </a:moveTo>
                  <a:lnTo>
                    <a:pt x="38" y="63"/>
                  </a:lnTo>
                  <a:lnTo>
                    <a:pt x="44" y="61"/>
                  </a:lnTo>
                  <a:lnTo>
                    <a:pt x="49" y="57"/>
                  </a:lnTo>
                  <a:lnTo>
                    <a:pt x="55" y="53"/>
                  </a:lnTo>
                  <a:lnTo>
                    <a:pt x="59" y="48"/>
                  </a:lnTo>
                  <a:lnTo>
                    <a:pt x="63" y="44"/>
                  </a:lnTo>
                  <a:lnTo>
                    <a:pt x="65" y="36"/>
                  </a:lnTo>
                  <a:lnTo>
                    <a:pt x="66" y="31"/>
                  </a:lnTo>
                  <a:lnTo>
                    <a:pt x="65" y="25"/>
                  </a:lnTo>
                  <a:lnTo>
                    <a:pt x="63" y="17"/>
                  </a:lnTo>
                  <a:lnTo>
                    <a:pt x="59" y="11"/>
                  </a:lnTo>
                  <a:lnTo>
                    <a:pt x="55" y="8"/>
                  </a:lnTo>
                  <a:lnTo>
                    <a:pt x="49" y="4"/>
                  </a:lnTo>
                  <a:lnTo>
                    <a:pt x="44" y="2"/>
                  </a:lnTo>
                  <a:lnTo>
                    <a:pt x="38" y="0"/>
                  </a:lnTo>
                  <a:lnTo>
                    <a:pt x="32" y="0"/>
                  </a:lnTo>
                  <a:lnTo>
                    <a:pt x="26" y="0"/>
                  </a:lnTo>
                  <a:lnTo>
                    <a:pt x="19" y="2"/>
                  </a:lnTo>
                  <a:lnTo>
                    <a:pt x="13" y="4"/>
                  </a:lnTo>
                  <a:lnTo>
                    <a:pt x="9" y="8"/>
                  </a:lnTo>
                  <a:lnTo>
                    <a:pt x="6" y="11"/>
                  </a:lnTo>
                  <a:lnTo>
                    <a:pt x="2" y="17"/>
                  </a:lnTo>
                  <a:lnTo>
                    <a:pt x="0" y="25"/>
                  </a:lnTo>
                  <a:lnTo>
                    <a:pt x="0" y="31"/>
                  </a:lnTo>
                  <a:lnTo>
                    <a:pt x="0" y="36"/>
                  </a:lnTo>
                  <a:lnTo>
                    <a:pt x="2" y="44"/>
                  </a:lnTo>
                  <a:lnTo>
                    <a:pt x="6" y="48"/>
                  </a:lnTo>
                  <a:lnTo>
                    <a:pt x="9" y="53"/>
                  </a:lnTo>
                  <a:lnTo>
                    <a:pt x="13" y="57"/>
                  </a:lnTo>
                  <a:lnTo>
                    <a:pt x="19" y="61"/>
                  </a:lnTo>
                  <a:lnTo>
                    <a:pt x="26" y="63"/>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5755" name="Freeform 43"/>
            <p:cNvSpPr>
              <a:spLocks/>
            </p:cNvSpPr>
            <p:nvPr/>
          </p:nvSpPr>
          <p:spPr bwMode="auto">
            <a:xfrm>
              <a:off x="3041" y="2572"/>
              <a:ext cx="32" cy="32"/>
            </a:xfrm>
            <a:custGeom>
              <a:avLst/>
              <a:gdLst/>
              <a:ahLst/>
              <a:cxnLst>
                <a:cxn ang="0">
                  <a:pos x="33" y="65"/>
                </a:cxn>
                <a:cxn ang="0">
                  <a:pos x="38" y="63"/>
                </a:cxn>
                <a:cxn ang="0">
                  <a:pos x="44" y="61"/>
                </a:cxn>
                <a:cxn ang="0">
                  <a:pos x="50" y="57"/>
                </a:cxn>
                <a:cxn ang="0">
                  <a:pos x="55" y="55"/>
                </a:cxn>
                <a:cxn ang="0">
                  <a:pos x="57" y="48"/>
                </a:cxn>
                <a:cxn ang="0">
                  <a:pos x="63" y="44"/>
                </a:cxn>
                <a:cxn ang="0">
                  <a:pos x="65" y="36"/>
                </a:cxn>
                <a:cxn ang="0">
                  <a:pos x="65" y="30"/>
                </a:cxn>
                <a:cxn ang="0">
                  <a:pos x="65" y="25"/>
                </a:cxn>
                <a:cxn ang="0">
                  <a:pos x="63" y="17"/>
                </a:cxn>
                <a:cxn ang="0">
                  <a:pos x="57" y="13"/>
                </a:cxn>
                <a:cxn ang="0">
                  <a:pos x="55" y="8"/>
                </a:cxn>
                <a:cxn ang="0">
                  <a:pos x="50" y="4"/>
                </a:cxn>
                <a:cxn ang="0">
                  <a:pos x="44" y="2"/>
                </a:cxn>
                <a:cxn ang="0">
                  <a:pos x="38" y="0"/>
                </a:cxn>
                <a:cxn ang="0">
                  <a:pos x="33" y="0"/>
                </a:cxn>
                <a:cxn ang="0">
                  <a:pos x="25" y="0"/>
                </a:cxn>
                <a:cxn ang="0">
                  <a:pos x="19"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19" y="61"/>
                </a:cxn>
                <a:cxn ang="0">
                  <a:pos x="25" y="63"/>
                </a:cxn>
                <a:cxn ang="0">
                  <a:pos x="33" y="65"/>
                </a:cxn>
                <a:cxn ang="0">
                  <a:pos x="33" y="65"/>
                </a:cxn>
              </a:cxnLst>
              <a:rect l="0" t="0" r="r" b="b"/>
              <a:pathLst>
                <a:path w="65" h="65">
                  <a:moveTo>
                    <a:pt x="33" y="65"/>
                  </a:moveTo>
                  <a:lnTo>
                    <a:pt x="38" y="63"/>
                  </a:lnTo>
                  <a:lnTo>
                    <a:pt x="44" y="61"/>
                  </a:lnTo>
                  <a:lnTo>
                    <a:pt x="50" y="57"/>
                  </a:lnTo>
                  <a:lnTo>
                    <a:pt x="55" y="55"/>
                  </a:lnTo>
                  <a:lnTo>
                    <a:pt x="57" y="48"/>
                  </a:lnTo>
                  <a:lnTo>
                    <a:pt x="63" y="44"/>
                  </a:lnTo>
                  <a:lnTo>
                    <a:pt x="65" y="36"/>
                  </a:lnTo>
                  <a:lnTo>
                    <a:pt x="65" y="30"/>
                  </a:lnTo>
                  <a:lnTo>
                    <a:pt x="65" y="25"/>
                  </a:lnTo>
                  <a:lnTo>
                    <a:pt x="63" y="17"/>
                  </a:lnTo>
                  <a:lnTo>
                    <a:pt x="57" y="13"/>
                  </a:lnTo>
                  <a:lnTo>
                    <a:pt x="55" y="8"/>
                  </a:lnTo>
                  <a:lnTo>
                    <a:pt x="50" y="4"/>
                  </a:lnTo>
                  <a:lnTo>
                    <a:pt x="44" y="2"/>
                  </a:lnTo>
                  <a:lnTo>
                    <a:pt x="38" y="0"/>
                  </a:lnTo>
                  <a:lnTo>
                    <a:pt x="33" y="0"/>
                  </a:lnTo>
                  <a:lnTo>
                    <a:pt x="25" y="0"/>
                  </a:lnTo>
                  <a:lnTo>
                    <a:pt x="19" y="2"/>
                  </a:lnTo>
                  <a:lnTo>
                    <a:pt x="14" y="4"/>
                  </a:lnTo>
                  <a:lnTo>
                    <a:pt x="10" y="8"/>
                  </a:lnTo>
                  <a:lnTo>
                    <a:pt x="4" y="13"/>
                  </a:lnTo>
                  <a:lnTo>
                    <a:pt x="2" y="17"/>
                  </a:lnTo>
                  <a:lnTo>
                    <a:pt x="0" y="25"/>
                  </a:lnTo>
                  <a:lnTo>
                    <a:pt x="0" y="30"/>
                  </a:lnTo>
                  <a:lnTo>
                    <a:pt x="0" y="36"/>
                  </a:lnTo>
                  <a:lnTo>
                    <a:pt x="2" y="44"/>
                  </a:lnTo>
                  <a:lnTo>
                    <a:pt x="4" y="48"/>
                  </a:lnTo>
                  <a:lnTo>
                    <a:pt x="10" y="55"/>
                  </a:lnTo>
                  <a:lnTo>
                    <a:pt x="14" y="57"/>
                  </a:lnTo>
                  <a:lnTo>
                    <a:pt x="19" y="61"/>
                  </a:lnTo>
                  <a:lnTo>
                    <a:pt x="25" y="63"/>
                  </a:lnTo>
                  <a:lnTo>
                    <a:pt x="33" y="65"/>
                  </a:lnTo>
                  <a:lnTo>
                    <a:pt x="33"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5756" name="Freeform 44"/>
            <p:cNvSpPr>
              <a:spLocks/>
            </p:cNvSpPr>
            <p:nvPr/>
          </p:nvSpPr>
          <p:spPr bwMode="auto">
            <a:xfrm>
              <a:off x="3086" y="2514"/>
              <a:ext cx="32" cy="33"/>
            </a:xfrm>
            <a:custGeom>
              <a:avLst/>
              <a:gdLst/>
              <a:ahLst/>
              <a:cxnLst>
                <a:cxn ang="0">
                  <a:pos x="32" y="65"/>
                </a:cxn>
                <a:cxn ang="0">
                  <a:pos x="38" y="65"/>
                </a:cxn>
                <a:cxn ang="0">
                  <a:pos x="45" y="61"/>
                </a:cxn>
                <a:cxn ang="0">
                  <a:pos x="49" y="57"/>
                </a:cxn>
                <a:cxn ang="0">
                  <a:pos x="55" y="55"/>
                </a:cxn>
                <a:cxn ang="0">
                  <a:pos x="57" y="49"/>
                </a:cxn>
                <a:cxn ang="0">
                  <a:pos x="60" y="44"/>
                </a:cxn>
                <a:cxn ang="0">
                  <a:pos x="62" y="38"/>
                </a:cxn>
                <a:cxn ang="0">
                  <a:pos x="64" y="32"/>
                </a:cxn>
                <a:cxn ang="0">
                  <a:pos x="62" y="25"/>
                </a:cxn>
                <a:cxn ang="0">
                  <a:pos x="60" y="19"/>
                </a:cxn>
                <a:cxn ang="0">
                  <a:pos x="57" y="13"/>
                </a:cxn>
                <a:cxn ang="0">
                  <a:pos x="55" y="9"/>
                </a:cxn>
                <a:cxn ang="0">
                  <a:pos x="49" y="4"/>
                </a:cxn>
                <a:cxn ang="0">
                  <a:pos x="45" y="2"/>
                </a:cxn>
                <a:cxn ang="0">
                  <a:pos x="38" y="0"/>
                </a:cxn>
                <a:cxn ang="0">
                  <a:pos x="32" y="0"/>
                </a:cxn>
                <a:cxn ang="0">
                  <a:pos x="26" y="0"/>
                </a:cxn>
                <a:cxn ang="0">
                  <a:pos x="19" y="2"/>
                </a:cxn>
                <a:cxn ang="0">
                  <a:pos x="13" y="4"/>
                </a:cxn>
                <a:cxn ang="0">
                  <a:pos x="9" y="9"/>
                </a:cxn>
                <a:cxn ang="0">
                  <a:pos x="3" y="13"/>
                </a:cxn>
                <a:cxn ang="0">
                  <a:pos x="2" y="19"/>
                </a:cxn>
                <a:cxn ang="0">
                  <a:pos x="0" y="25"/>
                </a:cxn>
                <a:cxn ang="0">
                  <a:pos x="0" y="32"/>
                </a:cxn>
                <a:cxn ang="0">
                  <a:pos x="0" y="38"/>
                </a:cxn>
                <a:cxn ang="0">
                  <a:pos x="2" y="44"/>
                </a:cxn>
                <a:cxn ang="0">
                  <a:pos x="3" y="49"/>
                </a:cxn>
                <a:cxn ang="0">
                  <a:pos x="9" y="55"/>
                </a:cxn>
                <a:cxn ang="0">
                  <a:pos x="13" y="57"/>
                </a:cxn>
                <a:cxn ang="0">
                  <a:pos x="19" y="61"/>
                </a:cxn>
                <a:cxn ang="0">
                  <a:pos x="26" y="65"/>
                </a:cxn>
                <a:cxn ang="0">
                  <a:pos x="32" y="65"/>
                </a:cxn>
                <a:cxn ang="0">
                  <a:pos x="32" y="65"/>
                </a:cxn>
              </a:cxnLst>
              <a:rect l="0" t="0" r="r" b="b"/>
              <a:pathLst>
                <a:path w="64" h="65">
                  <a:moveTo>
                    <a:pt x="32" y="65"/>
                  </a:moveTo>
                  <a:lnTo>
                    <a:pt x="38" y="65"/>
                  </a:lnTo>
                  <a:lnTo>
                    <a:pt x="45" y="61"/>
                  </a:lnTo>
                  <a:lnTo>
                    <a:pt x="49" y="57"/>
                  </a:lnTo>
                  <a:lnTo>
                    <a:pt x="55" y="55"/>
                  </a:lnTo>
                  <a:lnTo>
                    <a:pt x="57" y="49"/>
                  </a:lnTo>
                  <a:lnTo>
                    <a:pt x="60" y="44"/>
                  </a:lnTo>
                  <a:lnTo>
                    <a:pt x="62" y="38"/>
                  </a:lnTo>
                  <a:lnTo>
                    <a:pt x="64" y="32"/>
                  </a:lnTo>
                  <a:lnTo>
                    <a:pt x="62" y="25"/>
                  </a:lnTo>
                  <a:lnTo>
                    <a:pt x="60" y="19"/>
                  </a:lnTo>
                  <a:lnTo>
                    <a:pt x="57" y="13"/>
                  </a:lnTo>
                  <a:lnTo>
                    <a:pt x="55" y="9"/>
                  </a:lnTo>
                  <a:lnTo>
                    <a:pt x="49" y="4"/>
                  </a:lnTo>
                  <a:lnTo>
                    <a:pt x="45" y="2"/>
                  </a:lnTo>
                  <a:lnTo>
                    <a:pt x="38" y="0"/>
                  </a:lnTo>
                  <a:lnTo>
                    <a:pt x="32" y="0"/>
                  </a:lnTo>
                  <a:lnTo>
                    <a:pt x="26" y="0"/>
                  </a:lnTo>
                  <a:lnTo>
                    <a:pt x="19" y="2"/>
                  </a:lnTo>
                  <a:lnTo>
                    <a:pt x="13" y="4"/>
                  </a:lnTo>
                  <a:lnTo>
                    <a:pt x="9" y="9"/>
                  </a:lnTo>
                  <a:lnTo>
                    <a:pt x="3" y="13"/>
                  </a:lnTo>
                  <a:lnTo>
                    <a:pt x="2" y="19"/>
                  </a:lnTo>
                  <a:lnTo>
                    <a:pt x="0" y="25"/>
                  </a:lnTo>
                  <a:lnTo>
                    <a:pt x="0" y="32"/>
                  </a:lnTo>
                  <a:lnTo>
                    <a:pt x="0" y="38"/>
                  </a:lnTo>
                  <a:lnTo>
                    <a:pt x="2" y="44"/>
                  </a:lnTo>
                  <a:lnTo>
                    <a:pt x="3" y="49"/>
                  </a:lnTo>
                  <a:lnTo>
                    <a:pt x="9" y="55"/>
                  </a:lnTo>
                  <a:lnTo>
                    <a:pt x="13" y="57"/>
                  </a:lnTo>
                  <a:lnTo>
                    <a:pt x="19" y="61"/>
                  </a:lnTo>
                  <a:lnTo>
                    <a:pt x="26" y="65"/>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5757" name="Freeform 45"/>
            <p:cNvSpPr>
              <a:spLocks/>
            </p:cNvSpPr>
            <p:nvPr/>
          </p:nvSpPr>
          <p:spPr bwMode="auto">
            <a:xfrm>
              <a:off x="3130" y="2457"/>
              <a:ext cx="33" cy="33"/>
            </a:xfrm>
            <a:custGeom>
              <a:avLst/>
              <a:gdLst/>
              <a:ahLst/>
              <a:cxnLst>
                <a:cxn ang="0">
                  <a:pos x="30" y="65"/>
                </a:cxn>
                <a:cxn ang="0">
                  <a:pos x="36" y="63"/>
                </a:cxn>
                <a:cxn ang="0">
                  <a:pos x="44" y="61"/>
                </a:cxn>
                <a:cxn ang="0">
                  <a:pos x="49" y="57"/>
                </a:cxn>
                <a:cxn ang="0">
                  <a:pos x="55" y="55"/>
                </a:cxn>
                <a:cxn ang="0">
                  <a:pos x="59" y="49"/>
                </a:cxn>
                <a:cxn ang="0">
                  <a:pos x="61" y="44"/>
                </a:cxn>
                <a:cxn ang="0">
                  <a:pos x="63" y="38"/>
                </a:cxn>
                <a:cxn ang="0">
                  <a:pos x="65" y="30"/>
                </a:cxn>
                <a:cxn ang="0">
                  <a:pos x="63" y="25"/>
                </a:cxn>
                <a:cxn ang="0">
                  <a:pos x="61" y="19"/>
                </a:cxn>
                <a:cxn ang="0">
                  <a:pos x="59" y="11"/>
                </a:cxn>
                <a:cxn ang="0">
                  <a:pos x="55" y="9"/>
                </a:cxn>
                <a:cxn ang="0">
                  <a:pos x="49" y="6"/>
                </a:cxn>
                <a:cxn ang="0">
                  <a:pos x="44" y="4"/>
                </a:cxn>
                <a:cxn ang="0">
                  <a:pos x="36" y="0"/>
                </a:cxn>
                <a:cxn ang="0">
                  <a:pos x="30" y="0"/>
                </a:cxn>
                <a:cxn ang="0">
                  <a:pos x="25" y="0"/>
                </a:cxn>
                <a:cxn ang="0">
                  <a:pos x="19" y="4"/>
                </a:cxn>
                <a:cxn ang="0">
                  <a:pos x="13" y="6"/>
                </a:cxn>
                <a:cxn ang="0">
                  <a:pos x="9" y="9"/>
                </a:cxn>
                <a:cxn ang="0">
                  <a:pos x="4" y="11"/>
                </a:cxn>
                <a:cxn ang="0">
                  <a:pos x="2" y="19"/>
                </a:cxn>
                <a:cxn ang="0">
                  <a:pos x="0" y="25"/>
                </a:cxn>
                <a:cxn ang="0">
                  <a:pos x="0" y="30"/>
                </a:cxn>
                <a:cxn ang="0">
                  <a:pos x="0" y="38"/>
                </a:cxn>
                <a:cxn ang="0">
                  <a:pos x="2" y="44"/>
                </a:cxn>
                <a:cxn ang="0">
                  <a:pos x="4" y="49"/>
                </a:cxn>
                <a:cxn ang="0">
                  <a:pos x="9" y="55"/>
                </a:cxn>
                <a:cxn ang="0">
                  <a:pos x="13" y="57"/>
                </a:cxn>
                <a:cxn ang="0">
                  <a:pos x="19" y="61"/>
                </a:cxn>
                <a:cxn ang="0">
                  <a:pos x="25" y="63"/>
                </a:cxn>
                <a:cxn ang="0">
                  <a:pos x="30" y="65"/>
                </a:cxn>
                <a:cxn ang="0">
                  <a:pos x="30" y="65"/>
                </a:cxn>
              </a:cxnLst>
              <a:rect l="0" t="0" r="r" b="b"/>
              <a:pathLst>
                <a:path w="65" h="65">
                  <a:moveTo>
                    <a:pt x="30" y="65"/>
                  </a:moveTo>
                  <a:lnTo>
                    <a:pt x="36" y="63"/>
                  </a:lnTo>
                  <a:lnTo>
                    <a:pt x="44" y="61"/>
                  </a:lnTo>
                  <a:lnTo>
                    <a:pt x="49" y="57"/>
                  </a:lnTo>
                  <a:lnTo>
                    <a:pt x="55" y="55"/>
                  </a:lnTo>
                  <a:lnTo>
                    <a:pt x="59" y="49"/>
                  </a:lnTo>
                  <a:lnTo>
                    <a:pt x="61" y="44"/>
                  </a:lnTo>
                  <a:lnTo>
                    <a:pt x="63" y="38"/>
                  </a:lnTo>
                  <a:lnTo>
                    <a:pt x="65" y="30"/>
                  </a:lnTo>
                  <a:lnTo>
                    <a:pt x="63" y="25"/>
                  </a:lnTo>
                  <a:lnTo>
                    <a:pt x="61" y="19"/>
                  </a:lnTo>
                  <a:lnTo>
                    <a:pt x="59" y="11"/>
                  </a:lnTo>
                  <a:lnTo>
                    <a:pt x="55" y="9"/>
                  </a:lnTo>
                  <a:lnTo>
                    <a:pt x="49" y="6"/>
                  </a:lnTo>
                  <a:lnTo>
                    <a:pt x="44" y="4"/>
                  </a:lnTo>
                  <a:lnTo>
                    <a:pt x="36" y="0"/>
                  </a:lnTo>
                  <a:lnTo>
                    <a:pt x="30" y="0"/>
                  </a:lnTo>
                  <a:lnTo>
                    <a:pt x="25" y="0"/>
                  </a:lnTo>
                  <a:lnTo>
                    <a:pt x="19" y="4"/>
                  </a:lnTo>
                  <a:lnTo>
                    <a:pt x="13" y="6"/>
                  </a:lnTo>
                  <a:lnTo>
                    <a:pt x="9" y="9"/>
                  </a:lnTo>
                  <a:lnTo>
                    <a:pt x="4" y="11"/>
                  </a:lnTo>
                  <a:lnTo>
                    <a:pt x="2" y="19"/>
                  </a:lnTo>
                  <a:lnTo>
                    <a:pt x="0" y="25"/>
                  </a:lnTo>
                  <a:lnTo>
                    <a:pt x="0" y="30"/>
                  </a:lnTo>
                  <a:lnTo>
                    <a:pt x="0" y="38"/>
                  </a:lnTo>
                  <a:lnTo>
                    <a:pt x="2" y="44"/>
                  </a:lnTo>
                  <a:lnTo>
                    <a:pt x="4" y="49"/>
                  </a:lnTo>
                  <a:lnTo>
                    <a:pt x="9" y="55"/>
                  </a:lnTo>
                  <a:lnTo>
                    <a:pt x="13" y="57"/>
                  </a:lnTo>
                  <a:lnTo>
                    <a:pt x="19" y="61"/>
                  </a:lnTo>
                  <a:lnTo>
                    <a:pt x="25" y="63"/>
                  </a:lnTo>
                  <a:lnTo>
                    <a:pt x="30" y="65"/>
                  </a:lnTo>
                  <a:lnTo>
                    <a:pt x="30"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5758" name="Freeform 46"/>
            <p:cNvSpPr>
              <a:spLocks/>
            </p:cNvSpPr>
            <p:nvPr/>
          </p:nvSpPr>
          <p:spPr bwMode="auto">
            <a:xfrm>
              <a:off x="3174" y="2400"/>
              <a:ext cx="33" cy="33"/>
            </a:xfrm>
            <a:custGeom>
              <a:avLst/>
              <a:gdLst/>
              <a:ahLst/>
              <a:cxnLst>
                <a:cxn ang="0">
                  <a:pos x="35" y="65"/>
                </a:cxn>
                <a:cxn ang="0">
                  <a:pos x="40" y="63"/>
                </a:cxn>
                <a:cxn ang="0">
                  <a:pos x="46" y="61"/>
                </a:cxn>
                <a:cxn ang="0">
                  <a:pos x="52" y="59"/>
                </a:cxn>
                <a:cxn ang="0">
                  <a:pos x="57" y="55"/>
                </a:cxn>
                <a:cxn ang="0">
                  <a:pos x="59" y="49"/>
                </a:cxn>
                <a:cxn ang="0">
                  <a:pos x="65" y="45"/>
                </a:cxn>
                <a:cxn ang="0">
                  <a:pos x="67" y="38"/>
                </a:cxn>
                <a:cxn ang="0">
                  <a:pos x="67" y="32"/>
                </a:cxn>
                <a:cxn ang="0">
                  <a:pos x="67" y="26"/>
                </a:cxn>
                <a:cxn ang="0">
                  <a:pos x="65" y="19"/>
                </a:cxn>
                <a:cxn ang="0">
                  <a:pos x="59" y="13"/>
                </a:cxn>
                <a:cxn ang="0">
                  <a:pos x="57" y="9"/>
                </a:cxn>
                <a:cxn ang="0">
                  <a:pos x="52" y="6"/>
                </a:cxn>
                <a:cxn ang="0">
                  <a:pos x="46" y="2"/>
                </a:cxn>
                <a:cxn ang="0">
                  <a:pos x="40" y="0"/>
                </a:cxn>
                <a:cxn ang="0">
                  <a:pos x="35" y="0"/>
                </a:cxn>
                <a:cxn ang="0">
                  <a:pos x="27" y="0"/>
                </a:cxn>
                <a:cxn ang="0">
                  <a:pos x="21" y="2"/>
                </a:cxn>
                <a:cxn ang="0">
                  <a:pos x="16" y="6"/>
                </a:cxn>
                <a:cxn ang="0">
                  <a:pos x="10" y="9"/>
                </a:cxn>
                <a:cxn ang="0">
                  <a:pos x="6" y="13"/>
                </a:cxn>
                <a:cxn ang="0">
                  <a:pos x="4" y="19"/>
                </a:cxn>
                <a:cxn ang="0">
                  <a:pos x="0" y="26"/>
                </a:cxn>
                <a:cxn ang="0">
                  <a:pos x="0" y="32"/>
                </a:cxn>
                <a:cxn ang="0">
                  <a:pos x="0" y="38"/>
                </a:cxn>
                <a:cxn ang="0">
                  <a:pos x="4" y="45"/>
                </a:cxn>
                <a:cxn ang="0">
                  <a:pos x="6" y="49"/>
                </a:cxn>
                <a:cxn ang="0">
                  <a:pos x="10" y="55"/>
                </a:cxn>
                <a:cxn ang="0">
                  <a:pos x="16" y="59"/>
                </a:cxn>
                <a:cxn ang="0">
                  <a:pos x="21" y="61"/>
                </a:cxn>
                <a:cxn ang="0">
                  <a:pos x="27" y="63"/>
                </a:cxn>
                <a:cxn ang="0">
                  <a:pos x="35" y="65"/>
                </a:cxn>
                <a:cxn ang="0">
                  <a:pos x="35" y="65"/>
                </a:cxn>
              </a:cxnLst>
              <a:rect l="0" t="0" r="r" b="b"/>
              <a:pathLst>
                <a:path w="67" h="65">
                  <a:moveTo>
                    <a:pt x="35" y="65"/>
                  </a:moveTo>
                  <a:lnTo>
                    <a:pt x="40" y="63"/>
                  </a:lnTo>
                  <a:lnTo>
                    <a:pt x="46" y="61"/>
                  </a:lnTo>
                  <a:lnTo>
                    <a:pt x="52" y="59"/>
                  </a:lnTo>
                  <a:lnTo>
                    <a:pt x="57" y="55"/>
                  </a:lnTo>
                  <a:lnTo>
                    <a:pt x="59" y="49"/>
                  </a:lnTo>
                  <a:lnTo>
                    <a:pt x="65" y="45"/>
                  </a:lnTo>
                  <a:lnTo>
                    <a:pt x="67" y="38"/>
                  </a:lnTo>
                  <a:lnTo>
                    <a:pt x="67" y="32"/>
                  </a:lnTo>
                  <a:lnTo>
                    <a:pt x="67" y="26"/>
                  </a:lnTo>
                  <a:lnTo>
                    <a:pt x="65" y="19"/>
                  </a:lnTo>
                  <a:lnTo>
                    <a:pt x="59" y="13"/>
                  </a:lnTo>
                  <a:lnTo>
                    <a:pt x="57" y="9"/>
                  </a:lnTo>
                  <a:lnTo>
                    <a:pt x="52" y="6"/>
                  </a:lnTo>
                  <a:lnTo>
                    <a:pt x="46" y="2"/>
                  </a:lnTo>
                  <a:lnTo>
                    <a:pt x="40" y="0"/>
                  </a:lnTo>
                  <a:lnTo>
                    <a:pt x="35" y="0"/>
                  </a:lnTo>
                  <a:lnTo>
                    <a:pt x="27" y="0"/>
                  </a:lnTo>
                  <a:lnTo>
                    <a:pt x="21" y="2"/>
                  </a:lnTo>
                  <a:lnTo>
                    <a:pt x="16" y="6"/>
                  </a:lnTo>
                  <a:lnTo>
                    <a:pt x="10" y="9"/>
                  </a:lnTo>
                  <a:lnTo>
                    <a:pt x="6" y="13"/>
                  </a:lnTo>
                  <a:lnTo>
                    <a:pt x="4" y="19"/>
                  </a:lnTo>
                  <a:lnTo>
                    <a:pt x="0" y="26"/>
                  </a:lnTo>
                  <a:lnTo>
                    <a:pt x="0" y="32"/>
                  </a:lnTo>
                  <a:lnTo>
                    <a:pt x="0" y="38"/>
                  </a:lnTo>
                  <a:lnTo>
                    <a:pt x="4" y="45"/>
                  </a:lnTo>
                  <a:lnTo>
                    <a:pt x="6" y="49"/>
                  </a:lnTo>
                  <a:lnTo>
                    <a:pt x="10" y="55"/>
                  </a:lnTo>
                  <a:lnTo>
                    <a:pt x="16" y="59"/>
                  </a:lnTo>
                  <a:lnTo>
                    <a:pt x="21" y="61"/>
                  </a:lnTo>
                  <a:lnTo>
                    <a:pt x="27" y="63"/>
                  </a:lnTo>
                  <a:lnTo>
                    <a:pt x="35" y="65"/>
                  </a:lnTo>
                  <a:lnTo>
                    <a:pt x="35" y="65"/>
                  </a:lnTo>
                  <a:close/>
                </a:path>
              </a:pathLst>
            </a:custGeom>
            <a:solidFill>
              <a:srgbClr val="000000"/>
            </a:solidFill>
            <a:ln w="9525">
              <a:noFill/>
              <a:round/>
              <a:headEnd/>
              <a:tailEnd/>
            </a:ln>
          </p:spPr>
          <p:txBody>
            <a:bodyPr>
              <a:prstTxWarp prst="textNoShape">
                <a:avLst/>
              </a:prstTxWarp>
            </a:bodyPr>
            <a:lstStyle/>
            <a:p>
              <a:endParaRPr lang="es-MX"/>
            </a:p>
          </p:txBody>
        </p:sp>
        <p:sp>
          <p:nvSpPr>
            <p:cNvPr id="115759" name="Freeform 47"/>
            <p:cNvSpPr>
              <a:spLocks/>
            </p:cNvSpPr>
            <p:nvPr/>
          </p:nvSpPr>
          <p:spPr bwMode="auto">
            <a:xfrm>
              <a:off x="2970" y="2686"/>
              <a:ext cx="31" cy="31"/>
            </a:xfrm>
            <a:custGeom>
              <a:avLst/>
              <a:gdLst/>
              <a:ahLst/>
              <a:cxnLst>
                <a:cxn ang="0">
                  <a:pos x="30" y="63"/>
                </a:cxn>
                <a:cxn ang="0">
                  <a:pos x="38" y="63"/>
                </a:cxn>
                <a:cxn ang="0">
                  <a:pos x="43" y="61"/>
                </a:cxn>
                <a:cxn ang="0">
                  <a:pos x="49" y="57"/>
                </a:cxn>
                <a:cxn ang="0">
                  <a:pos x="53" y="53"/>
                </a:cxn>
                <a:cxn ang="0">
                  <a:pos x="57" y="50"/>
                </a:cxn>
                <a:cxn ang="0">
                  <a:pos x="60" y="44"/>
                </a:cxn>
                <a:cxn ang="0">
                  <a:pos x="62" y="38"/>
                </a:cxn>
                <a:cxn ang="0">
                  <a:pos x="62" y="32"/>
                </a:cxn>
                <a:cxn ang="0">
                  <a:pos x="62" y="25"/>
                </a:cxn>
                <a:cxn ang="0">
                  <a:pos x="60" y="19"/>
                </a:cxn>
                <a:cxn ang="0">
                  <a:pos x="57" y="13"/>
                </a:cxn>
                <a:cxn ang="0">
                  <a:pos x="53" y="10"/>
                </a:cxn>
                <a:cxn ang="0">
                  <a:pos x="49" y="4"/>
                </a:cxn>
                <a:cxn ang="0">
                  <a:pos x="43" y="2"/>
                </a:cxn>
                <a:cxn ang="0">
                  <a:pos x="38" y="0"/>
                </a:cxn>
                <a:cxn ang="0">
                  <a:pos x="30" y="0"/>
                </a:cxn>
                <a:cxn ang="0">
                  <a:pos x="24" y="0"/>
                </a:cxn>
                <a:cxn ang="0">
                  <a:pos x="19" y="2"/>
                </a:cxn>
                <a:cxn ang="0">
                  <a:pos x="11" y="4"/>
                </a:cxn>
                <a:cxn ang="0">
                  <a:pos x="9" y="10"/>
                </a:cxn>
                <a:cxn ang="0">
                  <a:pos x="3" y="13"/>
                </a:cxn>
                <a:cxn ang="0">
                  <a:pos x="2" y="19"/>
                </a:cxn>
                <a:cxn ang="0">
                  <a:pos x="0" y="25"/>
                </a:cxn>
                <a:cxn ang="0">
                  <a:pos x="0" y="32"/>
                </a:cxn>
                <a:cxn ang="0">
                  <a:pos x="0" y="38"/>
                </a:cxn>
                <a:cxn ang="0">
                  <a:pos x="2" y="44"/>
                </a:cxn>
                <a:cxn ang="0">
                  <a:pos x="3" y="50"/>
                </a:cxn>
                <a:cxn ang="0">
                  <a:pos x="9" y="53"/>
                </a:cxn>
                <a:cxn ang="0">
                  <a:pos x="11" y="57"/>
                </a:cxn>
                <a:cxn ang="0">
                  <a:pos x="19" y="61"/>
                </a:cxn>
                <a:cxn ang="0">
                  <a:pos x="24" y="63"/>
                </a:cxn>
                <a:cxn ang="0">
                  <a:pos x="30" y="63"/>
                </a:cxn>
                <a:cxn ang="0">
                  <a:pos x="30" y="63"/>
                </a:cxn>
              </a:cxnLst>
              <a:rect l="0" t="0" r="r" b="b"/>
              <a:pathLst>
                <a:path w="62" h="63">
                  <a:moveTo>
                    <a:pt x="30" y="63"/>
                  </a:moveTo>
                  <a:lnTo>
                    <a:pt x="38" y="63"/>
                  </a:lnTo>
                  <a:lnTo>
                    <a:pt x="43" y="61"/>
                  </a:lnTo>
                  <a:lnTo>
                    <a:pt x="49" y="57"/>
                  </a:lnTo>
                  <a:lnTo>
                    <a:pt x="53" y="53"/>
                  </a:lnTo>
                  <a:lnTo>
                    <a:pt x="57" y="50"/>
                  </a:lnTo>
                  <a:lnTo>
                    <a:pt x="60" y="44"/>
                  </a:lnTo>
                  <a:lnTo>
                    <a:pt x="62" y="38"/>
                  </a:lnTo>
                  <a:lnTo>
                    <a:pt x="62" y="32"/>
                  </a:lnTo>
                  <a:lnTo>
                    <a:pt x="62" y="25"/>
                  </a:lnTo>
                  <a:lnTo>
                    <a:pt x="60" y="19"/>
                  </a:lnTo>
                  <a:lnTo>
                    <a:pt x="57" y="13"/>
                  </a:lnTo>
                  <a:lnTo>
                    <a:pt x="53" y="10"/>
                  </a:lnTo>
                  <a:lnTo>
                    <a:pt x="49" y="4"/>
                  </a:lnTo>
                  <a:lnTo>
                    <a:pt x="43" y="2"/>
                  </a:lnTo>
                  <a:lnTo>
                    <a:pt x="38" y="0"/>
                  </a:lnTo>
                  <a:lnTo>
                    <a:pt x="30" y="0"/>
                  </a:lnTo>
                  <a:lnTo>
                    <a:pt x="24" y="0"/>
                  </a:lnTo>
                  <a:lnTo>
                    <a:pt x="19" y="2"/>
                  </a:lnTo>
                  <a:lnTo>
                    <a:pt x="11" y="4"/>
                  </a:lnTo>
                  <a:lnTo>
                    <a:pt x="9" y="10"/>
                  </a:lnTo>
                  <a:lnTo>
                    <a:pt x="3" y="13"/>
                  </a:lnTo>
                  <a:lnTo>
                    <a:pt x="2" y="19"/>
                  </a:lnTo>
                  <a:lnTo>
                    <a:pt x="0" y="25"/>
                  </a:lnTo>
                  <a:lnTo>
                    <a:pt x="0" y="32"/>
                  </a:lnTo>
                  <a:lnTo>
                    <a:pt x="0" y="38"/>
                  </a:lnTo>
                  <a:lnTo>
                    <a:pt x="2" y="44"/>
                  </a:lnTo>
                  <a:lnTo>
                    <a:pt x="3" y="50"/>
                  </a:lnTo>
                  <a:lnTo>
                    <a:pt x="9" y="53"/>
                  </a:lnTo>
                  <a:lnTo>
                    <a:pt x="11" y="57"/>
                  </a:lnTo>
                  <a:lnTo>
                    <a:pt x="19" y="61"/>
                  </a:lnTo>
                  <a:lnTo>
                    <a:pt x="24" y="63"/>
                  </a:lnTo>
                  <a:lnTo>
                    <a:pt x="30" y="63"/>
                  </a:lnTo>
                  <a:lnTo>
                    <a:pt x="30" y="63"/>
                  </a:lnTo>
                  <a:close/>
                </a:path>
              </a:pathLst>
            </a:custGeom>
            <a:solidFill>
              <a:srgbClr val="A6BFFF"/>
            </a:solidFill>
            <a:ln w="9525">
              <a:noFill/>
              <a:round/>
              <a:headEnd/>
              <a:tailEnd/>
            </a:ln>
          </p:spPr>
          <p:txBody>
            <a:bodyPr>
              <a:prstTxWarp prst="textNoShape">
                <a:avLst/>
              </a:prstTxWarp>
            </a:bodyPr>
            <a:lstStyle/>
            <a:p>
              <a:endParaRPr lang="es-MX"/>
            </a:p>
          </p:txBody>
        </p:sp>
        <p:sp>
          <p:nvSpPr>
            <p:cNvPr id="115760" name="Freeform 48"/>
            <p:cNvSpPr>
              <a:spLocks/>
            </p:cNvSpPr>
            <p:nvPr/>
          </p:nvSpPr>
          <p:spPr bwMode="auto">
            <a:xfrm>
              <a:off x="3014" y="2629"/>
              <a:ext cx="33" cy="32"/>
            </a:xfrm>
            <a:custGeom>
              <a:avLst/>
              <a:gdLst/>
              <a:ahLst/>
              <a:cxnLst>
                <a:cxn ang="0">
                  <a:pos x="34" y="65"/>
                </a:cxn>
                <a:cxn ang="0">
                  <a:pos x="38" y="63"/>
                </a:cxn>
                <a:cxn ang="0">
                  <a:pos x="46" y="61"/>
                </a:cxn>
                <a:cxn ang="0">
                  <a:pos x="50" y="57"/>
                </a:cxn>
                <a:cxn ang="0">
                  <a:pos x="55" y="53"/>
                </a:cxn>
                <a:cxn ang="0">
                  <a:pos x="59" y="48"/>
                </a:cxn>
                <a:cxn ang="0">
                  <a:pos x="63" y="44"/>
                </a:cxn>
                <a:cxn ang="0">
                  <a:pos x="65" y="36"/>
                </a:cxn>
                <a:cxn ang="0">
                  <a:pos x="67" y="31"/>
                </a:cxn>
                <a:cxn ang="0">
                  <a:pos x="65" y="25"/>
                </a:cxn>
                <a:cxn ang="0">
                  <a:pos x="63" y="17"/>
                </a:cxn>
                <a:cxn ang="0">
                  <a:pos x="59" y="11"/>
                </a:cxn>
                <a:cxn ang="0">
                  <a:pos x="55" y="8"/>
                </a:cxn>
                <a:cxn ang="0">
                  <a:pos x="50" y="4"/>
                </a:cxn>
                <a:cxn ang="0">
                  <a:pos x="46" y="2"/>
                </a:cxn>
                <a:cxn ang="0">
                  <a:pos x="38" y="0"/>
                </a:cxn>
                <a:cxn ang="0">
                  <a:pos x="34" y="0"/>
                </a:cxn>
                <a:cxn ang="0">
                  <a:pos x="27" y="0"/>
                </a:cxn>
                <a:cxn ang="0">
                  <a:pos x="19" y="2"/>
                </a:cxn>
                <a:cxn ang="0">
                  <a:pos x="13" y="4"/>
                </a:cxn>
                <a:cxn ang="0">
                  <a:pos x="10" y="8"/>
                </a:cxn>
                <a:cxn ang="0">
                  <a:pos x="4" y="11"/>
                </a:cxn>
                <a:cxn ang="0">
                  <a:pos x="2" y="17"/>
                </a:cxn>
                <a:cxn ang="0">
                  <a:pos x="0" y="25"/>
                </a:cxn>
                <a:cxn ang="0">
                  <a:pos x="0" y="31"/>
                </a:cxn>
                <a:cxn ang="0">
                  <a:pos x="0" y="36"/>
                </a:cxn>
                <a:cxn ang="0">
                  <a:pos x="2" y="44"/>
                </a:cxn>
                <a:cxn ang="0">
                  <a:pos x="4" y="48"/>
                </a:cxn>
                <a:cxn ang="0">
                  <a:pos x="10" y="53"/>
                </a:cxn>
                <a:cxn ang="0">
                  <a:pos x="13" y="57"/>
                </a:cxn>
                <a:cxn ang="0">
                  <a:pos x="19" y="61"/>
                </a:cxn>
                <a:cxn ang="0">
                  <a:pos x="27" y="63"/>
                </a:cxn>
                <a:cxn ang="0">
                  <a:pos x="34" y="65"/>
                </a:cxn>
                <a:cxn ang="0">
                  <a:pos x="34" y="65"/>
                </a:cxn>
              </a:cxnLst>
              <a:rect l="0" t="0" r="r" b="b"/>
              <a:pathLst>
                <a:path w="67" h="65">
                  <a:moveTo>
                    <a:pt x="34" y="65"/>
                  </a:moveTo>
                  <a:lnTo>
                    <a:pt x="38" y="63"/>
                  </a:lnTo>
                  <a:lnTo>
                    <a:pt x="46" y="61"/>
                  </a:lnTo>
                  <a:lnTo>
                    <a:pt x="50" y="57"/>
                  </a:lnTo>
                  <a:lnTo>
                    <a:pt x="55" y="53"/>
                  </a:lnTo>
                  <a:lnTo>
                    <a:pt x="59" y="48"/>
                  </a:lnTo>
                  <a:lnTo>
                    <a:pt x="63" y="44"/>
                  </a:lnTo>
                  <a:lnTo>
                    <a:pt x="65" y="36"/>
                  </a:lnTo>
                  <a:lnTo>
                    <a:pt x="67" y="31"/>
                  </a:lnTo>
                  <a:lnTo>
                    <a:pt x="65" y="25"/>
                  </a:lnTo>
                  <a:lnTo>
                    <a:pt x="63" y="17"/>
                  </a:lnTo>
                  <a:lnTo>
                    <a:pt x="59" y="11"/>
                  </a:lnTo>
                  <a:lnTo>
                    <a:pt x="55" y="8"/>
                  </a:lnTo>
                  <a:lnTo>
                    <a:pt x="50" y="4"/>
                  </a:lnTo>
                  <a:lnTo>
                    <a:pt x="46" y="2"/>
                  </a:lnTo>
                  <a:lnTo>
                    <a:pt x="38" y="0"/>
                  </a:lnTo>
                  <a:lnTo>
                    <a:pt x="34" y="0"/>
                  </a:lnTo>
                  <a:lnTo>
                    <a:pt x="27" y="0"/>
                  </a:lnTo>
                  <a:lnTo>
                    <a:pt x="19" y="2"/>
                  </a:lnTo>
                  <a:lnTo>
                    <a:pt x="13" y="4"/>
                  </a:lnTo>
                  <a:lnTo>
                    <a:pt x="10" y="8"/>
                  </a:lnTo>
                  <a:lnTo>
                    <a:pt x="4" y="11"/>
                  </a:lnTo>
                  <a:lnTo>
                    <a:pt x="2" y="17"/>
                  </a:lnTo>
                  <a:lnTo>
                    <a:pt x="0" y="25"/>
                  </a:lnTo>
                  <a:lnTo>
                    <a:pt x="0" y="31"/>
                  </a:lnTo>
                  <a:lnTo>
                    <a:pt x="0" y="36"/>
                  </a:lnTo>
                  <a:lnTo>
                    <a:pt x="2" y="44"/>
                  </a:lnTo>
                  <a:lnTo>
                    <a:pt x="4" y="48"/>
                  </a:lnTo>
                  <a:lnTo>
                    <a:pt x="10" y="53"/>
                  </a:lnTo>
                  <a:lnTo>
                    <a:pt x="13" y="57"/>
                  </a:lnTo>
                  <a:lnTo>
                    <a:pt x="19" y="61"/>
                  </a:lnTo>
                  <a:lnTo>
                    <a:pt x="27" y="63"/>
                  </a:lnTo>
                  <a:lnTo>
                    <a:pt x="34" y="65"/>
                  </a:lnTo>
                  <a:lnTo>
                    <a:pt x="34"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5761" name="Freeform 49"/>
            <p:cNvSpPr>
              <a:spLocks/>
            </p:cNvSpPr>
            <p:nvPr/>
          </p:nvSpPr>
          <p:spPr bwMode="auto">
            <a:xfrm>
              <a:off x="3058" y="2572"/>
              <a:ext cx="33" cy="32"/>
            </a:xfrm>
            <a:custGeom>
              <a:avLst/>
              <a:gdLst/>
              <a:ahLst/>
              <a:cxnLst>
                <a:cxn ang="0">
                  <a:pos x="35" y="65"/>
                </a:cxn>
                <a:cxn ang="0">
                  <a:pos x="40" y="63"/>
                </a:cxn>
                <a:cxn ang="0">
                  <a:pos x="46" y="61"/>
                </a:cxn>
                <a:cxn ang="0">
                  <a:pos x="50" y="57"/>
                </a:cxn>
                <a:cxn ang="0">
                  <a:pos x="56" y="55"/>
                </a:cxn>
                <a:cxn ang="0">
                  <a:pos x="59" y="48"/>
                </a:cxn>
                <a:cxn ang="0">
                  <a:pos x="61" y="44"/>
                </a:cxn>
                <a:cxn ang="0">
                  <a:pos x="63" y="36"/>
                </a:cxn>
                <a:cxn ang="0">
                  <a:pos x="65" y="30"/>
                </a:cxn>
                <a:cxn ang="0">
                  <a:pos x="63" y="25"/>
                </a:cxn>
                <a:cxn ang="0">
                  <a:pos x="61" y="17"/>
                </a:cxn>
                <a:cxn ang="0">
                  <a:pos x="59" y="13"/>
                </a:cxn>
                <a:cxn ang="0">
                  <a:pos x="56" y="8"/>
                </a:cxn>
                <a:cxn ang="0">
                  <a:pos x="50" y="4"/>
                </a:cxn>
                <a:cxn ang="0">
                  <a:pos x="46" y="2"/>
                </a:cxn>
                <a:cxn ang="0">
                  <a:pos x="40" y="0"/>
                </a:cxn>
                <a:cxn ang="0">
                  <a:pos x="35" y="0"/>
                </a:cxn>
                <a:cxn ang="0">
                  <a:pos x="27" y="0"/>
                </a:cxn>
                <a:cxn ang="0">
                  <a:pos x="21"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21" y="61"/>
                </a:cxn>
                <a:cxn ang="0">
                  <a:pos x="27" y="63"/>
                </a:cxn>
                <a:cxn ang="0">
                  <a:pos x="35" y="65"/>
                </a:cxn>
                <a:cxn ang="0">
                  <a:pos x="35" y="65"/>
                </a:cxn>
              </a:cxnLst>
              <a:rect l="0" t="0" r="r" b="b"/>
              <a:pathLst>
                <a:path w="65" h="65">
                  <a:moveTo>
                    <a:pt x="35" y="65"/>
                  </a:moveTo>
                  <a:lnTo>
                    <a:pt x="40" y="63"/>
                  </a:lnTo>
                  <a:lnTo>
                    <a:pt x="46" y="61"/>
                  </a:lnTo>
                  <a:lnTo>
                    <a:pt x="50" y="57"/>
                  </a:lnTo>
                  <a:lnTo>
                    <a:pt x="56" y="55"/>
                  </a:lnTo>
                  <a:lnTo>
                    <a:pt x="59" y="48"/>
                  </a:lnTo>
                  <a:lnTo>
                    <a:pt x="61" y="44"/>
                  </a:lnTo>
                  <a:lnTo>
                    <a:pt x="63" y="36"/>
                  </a:lnTo>
                  <a:lnTo>
                    <a:pt x="65" y="30"/>
                  </a:lnTo>
                  <a:lnTo>
                    <a:pt x="63" y="25"/>
                  </a:lnTo>
                  <a:lnTo>
                    <a:pt x="61" y="17"/>
                  </a:lnTo>
                  <a:lnTo>
                    <a:pt x="59" y="13"/>
                  </a:lnTo>
                  <a:lnTo>
                    <a:pt x="56" y="8"/>
                  </a:lnTo>
                  <a:lnTo>
                    <a:pt x="50" y="4"/>
                  </a:lnTo>
                  <a:lnTo>
                    <a:pt x="46" y="2"/>
                  </a:lnTo>
                  <a:lnTo>
                    <a:pt x="40" y="0"/>
                  </a:lnTo>
                  <a:lnTo>
                    <a:pt x="35" y="0"/>
                  </a:lnTo>
                  <a:lnTo>
                    <a:pt x="27" y="0"/>
                  </a:lnTo>
                  <a:lnTo>
                    <a:pt x="21" y="2"/>
                  </a:lnTo>
                  <a:lnTo>
                    <a:pt x="14" y="4"/>
                  </a:lnTo>
                  <a:lnTo>
                    <a:pt x="10" y="8"/>
                  </a:lnTo>
                  <a:lnTo>
                    <a:pt x="4" y="13"/>
                  </a:lnTo>
                  <a:lnTo>
                    <a:pt x="2" y="17"/>
                  </a:lnTo>
                  <a:lnTo>
                    <a:pt x="0" y="25"/>
                  </a:lnTo>
                  <a:lnTo>
                    <a:pt x="0" y="30"/>
                  </a:lnTo>
                  <a:lnTo>
                    <a:pt x="0" y="36"/>
                  </a:lnTo>
                  <a:lnTo>
                    <a:pt x="2" y="44"/>
                  </a:lnTo>
                  <a:lnTo>
                    <a:pt x="4" y="48"/>
                  </a:lnTo>
                  <a:lnTo>
                    <a:pt x="10" y="55"/>
                  </a:lnTo>
                  <a:lnTo>
                    <a:pt x="14" y="57"/>
                  </a:lnTo>
                  <a:lnTo>
                    <a:pt x="21" y="61"/>
                  </a:lnTo>
                  <a:lnTo>
                    <a:pt x="27" y="63"/>
                  </a:lnTo>
                  <a:lnTo>
                    <a:pt x="35" y="65"/>
                  </a:lnTo>
                  <a:lnTo>
                    <a:pt x="35"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5762" name="Freeform 50"/>
            <p:cNvSpPr>
              <a:spLocks/>
            </p:cNvSpPr>
            <p:nvPr/>
          </p:nvSpPr>
          <p:spPr bwMode="auto">
            <a:xfrm>
              <a:off x="3104" y="2514"/>
              <a:ext cx="31" cy="33"/>
            </a:xfrm>
            <a:custGeom>
              <a:avLst/>
              <a:gdLst/>
              <a:ahLst/>
              <a:cxnLst>
                <a:cxn ang="0">
                  <a:pos x="30" y="65"/>
                </a:cxn>
                <a:cxn ang="0">
                  <a:pos x="36" y="65"/>
                </a:cxn>
                <a:cxn ang="0">
                  <a:pos x="42" y="61"/>
                </a:cxn>
                <a:cxn ang="0">
                  <a:pos x="47" y="57"/>
                </a:cxn>
                <a:cxn ang="0">
                  <a:pos x="53" y="55"/>
                </a:cxn>
                <a:cxn ang="0">
                  <a:pos x="57" y="49"/>
                </a:cxn>
                <a:cxn ang="0">
                  <a:pos x="61" y="44"/>
                </a:cxn>
                <a:cxn ang="0">
                  <a:pos x="62" y="38"/>
                </a:cxn>
                <a:cxn ang="0">
                  <a:pos x="62" y="32"/>
                </a:cxn>
                <a:cxn ang="0">
                  <a:pos x="62" y="25"/>
                </a:cxn>
                <a:cxn ang="0">
                  <a:pos x="61" y="19"/>
                </a:cxn>
                <a:cxn ang="0">
                  <a:pos x="57" y="13"/>
                </a:cxn>
                <a:cxn ang="0">
                  <a:pos x="53" y="9"/>
                </a:cxn>
                <a:cxn ang="0">
                  <a:pos x="47" y="4"/>
                </a:cxn>
                <a:cxn ang="0">
                  <a:pos x="42" y="2"/>
                </a:cxn>
                <a:cxn ang="0">
                  <a:pos x="36" y="0"/>
                </a:cxn>
                <a:cxn ang="0">
                  <a:pos x="30" y="0"/>
                </a:cxn>
                <a:cxn ang="0">
                  <a:pos x="23" y="0"/>
                </a:cxn>
                <a:cxn ang="0">
                  <a:pos x="17" y="2"/>
                </a:cxn>
                <a:cxn ang="0">
                  <a:pos x="11" y="4"/>
                </a:cxn>
                <a:cxn ang="0">
                  <a:pos x="7" y="9"/>
                </a:cxn>
                <a:cxn ang="0">
                  <a:pos x="4" y="13"/>
                </a:cxn>
                <a:cxn ang="0">
                  <a:pos x="2" y="19"/>
                </a:cxn>
                <a:cxn ang="0">
                  <a:pos x="0" y="25"/>
                </a:cxn>
                <a:cxn ang="0">
                  <a:pos x="0" y="32"/>
                </a:cxn>
                <a:cxn ang="0">
                  <a:pos x="0" y="38"/>
                </a:cxn>
                <a:cxn ang="0">
                  <a:pos x="2" y="44"/>
                </a:cxn>
                <a:cxn ang="0">
                  <a:pos x="4" y="49"/>
                </a:cxn>
                <a:cxn ang="0">
                  <a:pos x="7" y="55"/>
                </a:cxn>
                <a:cxn ang="0">
                  <a:pos x="11" y="57"/>
                </a:cxn>
                <a:cxn ang="0">
                  <a:pos x="17" y="61"/>
                </a:cxn>
                <a:cxn ang="0">
                  <a:pos x="23" y="65"/>
                </a:cxn>
                <a:cxn ang="0">
                  <a:pos x="30" y="65"/>
                </a:cxn>
                <a:cxn ang="0">
                  <a:pos x="30" y="65"/>
                </a:cxn>
              </a:cxnLst>
              <a:rect l="0" t="0" r="r" b="b"/>
              <a:pathLst>
                <a:path w="62" h="65">
                  <a:moveTo>
                    <a:pt x="30" y="65"/>
                  </a:moveTo>
                  <a:lnTo>
                    <a:pt x="36" y="65"/>
                  </a:lnTo>
                  <a:lnTo>
                    <a:pt x="42" y="61"/>
                  </a:lnTo>
                  <a:lnTo>
                    <a:pt x="47" y="57"/>
                  </a:lnTo>
                  <a:lnTo>
                    <a:pt x="53" y="55"/>
                  </a:lnTo>
                  <a:lnTo>
                    <a:pt x="57" y="49"/>
                  </a:lnTo>
                  <a:lnTo>
                    <a:pt x="61" y="44"/>
                  </a:lnTo>
                  <a:lnTo>
                    <a:pt x="62" y="38"/>
                  </a:lnTo>
                  <a:lnTo>
                    <a:pt x="62" y="32"/>
                  </a:lnTo>
                  <a:lnTo>
                    <a:pt x="62" y="25"/>
                  </a:lnTo>
                  <a:lnTo>
                    <a:pt x="61" y="19"/>
                  </a:lnTo>
                  <a:lnTo>
                    <a:pt x="57" y="13"/>
                  </a:lnTo>
                  <a:lnTo>
                    <a:pt x="53" y="9"/>
                  </a:lnTo>
                  <a:lnTo>
                    <a:pt x="47" y="4"/>
                  </a:lnTo>
                  <a:lnTo>
                    <a:pt x="42" y="2"/>
                  </a:lnTo>
                  <a:lnTo>
                    <a:pt x="36" y="0"/>
                  </a:lnTo>
                  <a:lnTo>
                    <a:pt x="30" y="0"/>
                  </a:lnTo>
                  <a:lnTo>
                    <a:pt x="23" y="0"/>
                  </a:lnTo>
                  <a:lnTo>
                    <a:pt x="17" y="2"/>
                  </a:lnTo>
                  <a:lnTo>
                    <a:pt x="11" y="4"/>
                  </a:lnTo>
                  <a:lnTo>
                    <a:pt x="7" y="9"/>
                  </a:lnTo>
                  <a:lnTo>
                    <a:pt x="4" y="13"/>
                  </a:lnTo>
                  <a:lnTo>
                    <a:pt x="2" y="19"/>
                  </a:lnTo>
                  <a:lnTo>
                    <a:pt x="0" y="25"/>
                  </a:lnTo>
                  <a:lnTo>
                    <a:pt x="0" y="32"/>
                  </a:lnTo>
                  <a:lnTo>
                    <a:pt x="0" y="38"/>
                  </a:lnTo>
                  <a:lnTo>
                    <a:pt x="2" y="44"/>
                  </a:lnTo>
                  <a:lnTo>
                    <a:pt x="4" y="49"/>
                  </a:lnTo>
                  <a:lnTo>
                    <a:pt x="7" y="55"/>
                  </a:lnTo>
                  <a:lnTo>
                    <a:pt x="11" y="57"/>
                  </a:lnTo>
                  <a:lnTo>
                    <a:pt x="17" y="61"/>
                  </a:lnTo>
                  <a:lnTo>
                    <a:pt x="23" y="65"/>
                  </a:lnTo>
                  <a:lnTo>
                    <a:pt x="30" y="65"/>
                  </a:lnTo>
                  <a:lnTo>
                    <a:pt x="30"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5763" name="Freeform 51"/>
            <p:cNvSpPr>
              <a:spLocks/>
            </p:cNvSpPr>
            <p:nvPr/>
          </p:nvSpPr>
          <p:spPr bwMode="auto">
            <a:xfrm>
              <a:off x="3148" y="2457"/>
              <a:ext cx="33" cy="33"/>
            </a:xfrm>
            <a:custGeom>
              <a:avLst/>
              <a:gdLst/>
              <a:ahLst/>
              <a:cxnLst>
                <a:cxn ang="0">
                  <a:pos x="33" y="65"/>
                </a:cxn>
                <a:cxn ang="0">
                  <a:pos x="38" y="63"/>
                </a:cxn>
                <a:cxn ang="0">
                  <a:pos x="46" y="61"/>
                </a:cxn>
                <a:cxn ang="0">
                  <a:pos x="50" y="57"/>
                </a:cxn>
                <a:cxn ang="0">
                  <a:pos x="55" y="55"/>
                </a:cxn>
                <a:cxn ang="0">
                  <a:pos x="59" y="49"/>
                </a:cxn>
                <a:cxn ang="0">
                  <a:pos x="63" y="44"/>
                </a:cxn>
                <a:cxn ang="0">
                  <a:pos x="65" y="38"/>
                </a:cxn>
                <a:cxn ang="0">
                  <a:pos x="67" y="30"/>
                </a:cxn>
                <a:cxn ang="0">
                  <a:pos x="65" y="25"/>
                </a:cxn>
                <a:cxn ang="0">
                  <a:pos x="63" y="19"/>
                </a:cxn>
                <a:cxn ang="0">
                  <a:pos x="59" y="11"/>
                </a:cxn>
                <a:cxn ang="0">
                  <a:pos x="55" y="9"/>
                </a:cxn>
                <a:cxn ang="0">
                  <a:pos x="50" y="6"/>
                </a:cxn>
                <a:cxn ang="0">
                  <a:pos x="46" y="4"/>
                </a:cxn>
                <a:cxn ang="0">
                  <a:pos x="38" y="0"/>
                </a:cxn>
                <a:cxn ang="0">
                  <a:pos x="33" y="0"/>
                </a:cxn>
                <a:cxn ang="0">
                  <a:pos x="25" y="0"/>
                </a:cxn>
                <a:cxn ang="0">
                  <a:pos x="19" y="4"/>
                </a:cxn>
                <a:cxn ang="0">
                  <a:pos x="12" y="6"/>
                </a:cxn>
                <a:cxn ang="0">
                  <a:pos x="8" y="9"/>
                </a:cxn>
                <a:cxn ang="0">
                  <a:pos x="4" y="11"/>
                </a:cxn>
                <a:cxn ang="0">
                  <a:pos x="2" y="19"/>
                </a:cxn>
                <a:cxn ang="0">
                  <a:pos x="0" y="25"/>
                </a:cxn>
                <a:cxn ang="0">
                  <a:pos x="0" y="30"/>
                </a:cxn>
                <a:cxn ang="0">
                  <a:pos x="0" y="38"/>
                </a:cxn>
                <a:cxn ang="0">
                  <a:pos x="2" y="44"/>
                </a:cxn>
                <a:cxn ang="0">
                  <a:pos x="4" y="49"/>
                </a:cxn>
                <a:cxn ang="0">
                  <a:pos x="8" y="55"/>
                </a:cxn>
                <a:cxn ang="0">
                  <a:pos x="12" y="57"/>
                </a:cxn>
                <a:cxn ang="0">
                  <a:pos x="19" y="61"/>
                </a:cxn>
                <a:cxn ang="0">
                  <a:pos x="25" y="63"/>
                </a:cxn>
                <a:cxn ang="0">
                  <a:pos x="33" y="65"/>
                </a:cxn>
                <a:cxn ang="0">
                  <a:pos x="33" y="65"/>
                </a:cxn>
              </a:cxnLst>
              <a:rect l="0" t="0" r="r" b="b"/>
              <a:pathLst>
                <a:path w="67" h="65">
                  <a:moveTo>
                    <a:pt x="33" y="65"/>
                  </a:moveTo>
                  <a:lnTo>
                    <a:pt x="38" y="63"/>
                  </a:lnTo>
                  <a:lnTo>
                    <a:pt x="46" y="61"/>
                  </a:lnTo>
                  <a:lnTo>
                    <a:pt x="50" y="57"/>
                  </a:lnTo>
                  <a:lnTo>
                    <a:pt x="55" y="55"/>
                  </a:lnTo>
                  <a:lnTo>
                    <a:pt x="59" y="49"/>
                  </a:lnTo>
                  <a:lnTo>
                    <a:pt x="63" y="44"/>
                  </a:lnTo>
                  <a:lnTo>
                    <a:pt x="65" y="38"/>
                  </a:lnTo>
                  <a:lnTo>
                    <a:pt x="67" y="30"/>
                  </a:lnTo>
                  <a:lnTo>
                    <a:pt x="65" y="25"/>
                  </a:lnTo>
                  <a:lnTo>
                    <a:pt x="63" y="19"/>
                  </a:lnTo>
                  <a:lnTo>
                    <a:pt x="59" y="11"/>
                  </a:lnTo>
                  <a:lnTo>
                    <a:pt x="55" y="9"/>
                  </a:lnTo>
                  <a:lnTo>
                    <a:pt x="50" y="6"/>
                  </a:lnTo>
                  <a:lnTo>
                    <a:pt x="46" y="4"/>
                  </a:lnTo>
                  <a:lnTo>
                    <a:pt x="38" y="0"/>
                  </a:lnTo>
                  <a:lnTo>
                    <a:pt x="33" y="0"/>
                  </a:lnTo>
                  <a:lnTo>
                    <a:pt x="25" y="0"/>
                  </a:lnTo>
                  <a:lnTo>
                    <a:pt x="19" y="4"/>
                  </a:lnTo>
                  <a:lnTo>
                    <a:pt x="12" y="6"/>
                  </a:lnTo>
                  <a:lnTo>
                    <a:pt x="8" y="9"/>
                  </a:lnTo>
                  <a:lnTo>
                    <a:pt x="4" y="11"/>
                  </a:lnTo>
                  <a:lnTo>
                    <a:pt x="2" y="19"/>
                  </a:lnTo>
                  <a:lnTo>
                    <a:pt x="0" y="25"/>
                  </a:lnTo>
                  <a:lnTo>
                    <a:pt x="0" y="30"/>
                  </a:lnTo>
                  <a:lnTo>
                    <a:pt x="0" y="38"/>
                  </a:lnTo>
                  <a:lnTo>
                    <a:pt x="2" y="44"/>
                  </a:lnTo>
                  <a:lnTo>
                    <a:pt x="4" y="49"/>
                  </a:lnTo>
                  <a:lnTo>
                    <a:pt x="8" y="55"/>
                  </a:lnTo>
                  <a:lnTo>
                    <a:pt x="12" y="57"/>
                  </a:lnTo>
                  <a:lnTo>
                    <a:pt x="19" y="61"/>
                  </a:lnTo>
                  <a:lnTo>
                    <a:pt x="25" y="63"/>
                  </a:lnTo>
                  <a:lnTo>
                    <a:pt x="33" y="65"/>
                  </a:lnTo>
                  <a:lnTo>
                    <a:pt x="33"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5764" name="Freeform 52"/>
            <p:cNvSpPr>
              <a:spLocks/>
            </p:cNvSpPr>
            <p:nvPr/>
          </p:nvSpPr>
          <p:spPr bwMode="auto">
            <a:xfrm>
              <a:off x="3192" y="2400"/>
              <a:ext cx="33" cy="33"/>
            </a:xfrm>
            <a:custGeom>
              <a:avLst/>
              <a:gdLst/>
              <a:ahLst/>
              <a:cxnLst>
                <a:cxn ang="0">
                  <a:pos x="32" y="65"/>
                </a:cxn>
                <a:cxn ang="0">
                  <a:pos x="38" y="63"/>
                </a:cxn>
                <a:cxn ang="0">
                  <a:pos x="43" y="61"/>
                </a:cxn>
                <a:cxn ang="0">
                  <a:pos x="49" y="59"/>
                </a:cxn>
                <a:cxn ang="0">
                  <a:pos x="55" y="55"/>
                </a:cxn>
                <a:cxn ang="0">
                  <a:pos x="57" y="49"/>
                </a:cxn>
                <a:cxn ang="0">
                  <a:pos x="60" y="45"/>
                </a:cxn>
                <a:cxn ang="0">
                  <a:pos x="62" y="38"/>
                </a:cxn>
                <a:cxn ang="0">
                  <a:pos x="64" y="32"/>
                </a:cxn>
                <a:cxn ang="0">
                  <a:pos x="62" y="26"/>
                </a:cxn>
                <a:cxn ang="0">
                  <a:pos x="60" y="19"/>
                </a:cxn>
                <a:cxn ang="0">
                  <a:pos x="57" y="13"/>
                </a:cxn>
                <a:cxn ang="0">
                  <a:pos x="55" y="9"/>
                </a:cxn>
                <a:cxn ang="0">
                  <a:pos x="49" y="6"/>
                </a:cxn>
                <a:cxn ang="0">
                  <a:pos x="43" y="2"/>
                </a:cxn>
                <a:cxn ang="0">
                  <a:pos x="38" y="0"/>
                </a:cxn>
                <a:cxn ang="0">
                  <a:pos x="32" y="0"/>
                </a:cxn>
                <a:cxn ang="0">
                  <a:pos x="24" y="0"/>
                </a:cxn>
                <a:cxn ang="0">
                  <a:pos x="19" y="2"/>
                </a:cxn>
                <a:cxn ang="0">
                  <a:pos x="13" y="6"/>
                </a:cxn>
                <a:cxn ang="0">
                  <a:pos x="9" y="9"/>
                </a:cxn>
                <a:cxn ang="0">
                  <a:pos x="3" y="13"/>
                </a:cxn>
                <a:cxn ang="0">
                  <a:pos x="1" y="19"/>
                </a:cxn>
                <a:cxn ang="0">
                  <a:pos x="0" y="26"/>
                </a:cxn>
                <a:cxn ang="0">
                  <a:pos x="0" y="32"/>
                </a:cxn>
                <a:cxn ang="0">
                  <a:pos x="0" y="38"/>
                </a:cxn>
                <a:cxn ang="0">
                  <a:pos x="1" y="45"/>
                </a:cxn>
                <a:cxn ang="0">
                  <a:pos x="3" y="49"/>
                </a:cxn>
                <a:cxn ang="0">
                  <a:pos x="9" y="55"/>
                </a:cxn>
                <a:cxn ang="0">
                  <a:pos x="13" y="59"/>
                </a:cxn>
                <a:cxn ang="0">
                  <a:pos x="19" y="61"/>
                </a:cxn>
                <a:cxn ang="0">
                  <a:pos x="24" y="63"/>
                </a:cxn>
                <a:cxn ang="0">
                  <a:pos x="32" y="65"/>
                </a:cxn>
                <a:cxn ang="0">
                  <a:pos x="32" y="65"/>
                </a:cxn>
              </a:cxnLst>
              <a:rect l="0" t="0" r="r" b="b"/>
              <a:pathLst>
                <a:path w="64" h="65">
                  <a:moveTo>
                    <a:pt x="32" y="65"/>
                  </a:moveTo>
                  <a:lnTo>
                    <a:pt x="38" y="63"/>
                  </a:lnTo>
                  <a:lnTo>
                    <a:pt x="43" y="61"/>
                  </a:lnTo>
                  <a:lnTo>
                    <a:pt x="49" y="59"/>
                  </a:lnTo>
                  <a:lnTo>
                    <a:pt x="55" y="55"/>
                  </a:lnTo>
                  <a:lnTo>
                    <a:pt x="57" y="49"/>
                  </a:lnTo>
                  <a:lnTo>
                    <a:pt x="60" y="45"/>
                  </a:lnTo>
                  <a:lnTo>
                    <a:pt x="62" y="38"/>
                  </a:lnTo>
                  <a:lnTo>
                    <a:pt x="64" y="32"/>
                  </a:lnTo>
                  <a:lnTo>
                    <a:pt x="62" y="26"/>
                  </a:lnTo>
                  <a:lnTo>
                    <a:pt x="60" y="19"/>
                  </a:lnTo>
                  <a:lnTo>
                    <a:pt x="57" y="13"/>
                  </a:lnTo>
                  <a:lnTo>
                    <a:pt x="55" y="9"/>
                  </a:lnTo>
                  <a:lnTo>
                    <a:pt x="49" y="6"/>
                  </a:lnTo>
                  <a:lnTo>
                    <a:pt x="43" y="2"/>
                  </a:lnTo>
                  <a:lnTo>
                    <a:pt x="38" y="0"/>
                  </a:lnTo>
                  <a:lnTo>
                    <a:pt x="32" y="0"/>
                  </a:lnTo>
                  <a:lnTo>
                    <a:pt x="24" y="0"/>
                  </a:lnTo>
                  <a:lnTo>
                    <a:pt x="19" y="2"/>
                  </a:lnTo>
                  <a:lnTo>
                    <a:pt x="13" y="6"/>
                  </a:lnTo>
                  <a:lnTo>
                    <a:pt x="9" y="9"/>
                  </a:lnTo>
                  <a:lnTo>
                    <a:pt x="3" y="13"/>
                  </a:lnTo>
                  <a:lnTo>
                    <a:pt x="1" y="19"/>
                  </a:lnTo>
                  <a:lnTo>
                    <a:pt x="0" y="26"/>
                  </a:lnTo>
                  <a:lnTo>
                    <a:pt x="0" y="32"/>
                  </a:lnTo>
                  <a:lnTo>
                    <a:pt x="0" y="38"/>
                  </a:lnTo>
                  <a:lnTo>
                    <a:pt x="1" y="45"/>
                  </a:lnTo>
                  <a:lnTo>
                    <a:pt x="3" y="49"/>
                  </a:lnTo>
                  <a:lnTo>
                    <a:pt x="9" y="55"/>
                  </a:lnTo>
                  <a:lnTo>
                    <a:pt x="13" y="59"/>
                  </a:lnTo>
                  <a:lnTo>
                    <a:pt x="19" y="61"/>
                  </a:lnTo>
                  <a:lnTo>
                    <a:pt x="24" y="63"/>
                  </a:lnTo>
                  <a:lnTo>
                    <a:pt x="32" y="65"/>
                  </a:lnTo>
                  <a:lnTo>
                    <a:pt x="32" y="65"/>
                  </a:lnTo>
                  <a:close/>
                </a:path>
              </a:pathLst>
            </a:custGeom>
            <a:solidFill>
              <a:srgbClr val="A6BFFF"/>
            </a:solidFill>
            <a:ln w="9525">
              <a:noFill/>
              <a:round/>
              <a:headEnd/>
              <a:tailEnd/>
            </a:ln>
          </p:spPr>
          <p:txBody>
            <a:bodyPr>
              <a:prstTxWarp prst="textNoShape">
                <a:avLst/>
              </a:prstTxWarp>
            </a:bodyPr>
            <a:lstStyle/>
            <a:p>
              <a:endParaRPr lang="es-MX"/>
            </a:p>
          </p:txBody>
        </p:sp>
        <p:sp>
          <p:nvSpPr>
            <p:cNvPr id="115765" name="Freeform 53"/>
            <p:cNvSpPr>
              <a:spLocks/>
            </p:cNvSpPr>
            <p:nvPr/>
          </p:nvSpPr>
          <p:spPr bwMode="auto">
            <a:xfrm>
              <a:off x="3079" y="2633"/>
              <a:ext cx="32" cy="33"/>
            </a:xfrm>
            <a:custGeom>
              <a:avLst/>
              <a:gdLst/>
              <a:ahLst/>
              <a:cxnLst>
                <a:cxn ang="0">
                  <a:pos x="31" y="64"/>
                </a:cxn>
                <a:cxn ang="0">
                  <a:pos x="36" y="62"/>
                </a:cxn>
                <a:cxn ang="0">
                  <a:pos x="42" y="60"/>
                </a:cxn>
                <a:cxn ang="0">
                  <a:pos x="48" y="57"/>
                </a:cxn>
                <a:cxn ang="0">
                  <a:pos x="54" y="55"/>
                </a:cxn>
                <a:cxn ang="0">
                  <a:pos x="55" y="49"/>
                </a:cxn>
                <a:cxn ang="0">
                  <a:pos x="61" y="43"/>
                </a:cxn>
                <a:cxn ang="0">
                  <a:pos x="63" y="38"/>
                </a:cxn>
                <a:cxn ang="0">
                  <a:pos x="63" y="32"/>
                </a:cxn>
                <a:cxn ang="0">
                  <a:pos x="63" y="24"/>
                </a:cxn>
                <a:cxn ang="0">
                  <a:pos x="61" y="19"/>
                </a:cxn>
                <a:cxn ang="0">
                  <a:pos x="55" y="13"/>
                </a:cxn>
                <a:cxn ang="0">
                  <a:pos x="54" y="7"/>
                </a:cxn>
                <a:cxn ang="0">
                  <a:pos x="48" y="3"/>
                </a:cxn>
                <a:cxn ang="0">
                  <a:pos x="42" y="1"/>
                </a:cxn>
                <a:cxn ang="0">
                  <a:pos x="36" y="0"/>
                </a:cxn>
                <a:cxn ang="0">
                  <a:pos x="31" y="0"/>
                </a:cxn>
                <a:cxn ang="0">
                  <a:pos x="23" y="0"/>
                </a:cxn>
                <a:cxn ang="0">
                  <a:pos x="17" y="1"/>
                </a:cxn>
                <a:cxn ang="0">
                  <a:pos x="12" y="3"/>
                </a:cxn>
                <a:cxn ang="0">
                  <a:pos x="8" y="7"/>
                </a:cxn>
                <a:cxn ang="0">
                  <a:pos x="4" y="13"/>
                </a:cxn>
                <a:cxn ang="0">
                  <a:pos x="2" y="19"/>
                </a:cxn>
                <a:cxn ang="0">
                  <a:pos x="0" y="24"/>
                </a:cxn>
                <a:cxn ang="0">
                  <a:pos x="0" y="32"/>
                </a:cxn>
                <a:cxn ang="0">
                  <a:pos x="0" y="38"/>
                </a:cxn>
                <a:cxn ang="0">
                  <a:pos x="2" y="43"/>
                </a:cxn>
                <a:cxn ang="0">
                  <a:pos x="4" y="49"/>
                </a:cxn>
                <a:cxn ang="0">
                  <a:pos x="8" y="55"/>
                </a:cxn>
                <a:cxn ang="0">
                  <a:pos x="12" y="57"/>
                </a:cxn>
                <a:cxn ang="0">
                  <a:pos x="17" y="60"/>
                </a:cxn>
                <a:cxn ang="0">
                  <a:pos x="23" y="62"/>
                </a:cxn>
                <a:cxn ang="0">
                  <a:pos x="31" y="64"/>
                </a:cxn>
                <a:cxn ang="0">
                  <a:pos x="31" y="64"/>
                </a:cxn>
              </a:cxnLst>
              <a:rect l="0" t="0" r="r" b="b"/>
              <a:pathLst>
                <a:path w="63" h="64">
                  <a:moveTo>
                    <a:pt x="31" y="64"/>
                  </a:moveTo>
                  <a:lnTo>
                    <a:pt x="36" y="62"/>
                  </a:lnTo>
                  <a:lnTo>
                    <a:pt x="42" y="60"/>
                  </a:lnTo>
                  <a:lnTo>
                    <a:pt x="48" y="57"/>
                  </a:lnTo>
                  <a:lnTo>
                    <a:pt x="54" y="55"/>
                  </a:lnTo>
                  <a:lnTo>
                    <a:pt x="55" y="49"/>
                  </a:lnTo>
                  <a:lnTo>
                    <a:pt x="61" y="43"/>
                  </a:lnTo>
                  <a:lnTo>
                    <a:pt x="63" y="38"/>
                  </a:lnTo>
                  <a:lnTo>
                    <a:pt x="63" y="32"/>
                  </a:lnTo>
                  <a:lnTo>
                    <a:pt x="63" y="24"/>
                  </a:lnTo>
                  <a:lnTo>
                    <a:pt x="61" y="19"/>
                  </a:lnTo>
                  <a:lnTo>
                    <a:pt x="55" y="13"/>
                  </a:lnTo>
                  <a:lnTo>
                    <a:pt x="54" y="7"/>
                  </a:lnTo>
                  <a:lnTo>
                    <a:pt x="48" y="3"/>
                  </a:lnTo>
                  <a:lnTo>
                    <a:pt x="42" y="1"/>
                  </a:lnTo>
                  <a:lnTo>
                    <a:pt x="36" y="0"/>
                  </a:lnTo>
                  <a:lnTo>
                    <a:pt x="31" y="0"/>
                  </a:lnTo>
                  <a:lnTo>
                    <a:pt x="23" y="0"/>
                  </a:lnTo>
                  <a:lnTo>
                    <a:pt x="17" y="1"/>
                  </a:lnTo>
                  <a:lnTo>
                    <a:pt x="12" y="3"/>
                  </a:lnTo>
                  <a:lnTo>
                    <a:pt x="8" y="7"/>
                  </a:lnTo>
                  <a:lnTo>
                    <a:pt x="4" y="13"/>
                  </a:lnTo>
                  <a:lnTo>
                    <a:pt x="2" y="19"/>
                  </a:lnTo>
                  <a:lnTo>
                    <a:pt x="0" y="24"/>
                  </a:lnTo>
                  <a:lnTo>
                    <a:pt x="0" y="32"/>
                  </a:lnTo>
                  <a:lnTo>
                    <a:pt x="0" y="38"/>
                  </a:lnTo>
                  <a:lnTo>
                    <a:pt x="2" y="43"/>
                  </a:lnTo>
                  <a:lnTo>
                    <a:pt x="4" y="49"/>
                  </a:lnTo>
                  <a:lnTo>
                    <a:pt x="8" y="55"/>
                  </a:lnTo>
                  <a:lnTo>
                    <a:pt x="12" y="57"/>
                  </a:lnTo>
                  <a:lnTo>
                    <a:pt x="17" y="60"/>
                  </a:lnTo>
                  <a:lnTo>
                    <a:pt x="23" y="62"/>
                  </a:lnTo>
                  <a:lnTo>
                    <a:pt x="31" y="64"/>
                  </a:lnTo>
                  <a:lnTo>
                    <a:pt x="31" y="64"/>
                  </a:lnTo>
                  <a:close/>
                </a:path>
              </a:pathLst>
            </a:custGeom>
            <a:solidFill>
              <a:srgbClr val="4F66AB"/>
            </a:solidFill>
            <a:ln w="9525">
              <a:noFill/>
              <a:round/>
              <a:headEnd/>
              <a:tailEnd/>
            </a:ln>
          </p:spPr>
          <p:txBody>
            <a:bodyPr>
              <a:prstTxWarp prst="textNoShape">
                <a:avLst/>
              </a:prstTxWarp>
            </a:bodyPr>
            <a:lstStyle/>
            <a:p>
              <a:endParaRPr lang="es-MX"/>
            </a:p>
          </p:txBody>
        </p:sp>
        <p:sp>
          <p:nvSpPr>
            <p:cNvPr id="115766" name="Freeform 54"/>
            <p:cNvSpPr>
              <a:spLocks/>
            </p:cNvSpPr>
            <p:nvPr/>
          </p:nvSpPr>
          <p:spPr bwMode="auto">
            <a:xfrm>
              <a:off x="3122" y="2576"/>
              <a:ext cx="34" cy="33"/>
            </a:xfrm>
            <a:custGeom>
              <a:avLst/>
              <a:gdLst/>
              <a:ahLst/>
              <a:cxnLst>
                <a:cxn ang="0">
                  <a:pos x="34" y="64"/>
                </a:cxn>
                <a:cxn ang="0">
                  <a:pos x="40" y="62"/>
                </a:cxn>
                <a:cxn ang="0">
                  <a:pos x="46" y="60"/>
                </a:cxn>
                <a:cxn ang="0">
                  <a:pos x="51" y="57"/>
                </a:cxn>
                <a:cxn ang="0">
                  <a:pos x="57" y="55"/>
                </a:cxn>
                <a:cxn ang="0">
                  <a:pos x="61" y="49"/>
                </a:cxn>
                <a:cxn ang="0">
                  <a:pos x="65" y="45"/>
                </a:cxn>
                <a:cxn ang="0">
                  <a:pos x="66" y="38"/>
                </a:cxn>
                <a:cxn ang="0">
                  <a:pos x="68" y="34"/>
                </a:cxn>
                <a:cxn ang="0">
                  <a:pos x="66" y="26"/>
                </a:cxn>
                <a:cxn ang="0">
                  <a:pos x="65" y="19"/>
                </a:cxn>
                <a:cxn ang="0">
                  <a:pos x="61" y="13"/>
                </a:cxn>
                <a:cxn ang="0">
                  <a:pos x="57" y="9"/>
                </a:cxn>
                <a:cxn ang="0">
                  <a:pos x="51" y="3"/>
                </a:cxn>
                <a:cxn ang="0">
                  <a:pos x="46" y="1"/>
                </a:cxn>
                <a:cxn ang="0">
                  <a:pos x="40" y="0"/>
                </a:cxn>
                <a:cxn ang="0">
                  <a:pos x="34" y="0"/>
                </a:cxn>
                <a:cxn ang="0">
                  <a:pos x="26" y="0"/>
                </a:cxn>
                <a:cxn ang="0">
                  <a:pos x="21" y="1"/>
                </a:cxn>
                <a:cxn ang="0">
                  <a:pos x="15" y="3"/>
                </a:cxn>
                <a:cxn ang="0">
                  <a:pos x="9" y="9"/>
                </a:cxn>
                <a:cxn ang="0">
                  <a:pos x="6" y="13"/>
                </a:cxn>
                <a:cxn ang="0">
                  <a:pos x="4" y="19"/>
                </a:cxn>
                <a:cxn ang="0">
                  <a:pos x="0" y="26"/>
                </a:cxn>
                <a:cxn ang="0">
                  <a:pos x="0" y="34"/>
                </a:cxn>
                <a:cxn ang="0">
                  <a:pos x="0" y="38"/>
                </a:cxn>
                <a:cxn ang="0">
                  <a:pos x="4" y="45"/>
                </a:cxn>
                <a:cxn ang="0">
                  <a:pos x="6" y="49"/>
                </a:cxn>
                <a:cxn ang="0">
                  <a:pos x="9" y="55"/>
                </a:cxn>
                <a:cxn ang="0">
                  <a:pos x="15" y="57"/>
                </a:cxn>
                <a:cxn ang="0">
                  <a:pos x="21" y="60"/>
                </a:cxn>
                <a:cxn ang="0">
                  <a:pos x="26" y="62"/>
                </a:cxn>
                <a:cxn ang="0">
                  <a:pos x="34" y="64"/>
                </a:cxn>
                <a:cxn ang="0">
                  <a:pos x="34" y="64"/>
                </a:cxn>
              </a:cxnLst>
              <a:rect l="0" t="0" r="r" b="b"/>
              <a:pathLst>
                <a:path w="68" h="64">
                  <a:moveTo>
                    <a:pt x="34" y="64"/>
                  </a:moveTo>
                  <a:lnTo>
                    <a:pt x="40" y="62"/>
                  </a:lnTo>
                  <a:lnTo>
                    <a:pt x="46" y="60"/>
                  </a:lnTo>
                  <a:lnTo>
                    <a:pt x="51" y="57"/>
                  </a:lnTo>
                  <a:lnTo>
                    <a:pt x="57" y="55"/>
                  </a:lnTo>
                  <a:lnTo>
                    <a:pt x="61" y="49"/>
                  </a:lnTo>
                  <a:lnTo>
                    <a:pt x="65" y="45"/>
                  </a:lnTo>
                  <a:lnTo>
                    <a:pt x="66" y="38"/>
                  </a:lnTo>
                  <a:lnTo>
                    <a:pt x="68" y="34"/>
                  </a:lnTo>
                  <a:lnTo>
                    <a:pt x="66" y="26"/>
                  </a:lnTo>
                  <a:lnTo>
                    <a:pt x="65" y="19"/>
                  </a:lnTo>
                  <a:lnTo>
                    <a:pt x="61" y="13"/>
                  </a:lnTo>
                  <a:lnTo>
                    <a:pt x="57" y="9"/>
                  </a:lnTo>
                  <a:lnTo>
                    <a:pt x="51" y="3"/>
                  </a:lnTo>
                  <a:lnTo>
                    <a:pt x="46" y="1"/>
                  </a:lnTo>
                  <a:lnTo>
                    <a:pt x="40" y="0"/>
                  </a:lnTo>
                  <a:lnTo>
                    <a:pt x="34" y="0"/>
                  </a:lnTo>
                  <a:lnTo>
                    <a:pt x="26" y="0"/>
                  </a:lnTo>
                  <a:lnTo>
                    <a:pt x="21" y="1"/>
                  </a:lnTo>
                  <a:lnTo>
                    <a:pt x="15" y="3"/>
                  </a:lnTo>
                  <a:lnTo>
                    <a:pt x="9" y="9"/>
                  </a:lnTo>
                  <a:lnTo>
                    <a:pt x="6" y="13"/>
                  </a:lnTo>
                  <a:lnTo>
                    <a:pt x="4" y="19"/>
                  </a:lnTo>
                  <a:lnTo>
                    <a:pt x="0" y="26"/>
                  </a:lnTo>
                  <a:lnTo>
                    <a:pt x="0" y="34"/>
                  </a:lnTo>
                  <a:lnTo>
                    <a:pt x="0" y="38"/>
                  </a:lnTo>
                  <a:lnTo>
                    <a:pt x="4" y="45"/>
                  </a:lnTo>
                  <a:lnTo>
                    <a:pt x="6" y="49"/>
                  </a:lnTo>
                  <a:lnTo>
                    <a:pt x="9" y="55"/>
                  </a:lnTo>
                  <a:lnTo>
                    <a:pt x="15" y="57"/>
                  </a:lnTo>
                  <a:lnTo>
                    <a:pt x="21" y="60"/>
                  </a:lnTo>
                  <a:lnTo>
                    <a:pt x="26" y="62"/>
                  </a:lnTo>
                  <a:lnTo>
                    <a:pt x="34" y="64"/>
                  </a:lnTo>
                  <a:lnTo>
                    <a:pt x="34" y="64"/>
                  </a:lnTo>
                  <a:close/>
                </a:path>
              </a:pathLst>
            </a:custGeom>
            <a:solidFill>
              <a:srgbClr val="4F66AB"/>
            </a:solidFill>
            <a:ln w="9525">
              <a:noFill/>
              <a:round/>
              <a:headEnd/>
              <a:tailEnd/>
            </a:ln>
          </p:spPr>
          <p:txBody>
            <a:bodyPr>
              <a:prstTxWarp prst="textNoShape">
                <a:avLst/>
              </a:prstTxWarp>
            </a:bodyPr>
            <a:lstStyle/>
            <a:p>
              <a:endParaRPr lang="es-MX"/>
            </a:p>
          </p:txBody>
        </p:sp>
        <p:sp>
          <p:nvSpPr>
            <p:cNvPr id="115767" name="Freeform 55"/>
            <p:cNvSpPr>
              <a:spLocks/>
            </p:cNvSpPr>
            <p:nvPr/>
          </p:nvSpPr>
          <p:spPr bwMode="auto">
            <a:xfrm>
              <a:off x="3168" y="2519"/>
              <a:ext cx="31" cy="33"/>
            </a:xfrm>
            <a:custGeom>
              <a:avLst/>
              <a:gdLst/>
              <a:ahLst/>
              <a:cxnLst>
                <a:cxn ang="0">
                  <a:pos x="32" y="65"/>
                </a:cxn>
                <a:cxn ang="0">
                  <a:pos x="38" y="65"/>
                </a:cxn>
                <a:cxn ang="0">
                  <a:pos x="44" y="61"/>
                </a:cxn>
                <a:cxn ang="0">
                  <a:pos x="50" y="59"/>
                </a:cxn>
                <a:cxn ang="0">
                  <a:pos x="53" y="56"/>
                </a:cxn>
                <a:cxn ang="0">
                  <a:pos x="57" y="50"/>
                </a:cxn>
                <a:cxn ang="0">
                  <a:pos x="61" y="46"/>
                </a:cxn>
                <a:cxn ang="0">
                  <a:pos x="63" y="39"/>
                </a:cxn>
                <a:cxn ang="0">
                  <a:pos x="63" y="35"/>
                </a:cxn>
                <a:cxn ang="0">
                  <a:pos x="63" y="27"/>
                </a:cxn>
                <a:cxn ang="0">
                  <a:pos x="61" y="19"/>
                </a:cxn>
                <a:cxn ang="0">
                  <a:pos x="57" y="14"/>
                </a:cxn>
                <a:cxn ang="0">
                  <a:pos x="53" y="10"/>
                </a:cxn>
                <a:cxn ang="0">
                  <a:pos x="50" y="6"/>
                </a:cxn>
                <a:cxn ang="0">
                  <a:pos x="44" y="4"/>
                </a:cxn>
                <a:cxn ang="0">
                  <a:pos x="38" y="0"/>
                </a:cxn>
                <a:cxn ang="0">
                  <a:pos x="32" y="0"/>
                </a:cxn>
                <a:cxn ang="0">
                  <a:pos x="27" y="0"/>
                </a:cxn>
                <a:cxn ang="0">
                  <a:pos x="19" y="4"/>
                </a:cxn>
                <a:cxn ang="0">
                  <a:pos x="13" y="6"/>
                </a:cxn>
                <a:cxn ang="0">
                  <a:pos x="10" y="10"/>
                </a:cxn>
                <a:cxn ang="0">
                  <a:pos x="4" y="14"/>
                </a:cxn>
                <a:cxn ang="0">
                  <a:pos x="2" y="19"/>
                </a:cxn>
                <a:cxn ang="0">
                  <a:pos x="0" y="27"/>
                </a:cxn>
                <a:cxn ang="0">
                  <a:pos x="0" y="35"/>
                </a:cxn>
                <a:cxn ang="0">
                  <a:pos x="0" y="39"/>
                </a:cxn>
                <a:cxn ang="0">
                  <a:pos x="2" y="46"/>
                </a:cxn>
                <a:cxn ang="0">
                  <a:pos x="4" y="50"/>
                </a:cxn>
                <a:cxn ang="0">
                  <a:pos x="10" y="56"/>
                </a:cxn>
                <a:cxn ang="0">
                  <a:pos x="13" y="59"/>
                </a:cxn>
                <a:cxn ang="0">
                  <a:pos x="19" y="61"/>
                </a:cxn>
                <a:cxn ang="0">
                  <a:pos x="27" y="65"/>
                </a:cxn>
                <a:cxn ang="0">
                  <a:pos x="32" y="65"/>
                </a:cxn>
                <a:cxn ang="0">
                  <a:pos x="32" y="65"/>
                </a:cxn>
              </a:cxnLst>
              <a:rect l="0" t="0" r="r" b="b"/>
              <a:pathLst>
                <a:path w="63" h="65">
                  <a:moveTo>
                    <a:pt x="32" y="65"/>
                  </a:moveTo>
                  <a:lnTo>
                    <a:pt x="38" y="65"/>
                  </a:lnTo>
                  <a:lnTo>
                    <a:pt x="44" y="61"/>
                  </a:lnTo>
                  <a:lnTo>
                    <a:pt x="50" y="59"/>
                  </a:lnTo>
                  <a:lnTo>
                    <a:pt x="53" y="56"/>
                  </a:lnTo>
                  <a:lnTo>
                    <a:pt x="57" y="50"/>
                  </a:lnTo>
                  <a:lnTo>
                    <a:pt x="61" y="46"/>
                  </a:lnTo>
                  <a:lnTo>
                    <a:pt x="63" y="39"/>
                  </a:lnTo>
                  <a:lnTo>
                    <a:pt x="63" y="35"/>
                  </a:lnTo>
                  <a:lnTo>
                    <a:pt x="63" y="27"/>
                  </a:lnTo>
                  <a:lnTo>
                    <a:pt x="61" y="19"/>
                  </a:lnTo>
                  <a:lnTo>
                    <a:pt x="57" y="14"/>
                  </a:lnTo>
                  <a:lnTo>
                    <a:pt x="53" y="10"/>
                  </a:lnTo>
                  <a:lnTo>
                    <a:pt x="50" y="6"/>
                  </a:lnTo>
                  <a:lnTo>
                    <a:pt x="44" y="4"/>
                  </a:lnTo>
                  <a:lnTo>
                    <a:pt x="38" y="0"/>
                  </a:lnTo>
                  <a:lnTo>
                    <a:pt x="32" y="0"/>
                  </a:lnTo>
                  <a:lnTo>
                    <a:pt x="27" y="0"/>
                  </a:lnTo>
                  <a:lnTo>
                    <a:pt x="19" y="4"/>
                  </a:lnTo>
                  <a:lnTo>
                    <a:pt x="13" y="6"/>
                  </a:lnTo>
                  <a:lnTo>
                    <a:pt x="10" y="10"/>
                  </a:lnTo>
                  <a:lnTo>
                    <a:pt x="4" y="14"/>
                  </a:lnTo>
                  <a:lnTo>
                    <a:pt x="2" y="19"/>
                  </a:lnTo>
                  <a:lnTo>
                    <a:pt x="0" y="27"/>
                  </a:lnTo>
                  <a:lnTo>
                    <a:pt x="0" y="35"/>
                  </a:lnTo>
                  <a:lnTo>
                    <a:pt x="0" y="39"/>
                  </a:lnTo>
                  <a:lnTo>
                    <a:pt x="2" y="46"/>
                  </a:lnTo>
                  <a:lnTo>
                    <a:pt x="4" y="50"/>
                  </a:lnTo>
                  <a:lnTo>
                    <a:pt x="10" y="56"/>
                  </a:lnTo>
                  <a:lnTo>
                    <a:pt x="13" y="59"/>
                  </a:lnTo>
                  <a:lnTo>
                    <a:pt x="19" y="61"/>
                  </a:lnTo>
                  <a:lnTo>
                    <a:pt x="27" y="65"/>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5768" name="Freeform 56"/>
            <p:cNvSpPr>
              <a:spLocks/>
            </p:cNvSpPr>
            <p:nvPr/>
          </p:nvSpPr>
          <p:spPr bwMode="auto">
            <a:xfrm>
              <a:off x="3212" y="2462"/>
              <a:ext cx="33" cy="33"/>
            </a:xfrm>
            <a:custGeom>
              <a:avLst/>
              <a:gdLst/>
              <a:ahLst/>
              <a:cxnLst>
                <a:cxn ang="0">
                  <a:pos x="30" y="65"/>
                </a:cxn>
                <a:cxn ang="0">
                  <a:pos x="36" y="63"/>
                </a:cxn>
                <a:cxn ang="0">
                  <a:pos x="43" y="61"/>
                </a:cxn>
                <a:cxn ang="0">
                  <a:pos x="47" y="57"/>
                </a:cxn>
                <a:cxn ang="0">
                  <a:pos x="55" y="54"/>
                </a:cxn>
                <a:cxn ang="0">
                  <a:pos x="57" y="50"/>
                </a:cxn>
                <a:cxn ang="0">
                  <a:pos x="60" y="44"/>
                </a:cxn>
                <a:cxn ang="0">
                  <a:pos x="62" y="38"/>
                </a:cxn>
                <a:cxn ang="0">
                  <a:pos x="64" y="31"/>
                </a:cxn>
                <a:cxn ang="0">
                  <a:pos x="62" y="25"/>
                </a:cxn>
                <a:cxn ang="0">
                  <a:pos x="60" y="19"/>
                </a:cxn>
                <a:cxn ang="0">
                  <a:pos x="57" y="14"/>
                </a:cxn>
                <a:cxn ang="0">
                  <a:pos x="55" y="10"/>
                </a:cxn>
                <a:cxn ang="0">
                  <a:pos x="47" y="6"/>
                </a:cxn>
                <a:cxn ang="0">
                  <a:pos x="43" y="2"/>
                </a:cxn>
                <a:cxn ang="0">
                  <a:pos x="36" y="0"/>
                </a:cxn>
                <a:cxn ang="0">
                  <a:pos x="30" y="0"/>
                </a:cxn>
                <a:cxn ang="0">
                  <a:pos x="24" y="0"/>
                </a:cxn>
                <a:cxn ang="0">
                  <a:pos x="17" y="2"/>
                </a:cxn>
                <a:cxn ang="0">
                  <a:pos x="13" y="6"/>
                </a:cxn>
                <a:cxn ang="0">
                  <a:pos x="9" y="10"/>
                </a:cxn>
                <a:cxn ang="0">
                  <a:pos x="3" y="14"/>
                </a:cxn>
                <a:cxn ang="0">
                  <a:pos x="1" y="19"/>
                </a:cxn>
                <a:cxn ang="0">
                  <a:pos x="0" y="25"/>
                </a:cxn>
                <a:cxn ang="0">
                  <a:pos x="0" y="31"/>
                </a:cxn>
                <a:cxn ang="0">
                  <a:pos x="0" y="38"/>
                </a:cxn>
                <a:cxn ang="0">
                  <a:pos x="1" y="44"/>
                </a:cxn>
                <a:cxn ang="0">
                  <a:pos x="3" y="50"/>
                </a:cxn>
                <a:cxn ang="0">
                  <a:pos x="9" y="54"/>
                </a:cxn>
                <a:cxn ang="0">
                  <a:pos x="13" y="57"/>
                </a:cxn>
                <a:cxn ang="0">
                  <a:pos x="17" y="61"/>
                </a:cxn>
                <a:cxn ang="0">
                  <a:pos x="24" y="63"/>
                </a:cxn>
                <a:cxn ang="0">
                  <a:pos x="30" y="65"/>
                </a:cxn>
                <a:cxn ang="0">
                  <a:pos x="30" y="65"/>
                </a:cxn>
              </a:cxnLst>
              <a:rect l="0" t="0" r="r" b="b"/>
              <a:pathLst>
                <a:path w="64" h="65">
                  <a:moveTo>
                    <a:pt x="30" y="65"/>
                  </a:moveTo>
                  <a:lnTo>
                    <a:pt x="36" y="63"/>
                  </a:lnTo>
                  <a:lnTo>
                    <a:pt x="43" y="61"/>
                  </a:lnTo>
                  <a:lnTo>
                    <a:pt x="47" y="57"/>
                  </a:lnTo>
                  <a:lnTo>
                    <a:pt x="55" y="54"/>
                  </a:lnTo>
                  <a:lnTo>
                    <a:pt x="57" y="50"/>
                  </a:lnTo>
                  <a:lnTo>
                    <a:pt x="60" y="44"/>
                  </a:lnTo>
                  <a:lnTo>
                    <a:pt x="62" y="38"/>
                  </a:lnTo>
                  <a:lnTo>
                    <a:pt x="64" y="31"/>
                  </a:lnTo>
                  <a:lnTo>
                    <a:pt x="62" y="25"/>
                  </a:lnTo>
                  <a:lnTo>
                    <a:pt x="60" y="19"/>
                  </a:lnTo>
                  <a:lnTo>
                    <a:pt x="57" y="14"/>
                  </a:lnTo>
                  <a:lnTo>
                    <a:pt x="55" y="10"/>
                  </a:lnTo>
                  <a:lnTo>
                    <a:pt x="47" y="6"/>
                  </a:lnTo>
                  <a:lnTo>
                    <a:pt x="43" y="2"/>
                  </a:lnTo>
                  <a:lnTo>
                    <a:pt x="36" y="0"/>
                  </a:lnTo>
                  <a:lnTo>
                    <a:pt x="30" y="0"/>
                  </a:lnTo>
                  <a:lnTo>
                    <a:pt x="24" y="0"/>
                  </a:lnTo>
                  <a:lnTo>
                    <a:pt x="17" y="2"/>
                  </a:lnTo>
                  <a:lnTo>
                    <a:pt x="13" y="6"/>
                  </a:lnTo>
                  <a:lnTo>
                    <a:pt x="9" y="10"/>
                  </a:lnTo>
                  <a:lnTo>
                    <a:pt x="3" y="14"/>
                  </a:lnTo>
                  <a:lnTo>
                    <a:pt x="1" y="19"/>
                  </a:lnTo>
                  <a:lnTo>
                    <a:pt x="0" y="25"/>
                  </a:lnTo>
                  <a:lnTo>
                    <a:pt x="0" y="31"/>
                  </a:lnTo>
                  <a:lnTo>
                    <a:pt x="0" y="38"/>
                  </a:lnTo>
                  <a:lnTo>
                    <a:pt x="1" y="44"/>
                  </a:lnTo>
                  <a:lnTo>
                    <a:pt x="3" y="50"/>
                  </a:lnTo>
                  <a:lnTo>
                    <a:pt x="9" y="54"/>
                  </a:lnTo>
                  <a:lnTo>
                    <a:pt x="13" y="57"/>
                  </a:lnTo>
                  <a:lnTo>
                    <a:pt x="17" y="61"/>
                  </a:lnTo>
                  <a:lnTo>
                    <a:pt x="24" y="63"/>
                  </a:lnTo>
                  <a:lnTo>
                    <a:pt x="30" y="65"/>
                  </a:lnTo>
                  <a:lnTo>
                    <a:pt x="30"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5769" name="Freeform 57"/>
            <p:cNvSpPr>
              <a:spLocks/>
            </p:cNvSpPr>
            <p:nvPr/>
          </p:nvSpPr>
          <p:spPr bwMode="auto">
            <a:xfrm>
              <a:off x="3256" y="2405"/>
              <a:ext cx="33" cy="33"/>
            </a:xfrm>
            <a:custGeom>
              <a:avLst/>
              <a:gdLst/>
              <a:ahLst/>
              <a:cxnLst>
                <a:cxn ang="0">
                  <a:pos x="32" y="65"/>
                </a:cxn>
                <a:cxn ang="0">
                  <a:pos x="40" y="63"/>
                </a:cxn>
                <a:cxn ang="0">
                  <a:pos x="46" y="61"/>
                </a:cxn>
                <a:cxn ang="0">
                  <a:pos x="51" y="59"/>
                </a:cxn>
                <a:cxn ang="0">
                  <a:pos x="57" y="56"/>
                </a:cxn>
                <a:cxn ang="0">
                  <a:pos x="61" y="50"/>
                </a:cxn>
                <a:cxn ang="0">
                  <a:pos x="63" y="44"/>
                </a:cxn>
                <a:cxn ang="0">
                  <a:pos x="65" y="38"/>
                </a:cxn>
                <a:cxn ang="0">
                  <a:pos x="67" y="33"/>
                </a:cxn>
                <a:cxn ang="0">
                  <a:pos x="65" y="27"/>
                </a:cxn>
                <a:cxn ang="0">
                  <a:pos x="63" y="19"/>
                </a:cxn>
                <a:cxn ang="0">
                  <a:pos x="61" y="14"/>
                </a:cxn>
                <a:cxn ang="0">
                  <a:pos x="57" y="10"/>
                </a:cxn>
                <a:cxn ang="0">
                  <a:pos x="51" y="6"/>
                </a:cxn>
                <a:cxn ang="0">
                  <a:pos x="46" y="2"/>
                </a:cxn>
                <a:cxn ang="0">
                  <a:pos x="40" y="0"/>
                </a:cxn>
                <a:cxn ang="0">
                  <a:pos x="32" y="0"/>
                </a:cxn>
                <a:cxn ang="0">
                  <a:pos x="27" y="0"/>
                </a:cxn>
                <a:cxn ang="0">
                  <a:pos x="21" y="2"/>
                </a:cxn>
                <a:cxn ang="0">
                  <a:pos x="13" y="6"/>
                </a:cxn>
                <a:cxn ang="0">
                  <a:pos x="9" y="10"/>
                </a:cxn>
                <a:cxn ang="0">
                  <a:pos x="6" y="14"/>
                </a:cxn>
                <a:cxn ang="0">
                  <a:pos x="2" y="19"/>
                </a:cxn>
                <a:cxn ang="0">
                  <a:pos x="0" y="27"/>
                </a:cxn>
                <a:cxn ang="0">
                  <a:pos x="0" y="33"/>
                </a:cxn>
                <a:cxn ang="0">
                  <a:pos x="0" y="38"/>
                </a:cxn>
                <a:cxn ang="0">
                  <a:pos x="2" y="44"/>
                </a:cxn>
                <a:cxn ang="0">
                  <a:pos x="6" y="50"/>
                </a:cxn>
                <a:cxn ang="0">
                  <a:pos x="9" y="56"/>
                </a:cxn>
                <a:cxn ang="0">
                  <a:pos x="13" y="59"/>
                </a:cxn>
                <a:cxn ang="0">
                  <a:pos x="21" y="61"/>
                </a:cxn>
                <a:cxn ang="0">
                  <a:pos x="27" y="63"/>
                </a:cxn>
                <a:cxn ang="0">
                  <a:pos x="32" y="65"/>
                </a:cxn>
                <a:cxn ang="0">
                  <a:pos x="32" y="65"/>
                </a:cxn>
              </a:cxnLst>
              <a:rect l="0" t="0" r="r" b="b"/>
              <a:pathLst>
                <a:path w="67" h="65">
                  <a:moveTo>
                    <a:pt x="32" y="65"/>
                  </a:moveTo>
                  <a:lnTo>
                    <a:pt x="40" y="63"/>
                  </a:lnTo>
                  <a:lnTo>
                    <a:pt x="46" y="61"/>
                  </a:lnTo>
                  <a:lnTo>
                    <a:pt x="51" y="59"/>
                  </a:lnTo>
                  <a:lnTo>
                    <a:pt x="57" y="56"/>
                  </a:lnTo>
                  <a:lnTo>
                    <a:pt x="61" y="50"/>
                  </a:lnTo>
                  <a:lnTo>
                    <a:pt x="63" y="44"/>
                  </a:lnTo>
                  <a:lnTo>
                    <a:pt x="65" y="38"/>
                  </a:lnTo>
                  <a:lnTo>
                    <a:pt x="67" y="33"/>
                  </a:lnTo>
                  <a:lnTo>
                    <a:pt x="65" y="27"/>
                  </a:lnTo>
                  <a:lnTo>
                    <a:pt x="63" y="19"/>
                  </a:lnTo>
                  <a:lnTo>
                    <a:pt x="61" y="14"/>
                  </a:lnTo>
                  <a:lnTo>
                    <a:pt x="57" y="10"/>
                  </a:lnTo>
                  <a:lnTo>
                    <a:pt x="51" y="6"/>
                  </a:lnTo>
                  <a:lnTo>
                    <a:pt x="46" y="2"/>
                  </a:lnTo>
                  <a:lnTo>
                    <a:pt x="40" y="0"/>
                  </a:lnTo>
                  <a:lnTo>
                    <a:pt x="32" y="0"/>
                  </a:lnTo>
                  <a:lnTo>
                    <a:pt x="27" y="0"/>
                  </a:lnTo>
                  <a:lnTo>
                    <a:pt x="21" y="2"/>
                  </a:lnTo>
                  <a:lnTo>
                    <a:pt x="13" y="6"/>
                  </a:lnTo>
                  <a:lnTo>
                    <a:pt x="9" y="10"/>
                  </a:lnTo>
                  <a:lnTo>
                    <a:pt x="6" y="14"/>
                  </a:lnTo>
                  <a:lnTo>
                    <a:pt x="2" y="19"/>
                  </a:lnTo>
                  <a:lnTo>
                    <a:pt x="0" y="27"/>
                  </a:lnTo>
                  <a:lnTo>
                    <a:pt x="0" y="33"/>
                  </a:lnTo>
                  <a:lnTo>
                    <a:pt x="0" y="38"/>
                  </a:lnTo>
                  <a:lnTo>
                    <a:pt x="2" y="44"/>
                  </a:lnTo>
                  <a:lnTo>
                    <a:pt x="6" y="50"/>
                  </a:lnTo>
                  <a:lnTo>
                    <a:pt x="9" y="56"/>
                  </a:lnTo>
                  <a:lnTo>
                    <a:pt x="13" y="59"/>
                  </a:lnTo>
                  <a:lnTo>
                    <a:pt x="21" y="61"/>
                  </a:lnTo>
                  <a:lnTo>
                    <a:pt x="27" y="63"/>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5770" name="Freeform 58"/>
            <p:cNvSpPr>
              <a:spLocks/>
            </p:cNvSpPr>
            <p:nvPr/>
          </p:nvSpPr>
          <p:spPr bwMode="auto">
            <a:xfrm>
              <a:off x="3302" y="2349"/>
              <a:ext cx="31" cy="32"/>
            </a:xfrm>
            <a:custGeom>
              <a:avLst/>
              <a:gdLst/>
              <a:ahLst/>
              <a:cxnLst>
                <a:cxn ang="0">
                  <a:pos x="33" y="65"/>
                </a:cxn>
                <a:cxn ang="0">
                  <a:pos x="36" y="63"/>
                </a:cxn>
                <a:cxn ang="0">
                  <a:pos x="44" y="61"/>
                </a:cxn>
                <a:cxn ang="0">
                  <a:pos x="48" y="57"/>
                </a:cxn>
                <a:cxn ang="0">
                  <a:pos x="53" y="53"/>
                </a:cxn>
                <a:cxn ang="0">
                  <a:pos x="57" y="48"/>
                </a:cxn>
                <a:cxn ang="0">
                  <a:pos x="61" y="42"/>
                </a:cxn>
                <a:cxn ang="0">
                  <a:pos x="63" y="36"/>
                </a:cxn>
                <a:cxn ang="0">
                  <a:pos x="63" y="31"/>
                </a:cxn>
                <a:cxn ang="0">
                  <a:pos x="63" y="25"/>
                </a:cxn>
                <a:cxn ang="0">
                  <a:pos x="61" y="17"/>
                </a:cxn>
                <a:cxn ang="0">
                  <a:pos x="57" y="12"/>
                </a:cxn>
                <a:cxn ang="0">
                  <a:pos x="53" y="8"/>
                </a:cxn>
                <a:cxn ang="0">
                  <a:pos x="48" y="4"/>
                </a:cxn>
                <a:cxn ang="0">
                  <a:pos x="44" y="2"/>
                </a:cxn>
                <a:cxn ang="0">
                  <a:pos x="36" y="0"/>
                </a:cxn>
                <a:cxn ang="0">
                  <a:pos x="33" y="0"/>
                </a:cxn>
                <a:cxn ang="0">
                  <a:pos x="25" y="0"/>
                </a:cxn>
                <a:cxn ang="0">
                  <a:pos x="19" y="2"/>
                </a:cxn>
                <a:cxn ang="0">
                  <a:pos x="12" y="4"/>
                </a:cxn>
                <a:cxn ang="0">
                  <a:pos x="8" y="8"/>
                </a:cxn>
                <a:cxn ang="0">
                  <a:pos x="4" y="12"/>
                </a:cxn>
                <a:cxn ang="0">
                  <a:pos x="2" y="17"/>
                </a:cxn>
                <a:cxn ang="0">
                  <a:pos x="0" y="25"/>
                </a:cxn>
                <a:cxn ang="0">
                  <a:pos x="0" y="31"/>
                </a:cxn>
                <a:cxn ang="0">
                  <a:pos x="0" y="36"/>
                </a:cxn>
                <a:cxn ang="0">
                  <a:pos x="2" y="42"/>
                </a:cxn>
                <a:cxn ang="0">
                  <a:pos x="4" y="48"/>
                </a:cxn>
                <a:cxn ang="0">
                  <a:pos x="8" y="53"/>
                </a:cxn>
                <a:cxn ang="0">
                  <a:pos x="12" y="57"/>
                </a:cxn>
                <a:cxn ang="0">
                  <a:pos x="19" y="61"/>
                </a:cxn>
                <a:cxn ang="0">
                  <a:pos x="25" y="63"/>
                </a:cxn>
                <a:cxn ang="0">
                  <a:pos x="33" y="65"/>
                </a:cxn>
                <a:cxn ang="0">
                  <a:pos x="33" y="65"/>
                </a:cxn>
              </a:cxnLst>
              <a:rect l="0" t="0" r="r" b="b"/>
              <a:pathLst>
                <a:path w="63" h="65">
                  <a:moveTo>
                    <a:pt x="33" y="65"/>
                  </a:moveTo>
                  <a:lnTo>
                    <a:pt x="36" y="63"/>
                  </a:lnTo>
                  <a:lnTo>
                    <a:pt x="44" y="61"/>
                  </a:lnTo>
                  <a:lnTo>
                    <a:pt x="48" y="57"/>
                  </a:lnTo>
                  <a:lnTo>
                    <a:pt x="53" y="53"/>
                  </a:lnTo>
                  <a:lnTo>
                    <a:pt x="57" y="48"/>
                  </a:lnTo>
                  <a:lnTo>
                    <a:pt x="61" y="42"/>
                  </a:lnTo>
                  <a:lnTo>
                    <a:pt x="63" y="36"/>
                  </a:lnTo>
                  <a:lnTo>
                    <a:pt x="63" y="31"/>
                  </a:lnTo>
                  <a:lnTo>
                    <a:pt x="63" y="25"/>
                  </a:lnTo>
                  <a:lnTo>
                    <a:pt x="61" y="17"/>
                  </a:lnTo>
                  <a:lnTo>
                    <a:pt x="57" y="12"/>
                  </a:lnTo>
                  <a:lnTo>
                    <a:pt x="53" y="8"/>
                  </a:lnTo>
                  <a:lnTo>
                    <a:pt x="48" y="4"/>
                  </a:lnTo>
                  <a:lnTo>
                    <a:pt x="44" y="2"/>
                  </a:lnTo>
                  <a:lnTo>
                    <a:pt x="36" y="0"/>
                  </a:lnTo>
                  <a:lnTo>
                    <a:pt x="33" y="0"/>
                  </a:lnTo>
                  <a:lnTo>
                    <a:pt x="25" y="0"/>
                  </a:lnTo>
                  <a:lnTo>
                    <a:pt x="19" y="2"/>
                  </a:lnTo>
                  <a:lnTo>
                    <a:pt x="12" y="4"/>
                  </a:lnTo>
                  <a:lnTo>
                    <a:pt x="8" y="8"/>
                  </a:lnTo>
                  <a:lnTo>
                    <a:pt x="4" y="12"/>
                  </a:lnTo>
                  <a:lnTo>
                    <a:pt x="2" y="17"/>
                  </a:lnTo>
                  <a:lnTo>
                    <a:pt x="0" y="25"/>
                  </a:lnTo>
                  <a:lnTo>
                    <a:pt x="0" y="31"/>
                  </a:lnTo>
                  <a:lnTo>
                    <a:pt x="0" y="36"/>
                  </a:lnTo>
                  <a:lnTo>
                    <a:pt x="2" y="42"/>
                  </a:lnTo>
                  <a:lnTo>
                    <a:pt x="4" y="48"/>
                  </a:lnTo>
                  <a:lnTo>
                    <a:pt x="8" y="53"/>
                  </a:lnTo>
                  <a:lnTo>
                    <a:pt x="12" y="57"/>
                  </a:lnTo>
                  <a:lnTo>
                    <a:pt x="19" y="61"/>
                  </a:lnTo>
                  <a:lnTo>
                    <a:pt x="25" y="63"/>
                  </a:lnTo>
                  <a:lnTo>
                    <a:pt x="33" y="65"/>
                  </a:lnTo>
                  <a:lnTo>
                    <a:pt x="33" y="65"/>
                  </a:lnTo>
                  <a:close/>
                </a:path>
              </a:pathLst>
            </a:custGeom>
            <a:solidFill>
              <a:srgbClr val="4F66AB"/>
            </a:solidFill>
            <a:ln w="9525">
              <a:noFill/>
              <a:round/>
              <a:headEnd/>
              <a:tailEnd/>
            </a:ln>
          </p:spPr>
          <p:txBody>
            <a:bodyPr>
              <a:prstTxWarp prst="textNoShape">
                <a:avLst/>
              </a:prstTxWarp>
            </a:bodyPr>
            <a:lstStyle/>
            <a:p>
              <a:endParaRPr lang="es-MX"/>
            </a:p>
          </p:txBody>
        </p:sp>
        <p:sp>
          <p:nvSpPr>
            <p:cNvPr id="115771" name="Freeform 59"/>
            <p:cNvSpPr>
              <a:spLocks/>
            </p:cNvSpPr>
            <p:nvPr/>
          </p:nvSpPr>
          <p:spPr bwMode="auto">
            <a:xfrm>
              <a:off x="3207" y="2594"/>
              <a:ext cx="33" cy="32"/>
            </a:xfrm>
            <a:custGeom>
              <a:avLst/>
              <a:gdLst/>
              <a:ahLst/>
              <a:cxnLst>
                <a:cxn ang="0">
                  <a:pos x="32" y="62"/>
                </a:cxn>
                <a:cxn ang="0">
                  <a:pos x="38" y="62"/>
                </a:cxn>
                <a:cxn ang="0">
                  <a:pos x="46" y="60"/>
                </a:cxn>
                <a:cxn ang="0">
                  <a:pos x="50" y="57"/>
                </a:cxn>
                <a:cxn ang="0">
                  <a:pos x="57" y="53"/>
                </a:cxn>
                <a:cxn ang="0">
                  <a:pos x="59" y="47"/>
                </a:cxn>
                <a:cxn ang="0">
                  <a:pos x="63" y="41"/>
                </a:cxn>
                <a:cxn ang="0">
                  <a:pos x="65" y="36"/>
                </a:cxn>
                <a:cxn ang="0">
                  <a:pos x="67" y="30"/>
                </a:cxn>
                <a:cxn ang="0">
                  <a:pos x="65" y="22"/>
                </a:cxn>
                <a:cxn ang="0">
                  <a:pos x="63" y="17"/>
                </a:cxn>
                <a:cxn ang="0">
                  <a:pos x="59" y="11"/>
                </a:cxn>
                <a:cxn ang="0">
                  <a:pos x="57" y="7"/>
                </a:cxn>
                <a:cxn ang="0">
                  <a:pos x="50" y="3"/>
                </a:cxn>
                <a:cxn ang="0">
                  <a:pos x="46" y="2"/>
                </a:cxn>
                <a:cxn ang="0">
                  <a:pos x="38" y="0"/>
                </a:cxn>
                <a:cxn ang="0">
                  <a:pos x="32" y="0"/>
                </a:cxn>
                <a:cxn ang="0">
                  <a:pos x="27" y="0"/>
                </a:cxn>
                <a:cxn ang="0">
                  <a:pos x="21" y="2"/>
                </a:cxn>
                <a:cxn ang="0">
                  <a:pos x="13" y="3"/>
                </a:cxn>
                <a:cxn ang="0">
                  <a:pos x="10" y="7"/>
                </a:cxn>
                <a:cxn ang="0">
                  <a:pos x="6" y="11"/>
                </a:cxn>
                <a:cxn ang="0">
                  <a:pos x="2" y="17"/>
                </a:cxn>
                <a:cxn ang="0">
                  <a:pos x="0" y="22"/>
                </a:cxn>
                <a:cxn ang="0">
                  <a:pos x="0" y="30"/>
                </a:cxn>
                <a:cxn ang="0">
                  <a:pos x="0" y="36"/>
                </a:cxn>
                <a:cxn ang="0">
                  <a:pos x="2" y="41"/>
                </a:cxn>
                <a:cxn ang="0">
                  <a:pos x="6" y="47"/>
                </a:cxn>
                <a:cxn ang="0">
                  <a:pos x="10" y="53"/>
                </a:cxn>
                <a:cxn ang="0">
                  <a:pos x="13" y="57"/>
                </a:cxn>
                <a:cxn ang="0">
                  <a:pos x="21" y="60"/>
                </a:cxn>
                <a:cxn ang="0">
                  <a:pos x="27" y="62"/>
                </a:cxn>
                <a:cxn ang="0">
                  <a:pos x="32" y="62"/>
                </a:cxn>
                <a:cxn ang="0">
                  <a:pos x="32" y="62"/>
                </a:cxn>
              </a:cxnLst>
              <a:rect l="0" t="0" r="r" b="b"/>
              <a:pathLst>
                <a:path w="67" h="62">
                  <a:moveTo>
                    <a:pt x="32" y="62"/>
                  </a:moveTo>
                  <a:lnTo>
                    <a:pt x="38" y="62"/>
                  </a:lnTo>
                  <a:lnTo>
                    <a:pt x="46" y="60"/>
                  </a:lnTo>
                  <a:lnTo>
                    <a:pt x="50" y="57"/>
                  </a:lnTo>
                  <a:lnTo>
                    <a:pt x="57" y="53"/>
                  </a:lnTo>
                  <a:lnTo>
                    <a:pt x="59" y="47"/>
                  </a:lnTo>
                  <a:lnTo>
                    <a:pt x="63" y="41"/>
                  </a:lnTo>
                  <a:lnTo>
                    <a:pt x="65" y="36"/>
                  </a:lnTo>
                  <a:lnTo>
                    <a:pt x="67" y="30"/>
                  </a:lnTo>
                  <a:lnTo>
                    <a:pt x="65" y="22"/>
                  </a:lnTo>
                  <a:lnTo>
                    <a:pt x="63" y="17"/>
                  </a:lnTo>
                  <a:lnTo>
                    <a:pt x="59" y="11"/>
                  </a:lnTo>
                  <a:lnTo>
                    <a:pt x="57" y="7"/>
                  </a:lnTo>
                  <a:lnTo>
                    <a:pt x="50" y="3"/>
                  </a:lnTo>
                  <a:lnTo>
                    <a:pt x="46" y="2"/>
                  </a:lnTo>
                  <a:lnTo>
                    <a:pt x="38" y="0"/>
                  </a:lnTo>
                  <a:lnTo>
                    <a:pt x="32" y="0"/>
                  </a:lnTo>
                  <a:lnTo>
                    <a:pt x="27" y="0"/>
                  </a:lnTo>
                  <a:lnTo>
                    <a:pt x="21" y="2"/>
                  </a:lnTo>
                  <a:lnTo>
                    <a:pt x="13" y="3"/>
                  </a:lnTo>
                  <a:lnTo>
                    <a:pt x="10" y="7"/>
                  </a:lnTo>
                  <a:lnTo>
                    <a:pt x="6" y="11"/>
                  </a:lnTo>
                  <a:lnTo>
                    <a:pt x="2" y="17"/>
                  </a:lnTo>
                  <a:lnTo>
                    <a:pt x="0" y="22"/>
                  </a:lnTo>
                  <a:lnTo>
                    <a:pt x="0" y="30"/>
                  </a:lnTo>
                  <a:lnTo>
                    <a:pt x="0" y="36"/>
                  </a:lnTo>
                  <a:lnTo>
                    <a:pt x="2" y="41"/>
                  </a:lnTo>
                  <a:lnTo>
                    <a:pt x="6" y="47"/>
                  </a:lnTo>
                  <a:lnTo>
                    <a:pt x="10" y="53"/>
                  </a:lnTo>
                  <a:lnTo>
                    <a:pt x="13" y="57"/>
                  </a:lnTo>
                  <a:lnTo>
                    <a:pt x="21" y="60"/>
                  </a:lnTo>
                  <a:lnTo>
                    <a:pt x="27" y="62"/>
                  </a:lnTo>
                  <a:lnTo>
                    <a:pt x="32" y="62"/>
                  </a:lnTo>
                  <a:lnTo>
                    <a:pt x="32" y="62"/>
                  </a:lnTo>
                  <a:close/>
                </a:path>
              </a:pathLst>
            </a:custGeom>
            <a:solidFill>
              <a:srgbClr val="4F66AB"/>
            </a:solidFill>
            <a:ln w="9525">
              <a:noFill/>
              <a:round/>
              <a:headEnd/>
              <a:tailEnd/>
            </a:ln>
          </p:spPr>
          <p:txBody>
            <a:bodyPr>
              <a:prstTxWarp prst="textNoShape">
                <a:avLst/>
              </a:prstTxWarp>
            </a:bodyPr>
            <a:lstStyle/>
            <a:p>
              <a:endParaRPr lang="es-MX"/>
            </a:p>
          </p:txBody>
        </p:sp>
        <p:sp>
          <p:nvSpPr>
            <p:cNvPr id="115772" name="Freeform 60"/>
            <p:cNvSpPr>
              <a:spLocks/>
            </p:cNvSpPr>
            <p:nvPr/>
          </p:nvSpPr>
          <p:spPr bwMode="auto">
            <a:xfrm>
              <a:off x="3251" y="2537"/>
              <a:ext cx="33" cy="33"/>
            </a:xfrm>
            <a:custGeom>
              <a:avLst/>
              <a:gdLst/>
              <a:ahLst/>
              <a:cxnLst>
                <a:cxn ang="0">
                  <a:pos x="33" y="64"/>
                </a:cxn>
                <a:cxn ang="0">
                  <a:pos x="38" y="62"/>
                </a:cxn>
                <a:cxn ang="0">
                  <a:pos x="44" y="60"/>
                </a:cxn>
                <a:cxn ang="0">
                  <a:pos x="50" y="57"/>
                </a:cxn>
                <a:cxn ang="0">
                  <a:pos x="56" y="53"/>
                </a:cxn>
                <a:cxn ang="0">
                  <a:pos x="59" y="49"/>
                </a:cxn>
                <a:cxn ang="0">
                  <a:pos x="61" y="43"/>
                </a:cxn>
                <a:cxn ang="0">
                  <a:pos x="63" y="36"/>
                </a:cxn>
                <a:cxn ang="0">
                  <a:pos x="65" y="30"/>
                </a:cxn>
                <a:cxn ang="0">
                  <a:pos x="63" y="24"/>
                </a:cxn>
                <a:cxn ang="0">
                  <a:pos x="61" y="19"/>
                </a:cxn>
                <a:cxn ang="0">
                  <a:pos x="59" y="11"/>
                </a:cxn>
                <a:cxn ang="0">
                  <a:pos x="56" y="9"/>
                </a:cxn>
                <a:cxn ang="0">
                  <a:pos x="50" y="3"/>
                </a:cxn>
                <a:cxn ang="0">
                  <a:pos x="44" y="2"/>
                </a:cxn>
                <a:cxn ang="0">
                  <a:pos x="38" y="0"/>
                </a:cxn>
                <a:cxn ang="0">
                  <a:pos x="33" y="0"/>
                </a:cxn>
                <a:cxn ang="0">
                  <a:pos x="27" y="0"/>
                </a:cxn>
                <a:cxn ang="0">
                  <a:pos x="19" y="2"/>
                </a:cxn>
                <a:cxn ang="0">
                  <a:pos x="14" y="3"/>
                </a:cxn>
                <a:cxn ang="0">
                  <a:pos x="10" y="9"/>
                </a:cxn>
                <a:cxn ang="0">
                  <a:pos x="6" y="11"/>
                </a:cxn>
                <a:cxn ang="0">
                  <a:pos x="2" y="19"/>
                </a:cxn>
                <a:cxn ang="0">
                  <a:pos x="0" y="24"/>
                </a:cxn>
                <a:cxn ang="0">
                  <a:pos x="0" y="30"/>
                </a:cxn>
                <a:cxn ang="0">
                  <a:pos x="0" y="36"/>
                </a:cxn>
                <a:cxn ang="0">
                  <a:pos x="2" y="43"/>
                </a:cxn>
                <a:cxn ang="0">
                  <a:pos x="6" y="49"/>
                </a:cxn>
                <a:cxn ang="0">
                  <a:pos x="10" y="53"/>
                </a:cxn>
                <a:cxn ang="0">
                  <a:pos x="14" y="57"/>
                </a:cxn>
                <a:cxn ang="0">
                  <a:pos x="19" y="60"/>
                </a:cxn>
                <a:cxn ang="0">
                  <a:pos x="27" y="62"/>
                </a:cxn>
                <a:cxn ang="0">
                  <a:pos x="33" y="64"/>
                </a:cxn>
                <a:cxn ang="0">
                  <a:pos x="33" y="64"/>
                </a:cxn>
              </a:cxnLst>
              <a:rect l="0" t="0" r="r" b="b"/>
              <a:pathLst>
                <a:path w="65" h="64">
                  <a:moveTo>
                    <a:pt x="33" y="64"/>
                  </a:moveTo>
                  <a:lnTo>
                    <a:pt x="38" y="62"/>
                  </a:lnTo>
                  <a:lnTo>
                    <a:pt x="44" y="60"/>
                  </a:lnTo>
                  <a:lnTo>
                    <a:pt x="50" y="57"/>
                  </a:lnTo>
                  <a:lnTo>
                    <a:pt x="56" y="53"/>
                  </a:lnTo>
                  <a:lnTo>
                    <a:pt x="59" y="49"/>
                  </a:lnTo>
                  <a:lnTo>
                    <a:pt x="61" y="43"/>
                  </a:lnTo>
                  <a:lnTo>
                    <a:pt x="63" y="36"/>
                  </a:lnTo>
                  <a:lnTo>
                    <a:pt x="65" y="30"/>
                  </a:lnTo>
                  <a:lnTo>
                    <a:pt x="63" y="24"/>
                  </a:lnTo>
                  <a:lnTo>
                    <a:pt x="61" y="19"/>
                  </a:lnTo>
                  <a:lnTo>
                    <a:pt x="59" y="11"/>
                  </a:lnTo>
                  <a:lnTo>
                    <a:pt x="56" y="9"/>
                  </a:lnTo>
                  <a:lnTo>
                    <a:pt x="50" y="3"/>
                  </a:lnTo>
                  <a:lnTo>
                    <a:pt x="44" y="2"/>
                  </a:lnTo>
                  <a:lnTo>
                    <a:pt x="38" y="0"/>
                  </a:lnTo>
                  <a:lnTo>
                    <a:pt x="33" y="0"/>
                  </a:lnTo>
                  <a:lnTo>
                    <a:pt x="27" y="0"/>
                  </a:lnTo>
                  <a:lnTo>
                    <a:pt x="19" y="2"/>
                  </a:lnTo>
                  <a:lnTo>
                    <a:pt x="14" y="3"/>
                  </a:lnTo>
                  <a:lnTo>
                    <a:pt x="10" y="9"/>
                  </a:lnTo>
                  <a:lnTo>
                    <a:pt x="6" y="11"/>
                  </a:lnTo>
                  <a:lnTo>
                    <a:pt x="2" y="19"/>
                  </a:lnTo>
                  <a:lnTo>
                    <a:pt x="0" y="24"/>
                  </a:lnTo>
                  <a:lnTo>
                    <a:pt x="0" y="30"/>
                  </a:lnTo>
                  <a:lnTo>
                    <a:pt x="0" y="36"/>
                  </a:lnTo>
                  <a:lnTo>
                    <a:pt x="2" y="43"/>
                  </a:lnTo>
                  <a:lnTo>
                    <a:pt x="6" y="49"/>
                  </a:lnTo>
                  <a:lnTo>
                    <a:pt x="10" y="53"/>
                  </a:lnTo>
                  <a:lnTo>
                    <a:pt x="14" y="57"/>
                  </a:lnTo>
                  <a:lnTo>
                    <a:pt x="19" y="60"/>
                  </a:lnTo>
                  <a:lnTo>
                    <a:pt x="27" y="62"/>
                  </a:lnTo>
                  <a:lnTo>
                    <a:pt x="33" y="64"/>
                  </a:lnTo>
                  <a:lnTo>
                    <a:pt x="33" y="64"/>
                  </a:lnTo>
                  <a:close/>
                </a:path>
              </a:pathLst>
            </a:custGeom>
            <a:solidFill>
              <a:srgbClr val="4F66AB"/>
            </a:solidFill>
            <a:ln w="9525">
              <a:noFill/>
              <a:round/>
              <a:headEnd/>
              <a:tailEnd/>
            </a:ln>
          </p:spPr>
          <p:txBody>
            <a:bodyPr>
              <a:prstTxWarp prst="textNoShape">
                <a:avLst/>
              </a:prstTxWarp>
            </a:bodyPr>
            <a:lstStyle/>
            <a:p>
              <a:endParaRPr lang="es-MX"/>
            </a:p>
          </p:txBody>
        </p:sp>
        <p:sp>
          <p:nvSpPr>
            <p:cNvPr id="115773" name="Freeform 61"/>
            <p:cNvSpPr>
              <a:spLocks/>
            </p:cNvSpPr>
            <p:nvPr/>
          </p:nvSpPr>
          <p:spPr bwMode="auto">
            <a:xfrm>
              <a:off x="3297" y="2479"/>
              <a:ext cx="31" cy="34"/>
            </a:xfrm>
            <a:custGeom>
              <a:avLst/>
              <a:gdLst/>
              <a:ahLst/>
              <a:cxnLst>
                <a:cxn ang="0">
                  <a:pos x="30" y="66"/>
                </a:cxn>
                <a:cxn ang="0">
                  <a:pos x="36" y="64"/>
                </a:cxn>
                <a:cxn ang="0">
                  <a:pos x="42" y="62"/>
                </a:cxn>
                <a:cxn ang="0">
                  <a:pos x="47" y="59"/>
                </a:cxn>
                <a:cxn ang="0">
                  <a:pos x="53" y="55"/>
                </a:cxn>
                <a:cxn ang="0">
                  <a:pos x="55" y="51"/>
                </a:cxn>
                <a:cxn ang="0">
                  <a:pos x="61" y="45"/>
                </a:cxn>
                <a:cxn ang="0">
                  <a:pos x="62" y="38"/>
                </a:cxn>
                <a:cxn ang="0">
                  <a:pos x="62" y="32"/>
                </a:cxn>
                <a:cxn ang="0">
                  <a:pos x="62" y="26"/>
                </a:cxn>
                <a:cxn ang="0">
                  <a:pos x="61" y="19"/>
                </a:cxn>
                <a:cxn ang="0">
                  <a:pos x="55" y="13"/>
                </a:cxn>
                <a:cxn ang="0">
                  <a:pos x="53" y="9"/>
                </a:cxn>
                <a:cxn ang="0">
                  <a:pos x="47" y="3"/>
                </a:cxn>
                <a:cxn ang="0">
                  <a:pos x="42" y="2"/>
                </a:cxn>
                <a:cxn ang="0">
                  <a:pos x="36" y="0"/>
                </a:cxn>
                <a:cxn ang="0">
                  <a:pos x="30" y="0"/>
                </a:cxn>
                <a:cxn ang="0">
                  <a:pos x="23" y="0"/>
                </a:cxn>
                <a:cxn ang="0">
                  <a:pos x="17" y="2"/>
                </a:cxn>
                <a:cxn ang="0">
                  <a:pos x="11" y="3"/>
                </a:cxn>
                <a:cxn ang="0">
                  <a:pos x="7" y="9"/>
                </a:cxn>
                <a:cxn ang="0">
                  <a:pos x="4" y="13"/>
                </a:cxn>
                <a:cxn ang="0">
                  <a:pos x="2" y="19"/>
                </a:cxn>
                <a:cxn ang="0">
                  <a:pos x="0" y="26"/>
                </a:cxn>
                <a:cxn ang="0">
                  <a:pos x="0" y="32"/>
                </a:cxn>
                <a:cxn ang="0">
                  <a:pos x="0" y="38"/>
                </a:cxn>
                <a:cxn ang="0">
                  <a:pos x="2" y="45"/>
                </a:cxn>
                <a:cxn ang="0">
                  <a:pos x="4" y="51"/>
                </a:cxn>
                <a:cxn ang="0">
                  <a:pos x="7" y="55"/>
                </a:cxn>
                <a:cxn ang="0">
                  <a:pos x="11" y="59"/>
                </a:cxn>
                <a:cxn ang="0">
                  <a:pos x="17" y="62"/>
                </a:cxn>
                <a:cxn ang="0">
                  <a:pos x="23" y="64"/>
                </a:cxn>
                <a:cxn ang="0">
                  <a:pos x="30" y="66"/>
                </a:cxn>
                <a:cxn ang="0">
                  <a:pos x="30" y="66"/>
                </a:cxn>
              </a:cxnLst>
              <a:rect l="0" t="0" r="r" b="b"/>
              <a:pathLst>
                <a:path w="62" h="66">
                  <a:moveTo>
                    <a:pt x="30" y="66"/>
                  </a:moveTo>
                  <a:lnTo>
                    <a:pt x="36" y="64"/>
                  </a:lnTo>
                  <a:lnTo>
                    <a:pt x="42" y="62"/>
                  </a:lnTo>
                  <a:lnTo>
                    <a:pt x="47" y="59"/>
                  </a:lnTo>
                  <a:lnTo>
                    <a:pt x="53" y="55"/>
                  </a:lnTo>
                  <a:lnTo>
                    <a:pt x="55" y="51"/>
                  </a:lnTo>
                  <a:lnTo>
                    <a:pt x="61" y="45"/>
                  </a:lnTo>
                  <a:lnTo>
                    <a:pt x="62" y="38"/>
                  </a:lnTo>
                  <a:lnTo>
                    <a:pt x="62" y="32"/>
                  </a:lnTo>
                  <a:lnTo>
                    <a:pt x="62" y="26"/>
                  </a:lnTo>
                  <a:lnTo>
                    <a:pt x="61" y="19"/>
                  </a:lnTo>
                  <a:lnTo>
                    <a:pt x="55" y="13"/>
                  </a:lnTo>
                  <a:lnTo>
                    <a:pt x="53" y="9"/>
                  </a:lnTo>
                  <a:lnTo>
                    <a:pt x="47" y="3"/>
                  </a:lnTo>
                  <a:lnTo>
                    <a:pt x="42" y="2"/>
                  </a:lnTo>
                  <a:lnTo>
                    <a:pt x="36" y="0"/>
                  </a:lnTo>
                  <a:lnTo>
                    <a:pt x="30" y="0"/>
                  </a:lnTo>
                  <a:lnTo>
                    <a:pt x="23" y="0"/>
                  </a:lnTo>
                  <a:lnTo>
                    <a:pt x="17" y="2"/>
                  </a:lnTo>
                  <a:lnTo>
                    <a:pt x="11" y="3"/>
                  </a:lnTo>
                  <a:lnTo>
                    <a:pt x="7" y="9"/>
                  </a:lnTo>
                  <a:lnTo>
                    <a:pt x="4" y="13"/>
                  </a:lnTo>
                  <a:lnTo>
                    <a:pt x="2" y="19"/>
                  </a:lnTo>
                  <a:lnTo>
                    <a:pt x="0" y="26"/>
                  </a:lnTo>
                  <a:lnTo>
                    <a:pt x="0" y="32"/>
                  </a:lnTo>
                  <a:lnTo>
                    <a:pt x="0" y="38"/>
                  </a:lnTo>
                  <a:lnTo>
                    <a:pt x="2" y="45"/>
                  </a:lnTo>
                  <a:lnTo>
                    <a:pt x="4" y="51"/>
                  </a:lnTo>
                  <a:lnTo>
                    <a:pt x="7" y="55"/>
                  </a:lnTo>
                  <a:lnTo>
                    <a:pt x="11" y="59"/>
                  </a:lnTo>
                  <a:lnTo>
                    <a:pt x="17" y="62"/>
                  </a:lnTo>
                  <a:lnTo>
                    <a:pt x="23" y="64"/>
                  </a:lnTo>
                  <a:lnTo>
                    <a:pt x="30" y="66"/>
                  </a:lnTo>
                  <a:lnTo>
                    <a:pt x="30" y="66"/>
                  </a:lnTo>
                  <a:close/>
                </a:path>
              </a:pathLst>
            </a:custGeom>
            <a:solidFill>
              <a:srgbClr val="4F66AB"/>
            </a:solidFill>
            <a:ln w="9525">
              <a:noFill/>
              <a:round/>
              <a:headEnd/>
              <a:tailEnd/>
            </a:ln>
          </p:spPr>
          <p:txBody>
            <a:bodyPr>
              <a:prstTxWarp prst="textNoShape">
                <a:avLst/>
              </a:prstTxWarp>
            </a:bodyPr>
            <a:lstStyle/>
            <a:p>
              <a:endParaRPr lang="es-MX"/>
            </a:p>
          </p:txBody>
        </p:sp>
        <p:sp>
          <p:nvSpPr>
            <p:cNvPr id="115774" name="Freeform 62"/>
            <p:cNvSpPr>
              <a:spLocks/>
            </p:cNvSpPr>
            <p:nvPr/>
          </p:nvSpPr>
          <p:spPr bwMode="auto">
            <a:xfrm>
              <a:off x="3342" y="2422"/>
              <a:ext cx="32" cy="34"/>
            </a:xfrm>
            <a:custGeom>
              <a:avLst/>
              <a:gdLst/>
              <a:ahLst/>
              <a:cxnLst>
                <a:cxn ang="0">
                  <a:pos x="31" y="66"/>
                </a:cxn>
                <a:cxn ang="0">
                  <a:pos x="36" y="64"/>
                </a:cxn>
                <a:cxn ang="0">
                  <a:pos x="44" y="62"/>
                </a:cxn>
                <a:cxn ang="0">
                  <a:pos x="48" y="59"/>
                </a:cxn>
                <a:cxn ang="0">
                  <a:pos x="53" y="57"/>
                </a:cxn>
                <a:cxn ang="0">
                  <a:pos x="57" y="51"/>
                </a:cxn>
                <a:cxn ang="0">
                  <a:pos x="61" y="45"/>
                </a:cxn>
                <a:cxn ang="0">
                  <a:pos x="63" y="40"/>
                </a:cxn>
                <a:cxn ang="0">
                  <a:pos x="65" y="34"/>
                </a:cxn>
                <a:cxn ang="0">
                  <a:pos x="63" y="26"/>
                </a:cxn>
                <a:cxn ang="0">
                  <a:pos x="61" y="21"/>
                </a:cxn>
                <a:cxn ang="0">
                  <a:pos x="57" y="15"/>
                </a:cxn>
                <a:cxn ang="0">
                  <a:pos x="53" y="9"/>
                </a:cxn>
                <a:cxn ang="0">
                  <a:pos x="48" y="5"/>
                </a:cxn>
                <a:cxn ang="0">
                  <a:pos x="44" y="1"/>
                </a:cxn>
                <a:cxn ang="0">
                  <a:pos x="36" y="0"/>
                </a:cxn>
                <a:cxn ang="0">
                  <a:pos x="31" y="0"/>
                </a:cxn>
                <a:cxn ang="0">
                  <a:pos x="25" y="0"/>
                </a:cxn>
                <a:cxn ang="0">
                  <a:pos x="17" y="1"/>
                </a:cxn>
                <a:cxn ang="0">
                  <a:pos x="12" y="5"/>
                </a:cxn>
                <a:cxn ang="0">
                  <a:pos x="8" y="9"/>
                </a:cxn>
                <a:cxn ang="0">
                  <a:pos x="4" y="15"/>
                </a:cxn>
                <a:cxn ang="0">
                  <a:pos x="2" y="21"/>
                </a:cxn>
                <a:cxn ang="0">
                  <a:pos x="0" y="26"/>
                </a:cxn>
                <a:cxn ang="0">
                  <a:pos x="0" y="34"/>
                </a:cxn>
                <a:cxn ang="0">
                  <a:pos x="0" y="40"/>
                </a:cxn>
                <a:cxn ang="0">
                  <a:pos x="2" y="45"/>
                </a:cxn>
                <a:cxn ang="0">
                  <a:pos x="4" y="51"/>
                </a:cxn>
                <a:cxn ang="0">
                  <a:pos x="8" y="57"/>
                </a:cxn>
                <a:cxn ang="0">
                  <a:pos x="12" y="59"/>
                </a:cxn>
                <a:cxn ang="0">
                  <a:pos x="17" y="62"/>
                </a:cxn>
                <a:cxn ang="0">
                  <a:pos x="25" y="64"/>
                </a:cxn>
                <a:cxn ang="0">
                  <a:pos x="31" y="66"/>
                </a:cxn>
                <a:cxn ang="0">
                  <a:pos x="31" y="66"/>
                </a:cxn>
              </a:cxnLst>
              <a:rect l="0" t="0" r="r" b="b"/>
              <a:pathLst>
                <a:path w="65" h="66">
                  <a:moveTo>
                    <a:pt x="31" y="66"/>
                  </a:moveTo>
                  <a:lnTo>
                    <a:pt x="36" y="64"/>
                  </a:lnTo>
                  <a:lnTo>
                    <a:pt x="44" y="62"/>
                  </a:lnTo>
                  <a:lnTo>
                    <a:pt x="48" y="59"/>
                  </a:lnTo>
                  <a:lnTo>
                    <a:pt x="53" y="57"/>
                  </a:lnTo>
                  <a:lnTo>
                    <a:pt x="57" y="51"/>
                  </a:lnTo>
                  <a:lnTo>
                    <a:pt x="61" y="45"/>
                  </a:lnTo>
                  <a:lnTo>
                    <a:pt x="63" y="40"/>
                  </a:lnTo>
                  <a:lnTo>
                    <a:pt x="65" y="34"/>
                  </a:lnTo>
                  <a:lnTo>
                    <a:pt x="63" y="26"/>
                  </a:lnTo>
                  <a:lnTo>
                    <a:pt x="61" y="21"/>
                  </a:lnTo>
                  <a:lnTo>
                    <a:pt x="57" y="15"/>
                  </a:lnTo>
                  <a:lnTo>
                    <a:pt x="53" y="9"/>
                  </a:lnTo>
                  <a:lnTo>
                    <a:pt x="48" y="5"/>
                  </a:lnTo>
                  <a:lnTo>
                    <a:pt x="44" y="1"/>
                  </a:lnTo>
                  <a:lnTo>
                    <a:pt x="36" y="0"/>
                  </a:lnTo>
                  <a:lnTo>
                    <a:pt x="31" y="0"/>
                  </a:lnTo>
                  <a:lnTo>
                    <a:pt x="25" y="0"/>
                  </a:lnTo>
                  <a:lnTo>
                    <a:pt x="17" y="1"/>
                  </a:lnTo>
                  <a:lnTo>
                    <a:pt x="12" y="5"/>
                  </a:lnTo>
                  <a:lnTo>
                    <a:pt x="8" y="9"/>
                  </a:lnTo>
                  <a:lnTo>
                    <a:pt x="4" y="15"/>
                  </a:lnTo>
                  <a:lnTo>
                    <a:pt x="2" y="21"/>
                  </a:lnTo>
                  <a:lnTo>
                    <a:pt x="0" y="26"/>
                  </a:lnTo>
                  <a:lnTo>
                    <a:pt x="0" y="34"/>
                  </a:lnTo>
                  <a:lnTo>
                    <a:pt x="0" y="40"/>
                  </a:lnTo>
                  <a:lnTo>
                    <a:pt x="2" y="45"/>
                  </a:lnTo>
                  <a:lnTo>
                    <a:pt x="4" y="51"/>
                  </a:lnTo>
                  <a:lnTo>
                    <a:pt x="8" y="57"/>
                  </a:lnTo>
                  <a:lnTo>
                    <a:pt x="12" y="59"/>
                  </a:lnTo>
                  <a:lnTo>
                    <a:pt x="17" y="62"/>
                  </a:lnTo>
                  <a:lnTo>
                    <a:pt x="25" y="64"/>
                  </a:lnTo>
                  <a:lnTo>
                    <a:pt x="31" y="66"/>
                  </a:lnTo>
                  <a:lnTo>
                    <a:pt x="31" y="66"/>
                  </a:lnTo>
                  <a:close/>
                </a:path>
              </a:pathLst>
            </a:custGeom>
            <a:solidFill>
              <a:srgbClr val="4F66AB"/>
            </a:solidFill>
            <a:ln w="9525">
              <a:noFill/>
              <a:round/>
              <a:headEnd/>
              <a:tailEnd/>
            </a:ln>
          </p:spPr>
          <p:txBody>
            <a:bodyPr>
              <a:prstTxWarp prst="textNoShape">
                <a:avLst/>
              </a:prstTxWarp>
            </a:bodyPr>
            <a:lstStyle/>
            <a:p>
              <a:endParaRPr lang="es-MX"/>
            </a:p>
          </p:txBody>
        </p:sp>
        <p:sp>
          <p:nvSpPr>
            <p:cNvPr id="115775" name="Freeform 63"/>
            <p:cNvSpPr>
              <a:spLocks/>
            </p:cNvSpPr>
            <p:nvPr/>
          </p:nvSpPr>
          <p:spPr bwMode="auto">
            <a:xfrm>
              <a:off x="3385" y="2365"/>
              <a:ext cx="32" cy="34"/>
            </a:xfrm>
            <a:custGeom>
              <a:avLst/>
              <a:gdLst/>
              <a:ahLst/>
              <a:cxnLst>
                <a:cxn ang="0">
                  <a:pos x="32" y="66"/>
                </a:cxn>
                <a:cxn ang="0">
                  <a:pos x="38" y="66"/>
                </a:cxn>
                <a:cxn ang="0">
                  <a:pos x="43" y="64"/>
                </a:cxn>
                <a:cxn ang="0">
                  <a:pos x="49" y="58"/>
                </a:cxn>
                <a:cxn ang="0">
                  <a:pos x="53" y="57"/>
                </a:cxn>
                <a:cxn ang="0">
                  <a:pos x="57" y="49"/>
                </a:cxn>
                <a:cxn ang="0">
                  <a:pos x="60" y="45"/>
                </a:cxn>
                <a:cxn ang="0">
                  <a:pos x="62" y="38"/>
                </a:cxn>
                <a:cxn ang="0">
                  <a:pos x="62" y="34"/>
                </a:cxn>
                <a:cxn ang="0">
                  <a:pos x="62" y="26"/>
                </a:cxn>
                <a:cxn ang="0">
                  <a:pos x="60" y="19"/>
                </a:cxn>
                <a:cxn ang="0">
                  <a:pos x="57" y="13"/>
                </a:cxn>
                <a:cxn ang="0">
                  <a:pos x="53" y="9"/>
                </a:cxn>
                <a:cxn ang="0">
                  <a:pos x="49" y="5"/>
                </a:cxn>
                <a:cxn ang="0">
                  <a:pos x="43" y="3"/>
                </a:cxn>
                <a:cxn ang="0">
                  <a:pos x="38" y="0"/>
                </a:cxn>
                <a:cxn ang="0">
                  <a:pos x="32" y="0"/>
                </a:cxn>
                <a:cxn ang="0">
                  <a:pos x="24" y="0"/>
                </a:cxn>
                <a:cxn ang="0">
                  <a:pos x="19" y="3"/>
                </a:cxn>
                <a:cxn ang="0">
                  <a:pos x="13" y="5"/>
                </a:cxn>
                <a:cxn ang="0">
                  <a:pos x="9" y="9"/>
                </a:cxn>
                <a:cxn ang="0">
                  <a:pos x="3" y="13"/>
                </a:cxn>
                <a:cxn ang="0">
                  <a:pos x="1" y="19"/>
                </a:cxn>
                <a:cxn ang="0">
                  <a:pos x="0" y="26"/>
                </a:cxn>
                <a:cxn ang="0">
                  <a:pos x="0" y="34"/>
                </a:cxn>
                <a:cxn ang="0">
                  <a:pos x="0" y="38"/>
                </a:cxn>
                <a:cxn ang="0">
                  <a:pos x="1" y="45"/>
                </a:cxn>
                <a:cxn ang="0">
                  <a:pos x="3" y="49"/>
                </a:cxn>
                <a:cxn ang="0">
                  <a:pos x="9" y="57"/>
                </a:cxn>
                <a:cxn ang="0">
                  <a:pos x="13" y="58"/>
                </a:cxn>
                <a:cxn ang="0">
                  <a:pos x="19" y="64"/>
                </a:cxn>
                <a:cxn ang="0">
                  <a:pos x="24" y="66"/>
                </a:cxn>
                <a:cxn ang="0">
                  <a:pos x="32" y="66"/>
                </a:cxn>
                <a:cxn ang="0">
                  <a:pos x="32" y="66"/>
                </a:cxn>
              </a:cxnLst>
              <a:rect l="0" t="0" r="r" b="b"/>
              <a:pathLst>
                <a:path w="62" h="66">
                  <a:moveTo>
                    <a:pt x="32" y="66"/>
                  </a:moveTo>
                  <a:lnTo>
                    <a:pt x="38" y="66"/>
                  </a:lnTo>
                  <a:lnTo>
                    <a:pt x="43" y="64"/>
                  </a:lnTo>
                  <a:lnTo>
                    <a:pt x="49" y="58"/>
                  </a:lnTo>
                  <a:lnTo>
                    <a:pt x="53" y="57"/>
                  </a:lnTo>
                  <a:lnTo>
                    <a:pt x="57" y="49"/>
                  </a:lnTo>
                  <a:lnTo>
                    <a:pt x="60" y="45"/>
                  </a:lnTo>
                  <a:lnTo>
                    <a:pt x="62" y="38"/>
                  </a:lnTo>
                  <a:lnTo>
                    <a:pt x="62" y="34"/>
                  </a:lnTo>
                  <a:lnTo>
                    <a:pt x="62" y="26"/>
                  </a:lnTo>
                  <a:lnTo>
                    <a:pt x="60" y="19"/>
                  </a:lnTo>
                  <a:lnTo>
                    <a:pt x="57" y="13"/>
                  </a:lnTo>
                  <a:lnTo>
                    <a:pt x="53" y="9"/>
                  </a:lnTo>
                  <a:lnTo>
                    <a:pt x="49" y="5"/>
                  </a:lnTo>
                  <a:lnTo>
                    <a:pt x="43" y="3"/>
                  </a:lnTo>
                  <a:lnTo>
                    <a:pt x="38" y="0"/>
                  </a:lnTo>
                  <a:lnTo>
                    <a:pt x="32" y="0"/>
                  </a:lnTo>
                  <a:lnTo>
                    <a:pt x="24" y="0"/>
                  </a:lnTo>
                  <a:lnTo>
                    <a:pt x="19" y="3"/>
                  </a:lnTo>
                  <a:lnTo>
                    <a:pt x="13" y="5"/>
                  </a:lnTo>
                  <a:lnTo>
                    <a:pt x="9" y="9"/>
                  </a:lnTo>
                  <a:lnTo>
                    <a:pt x="3" y="13"/>
                  </a:lnTo>
                  <a:lnTo>
                    <a:pt x="1" y="19"/>
                  </a:lnTo>
                  <a:lnTo>
                    <a:pt x="0" y="26"/>
                  </a:lnTo>
                  <a:lnTo>
                    <a:pt x="0" y="34"/>
                  </a:lnTo>
                  <a:lnTo>
                    <a:pt x="0" y="38"/>
                  </a:lnTo>
                  <a:lnTo>
                    <a:pt x="1" y="45"/>
                  </a:lnTo>
                  <a:lnTo>
                    <a:pt x="3" y="49"/>
                  </a:lnTo>
                  <a:lnTo>
                    <a:pt x="9" y="57"/>
                  </a:lnTo>
                  <a:lnTo>
                    <a:pt x="13" y="58"/>
                  </a:lnTo>
                  <a:lnTo>
                    <a:pt x="19" y="64"/>
                  </a:lnTo>
                  <a:lnTo>
                    <a:pt x="24" y="66"/>
                  </a:lnTo>
                  <a:lnTo>
                    <a:pt x="32" y="66"/>
                  </a:lnTo>
                  <a:lnTo>
                    <a:pt x="32" y="66"/>
                  </a:lnTo>
                  <a:close/>
                </a:path>
              </a:pathLst>
            </a:custGeom>
            <a:solidFill>
              <a:srgbClr val="4F66AB"/>
            </a:solidFill>
            <a:ln w="9525">
              <a:noFill/>
              <a:round/>
              <a:headEnd/>
              <a:tailEnd/>
            </a:ln>
          </p:spPr>
          <p:txBody>
            <a:bodyPr>
              <a:prstTxWarp prst="textNoShape">
                <a:avLst/>
              </a:prstTxWarp>
            </a:bodyPr>
            <a:lstStyle/>
            <a:p>
              <a:endParaRPr lang="es-MX"/>
            </a:p>
          </p:txBody>
        </p:sp>
        <p:sp>
          <p:nvSpPr>
            <p:cNvPr id="115776" name="Freeform 64"/>
            <p:cNvSpPr>
              <a:spLocks/>
            </p:cNvSpPr>
            <p:nvPr/>
          </p:nvSpPr>
          <p:spPr bwMode="auto">
            <a:xfrm>
              <a:off x="3430" y="2308"/>
              <a:ext cx="32" cy="34"/>
            </a:xfrm>
            <a:custGeom>
              <a:avLst/>
              <a:gdLst/>
              <a:ahLst/>
              <a:cxnLst>
                <a:cxn ang="0">
                  <a:pos x="34" y="67"/>
                </a:cxn>
                <a:cxn ang="0">
                  <a:pos x="38" y="67"/>
                </a:cxn>
                <a:cxn ang="0">
                  <a:pos x="46" y="63"/>
                </a:cxn>
                <a:cxn ang="0">
                  <a:pos x="49" y="59"/>
                </a:cxn>
                <a:cxn ang="0">
                  <a:pos x="55" y="58"/>
                </a:cxn>
                <a:cxn ang="0">
                  <a:pos x="57" y="50"/>
                </a:cxn>
                <a:cxn ang="0">
                  <a:pos x="61" y="46"/>
                </a:cxn>
                <a:cxn ang="0">
                  <a:pos x="63" y="40"/>
                </a:cxn>
                <a:cxn ang="0">
                  <a:pos x="65" y="35"/>
                </a:cxn>
                <a:cxn ang="0">
                  <a:pos x="63" y="27"/>
                </a:cxn>
                <a:cxn ang="0">
                  <a:pos x="61" y="21"/>
                </a:cxn>
                <a:cxn ang="0">
                  <a:pos x="57" y="16"/>
                </a:cxn>
                <a:cxn ang="0">
                  <a:pos x="55" y="10"/>
                </a:cxn>
                <a:cxn ang="0">
                  <a:pos x="49" y="6"/>
                </a:cxn>
                <a:cxn ang="0">
                  <a:pos x="46" y="4"/>
                </a:cxn>
                <a:cxn ang="0">
                  <a:pos x="38" y="0"/>
                </a:cxn>
                <a:cxn ang="0">
                  <a:pos x="34" y="0"/>
                </a:cxn>
                <a:cxn ang="0">
                  <a:pos x="27" y="0"/>
                </a:cxn>
                <a:cxn ang="0">
                  <a:pos x="21" y="4"/>
                </a:cxn>
                <a:cxn ang="0">
                  <a:pos x="13" y="6"/>
                </a:cxn>
                <a:cxn ang="0">
                  <a:pos x="9" y="10"/>
                </a:cxn>
                <a:cxn ang="0">
                  <a:pos x="4" y="16"/>
                </a:cxn>
                <a:cxn ang="0">
                  <a:pos x="2" y="21"/>
                </a:cxn>
                <a:cxn ang="0">
                  <a:pos x="0" y="27"/>
                </a:cxn>
                <a:cxn ang="0">
                  <a:pos x="0" y="35"/>
                </a:cxn>
                <a:cxn ang="0">
                  <a:pos x="0" y="40"/>
                </a:cxn>
                <a:cxn ang="0">
                  <a:pos x="2" y="46"/>
                </a:cxn>
                <a:cxn ang="0">
                  <a:pos x="4" y="50"/>
                </a:cxn>
                <a:cxn ang="0">
                  <a:pos x="9" y="58"/>
                </a:cxn>
                <a:cxn ang="0">
                  <a:pos x="13" y="59"/>
                </a:cxn>
                <a:cxn ang="0">
                  <a:pos x="21" y="63"/>
                </a:cxn>
                <a:cxn ang="0">
                  <a:pos x="27" y="67"/>
                </a:cxn>
                <a:cxn ang="0">
                  <a:pos x="34" y="67"/>
                </a:cxn>
                <a:cxn ang="0">
                  <a:pos x="34" y="67"/>
                </a:cxn>
              </a:cxnLst>
              <a:rect l="0" t="0" r="r" b="b"/>
              <a:pathLst>
                <a:path w="65" h="67">
                  <a:moveTo>
                    <a:pt x="34" y="67"/>
                  </a:moveTo>
                  <a:lnTo>
                    <a:pt x="38" y="67"/>
                  </a:lnTo>
                  <a:lnTo>
                    <a:pt x="46" y="63"/>
                  </a:lnTo>
                  <a:lnTo>
                    <a:pt x="49" y="59"/>
                  </a:lnTo>
                  <a:lnTo>
                    <a:pt x="55" y="58"/>
                  </a:lnTo>
                  <a:lnTo>
                    <a:pt x="57" y="50"/>
                  </a:lnTo>
                  <a:lnTo>
                    <a:pt x="61" y="46"/>
                  </a:lnTo>
                  <a:lnTo>
                    <a:pt x="63" y="40"/>
                  </a:lnTo>
                  <a:lnTo>
                    <a:pt x="65" y="35"/>
                  </a:lnTo>
                  <a:lnTo>
                    <a:pt x="63" y="27"/>
                  </a:lnTo>
                  <a:lnTo>
                    <a:pt x="61" y="21"/>
                  </a:lnTo>
                  <a:lnTo>
                    <a:pt x="57" y="16"/>
                  </a:lnTo>
                  <a:lnTo>
                    <a:pt x="55" y="10"/>
                  </a:lnTo>
                  <a:lnTo>
                    <a:pt x="49" y="6"/>
                  </a:lnTo>
                  <a:lnTo>
                    <a:pt x="46" y="4"/>
                  </a:lnTo>
                  <a:lnTo>
                    <a:pt x="38" y="0"/>
                  </a:lnTo>
                  <a:lnTo>
                    <a:pt x="34" y="0"/>
                  </a:lnTo>
                  <a:lnTo>
                    <a:pt x="27" y="0"/>
                  </a:lnTo>
                  <a:lnTo>
                    <a:pt x="21" y="4"/>
                  </a:lnTo>
                  <a:lnTo>
                    <a:pt x="13" y="6"/>
                  </a:lnTo>
                  <a:lnTo>
                    <a:pt x="9" y="10"/>
                  </a:lnTo>
                  <a:lnTo>
                    <a:pt x="4" y="16"/>
                  </a:lnTo>
                  <a:lnTo>
                    <a:pt x="2" y="21"/>
                  </a:lnTo>
                  <a:lnTo>
                    <a:pt x="0" y="27"/>
                  </a:lnTo>
                  <a:lnTo>
                    <a:pt x="0" y="35"/>
                  </a:lnTo>
                  <a:lnTo>
                    <a:pt x="0" y="40"/>
                  </a:lnTo>
                  <a:lnTo>
                    <a:pt x="2" y="46"/>
                  </a:lnTo>
                  <a:lnTo>
                    <a:pt x="4" y="50"/>
                  </a:lnTo>
                  <a:lnTo>
                    <a:pt x="9" y="58"/>
                  </a:lnTo>
                  <a:lnTo>
                    <a:pt x="13" y="59"/>
                  </a:lnTo>
                  <a:lnTo>
                    <a:pt x="21" y="63"/>
                  </a:lnTo>
                  <a:lnTo>
                    <a:pt x="27" y="67"/>
                  </a:lnTo>
                  <a:lnTo>
                    <a:pt x="34" y="67"/>
                  </a:lnTo>
                  <a:lnTo>
                    <a:pt x="34" y="67"/>
                  </a:lnTo>
                  <a:close/>
                </a:path>
              </a:pathLst>
            </a:custGeom>
            <a:solidFill>
              <a:srgbClr val="4F66AB"/>
            </a:solidFill>
            <a:ln w="9525">
              <a:noFill/>
              <a:round/>
              <a:headEnd/>
              <a:tailEnd/>
            </a:ln>
          </p:spPr>
          <p:txBody>
            <a:bodyPr>
              <a:prstTxWarp prst="textNoShape">
                <a:avLst/>
              </a:prstTxWarp>
            </a:bodyPr>
            <a:lstStyle/>
            <a:p>
              <a:endParaRPr lang="es-MX"/>
            </a:p>
          </p:txBody>
        </p:sp>
        <p:sp>
          <p:nvSpPr>
            <p:cNvPr id="115777" name="Freeform 65"/>
            <p:cNvSpPr>
              <a:spLocks/>
            </p:cNvSpPr>
            <p:nvPr/>
          </p:nvSpPr>
          <p:spPr bwMode="auto">
            <a:xfrm>
              <a:off x="3202" y="2576"/>
              <a:ext cx="33" cy="33"/>
            </a:xfrm>
            <a:custGeom>
              <a:avLst/>
              <a:gdLst/>
              <a:ahLst/>
              <a:cxnLst>
                <a:cxn ang="0">
                  <a:pos x="32" y="64"/>
                </a:cxn>
                <a:cxn ang="0">
                  <a:pos x="38" y="62"/>
                </a:cxn>
                <a:cxn ang="0">
                  <a:pos x="43" y="60"/>
                </a:cxn>
                <a:cxn ang="0">
                  <a:pos x="49" y="57"/>
                </a:cxn>
                <a:cxn ang="0">
                  <a:pos x="55" y="55"/>
                </a:cxn>
                <a:cxn ang="0">
                  <a:pos x="59" y="49"/>
                </a:cxn>
                <a:cxn ang="0">
                  <a:pos x="62" y="45"/>
                </a:cxn>
                <a:cxn ang="0">
                  <a:pos x="64" y="38"/>
                </a:cxn>
                <a:cxn ang="0">
                  <a:pos x="66" y="34"/>
                </a:cxn>
                <a:cxn ang="0">
                  <a:pos x="64" y="26"/>
                </a:cxn>
                <a:cxn ang="0">
                  <a:pos x="62" y="19"/>
                </a:cxn>
                <a:cxn ang="0">
                  <a:pos x="59" y="13"/>
                </a:cxn>
                <a:cxn ang="0">
                  <a:pos x="55" y="9"/>
                </a:cxn>
                <a:cxn ang="0">
                  <a:pos x="49" y="3"/>
                </a:cxn>
                <a:cxn ang="0">
                  <a:pos x="43" y="1"/>
                </a:cxn>
                <a:cxn ang="0">
                  <a:pos x="38" y="0"/>
                </a:cxn>
                <a:cxn ang="0">
                  <a:pos x="32" y="0"/>
                </a:cxn>
                <a:cxn ang="0">
                  <a:pos x="24" y="0"/>
                </a:cxn>
                <a:cxn ang="0">
                  <a:pos x="19" y="1"/>
                </a:cxn>
                <a:cxn ang="0">
                  <a:pos x="13" y="3"/>
                </a:cxn>
                <a:cxn ang="0">
                  <a:pos x="9" y="9"/>
                </a:cxn>
                <a:cxn ang="0">
                  <a:pos x="3" y="13"/>
                </a:cxn>
                <a:cxn ang="0">
                  <a:pos x="1" y="19"/>
                </a:cxn>
                <a:cxn ang="0">
                  <a:pos x="0" y="26"/>
                </a:cxn>
                <a:cxn ang="0">
                  <a:pos x="0" y="34"/>
                </a:cxn>
                <a:cxn ang="0">
                  <a:pos x="0" y="38"/>
                </a:cxn>
                <a:cxn ang="0">
                  <a:pos x="1" y="45"/>
                </a:cxn>
                <a:cxn ang="0">
                  <a:pos x="3" y="49"/>
                </a:cxn>
                <a:cxn ang="0">
                  <a:pos x="9" y="55"/>
                </a:cxn>
                <a:cxn ang="0">
                  <a:pos x="13" y="57"/>
                </a:cxn>
                <a:cxn ang="0">
                  <a:pos x="19" y="60"/>
                </a:cxn>
                <a:cxn ang="0">
                  <a:pos x="24" y="62"/>
                </a:cxn>
                <a:cxn ang="0">
                  <a:pos x="32" y="64"/>
                </a:cxn>
                <a:cxn ang="0">
                  <a:pos x="32" y="64"/>
                </a:cxn>
              </a:cxnLst>
              <a:rect l="0" t="0" r="r" b="b"/>
              <a:pathLst>
                <a:path w="66" h="64">
                  <a:moveTo>
                    <a:pt x="32" y="64"/>
                  </a:moveTo>
                  <a:lnTo>
                    <a:pt x="38" y="62"/>
                  </a:lnTo>
                  <a:lnTo>
                    <a:pt x="43" y="60"/>
                  </a:lnTo>
                  <a:lnTo>
                    <a:pt x="49" y="57"/>
                  </a:lnTo>
                  <a:lnTo>
                    <a:pt x="55" y="55"/>
                  </a:lnTo>
                  <a:lnTo>
                    <a:pt x="59" y="49"/>
                  </a:lnTo>
                  <a:lnTo>
                    <a:pt x="62" y="45"/>
                  </a:lnTo>
                  <a:lnTo>
                    <a:pt x="64" y="38"/>
                  </a:lnTo>
                  <a:lnTo>
                    <a:pt x="66" y="34"/>
                  </a:lnTo>
                  <a:lnTo>
                    <a:pt x="64" y="26"/>
                  </a:lnTo>
                  <a:lnTo>
                    <a:pt x="62" y="19"/>
                  </a:lnTo>
                  <a:lnTo>
                    <a:pt x="59" y="13"/>
                  </a:lnTo>
                  <a:lnTo>
                    <a:pt x="55" y="9"/>
                  </a:lnTo>
                  <a:lnTo>
                    <a:pt x="49" y="3"/>
                  </a:lnTo>
                  <a:lnTo>
                    <a:pt x="43" y="1"/>
                  </a:lnTo>
                  <a:lnTo>
                    <a:pt x="38" y="0"/>
                  </a:lnTo>
                  <a:lnTo>
                    <a:pt x="32" y="0"/>
                  </a:lnTo>
                  <a:lnTo>
                    <a:pt x="24" y="0"/>
                  </a:lnTo>
                  <a:lnTo>
                    <a:pt x="19" y="1"/>
                  </a:lnTo>
                  <a:lnTo>
                    <a:pt x="13" y="3"/>
                  </a:lnTo>
                  <a:lnTo>
                    <a:pt x="9" y="9"/>
                  </a:lnTo>
                  <a:lnTo>
                    <a:pt x="3" y="13"/>
                  </a:lnTo>
                  <a:lnTo>
                    <a:pt x="1" y="19"/>
                  </a:lnTo>
                  <a:lnTo>
                    <a:pt x="0" y="26"/>
                  </a:lnTo>
                  <a:lnTo>
                    <a:pt x="0" y="34"/>
                  </a:lnTo>
                  <a:lnTo>
                    <a:pt x="0" y="38"/>
                  </a:lnTo>
                  <a:lnTo>
                    <a:pt x="1" y="45"/>
                  </a:lnTo>
                  <a:lnTo>
                    <a:pt x="3" y="49"/>
                  </a:lnTo>
                  <a:lnTo>
                    <a:pt x="9" y="55"/>
                  </a:lnTo>
                  <a:lnTo>
                    <a:pt x="13" y="57"/>
                  </a:lnTo>
                  <a:lnTo>
                    <a:pt x="19" y="60"/>
                  </a:lnTo>
                  <a:lnTo>
                    <a:pt x="24" y="62"/>
                  </a:lnTo>
                  <a:lnTo>
                    <a:pt x="32" y="64"/>
                  </a:lnTo>
                  <a:lnTo>
                    <a:pt x="32" y="64"/>
                  </a:lnTo>
                  <a:close/>
                </a:path>
              </a:pathLst>
            </a:custGeom>
            <a:solidFill>
              <a:srgbClr val="BDD6FF"/>
            </a:solidFill>
            <a:ln w="9525">
              <a:noFill/>
              <a:round/>
              <a:headEnd/>
              <a:tailEnd/>
            </a:ln>
          </p:spPr>
          <p:txBody>
            <a:bodyPr>
              <a:prstTxWarp prst="textNoShape">
                <a:avLst/>
              </a:prstTxWarp>
            </a:bodyPr>
            <a:lstStyle/>
            <a:p>
              <a:endParaRPr lang="es-MX"/>
            </a:p>
          </p:txBody>
        </p:sp>
        <p:sp>
          <p:nvSpPr>
            <p:cNvPr id="115778" name="Freeform 66"/>
            <p:cNvSpPr>
              <a:spLocks/>
            </p:cNvSpPr>
            <p:nvPr/>
          </p:nvSpPr>
          <p:spPr bwMode="auto">
            <a:xfrm>
              <a:off x="3246" y="2519"/>
              <a:ext cx="33" cy="33"/>
            </a:xfrm>
            <a:custGeom>
              <a:avLst/>
              <a:gdLst/>
              <a:ahLst/>
              <a:cxnLst>
                <a:cxn ang="0">
                  <a:pos x="32" y="65"/>
                </a:cxn>
                <a:cxn ang="0">
                  <a:pos x="38" y="65"/>
                </a:cxn>
                <a:cxn ang="0">
                  <a:pos x="46" y="61"/>
                </a:cxn>
                <a:cxn ang="0">
                  <a:pos x="49" y="59"/>
                </a:cxn>
                <a:cxn ang="0">
                  <a:pos x="55" y="56"/>
                </a:cxn>
                <a:cxn ang="0">
                  <a:pos x="59" y="50"/>
                </a:cxn>
                <a:cxn ang="0">
                  <a:pos x="61" y="46"/>
                </a:cxn>
                <a:cxn ang="0">
                  <a:pos x="63" y="39"/>
                </a:cxn>
                <a:cxn ang="0">
                  <a:pos x="65" y="35"/>
                </a:cxn>
                <a:cxn ang="0">
                  <a:pos x="63" y="27"/>
                </a:cxn>
                <a:cxn ang="0">
                  <a:pos x="61" y="19"/>
                </a:cxn>
                <a:cxn ang="0">
                  <a:pos x="59" y="14"/>
                </a:cxn>
                <a:cxn ang="0">
                  <a:pos x="55" y="10"/>
                </a:cxn>
                <a:cxn ang="0">
                  <a:pos x="49" y="6"/>
                </a:cxn>
                <a:cxn ang="0">
                  <a:pos x="46" y="4"/>
                </a:cxn>
                <a:cxn ang="0">
                  <a:pos x="38" y="0"/>
                </a:cxn>
                <a:cxn ang="0">
                  <a:pos x="32" y="0"/>
                </a:cxn>
                <a:cxn ang="0">
                  <a:pos x="27" y="0"/>
                </a:cxn>
                <a:cxn ang="0">
                  <a:pos x="19" y="4"/>
                </a:cxn>
                <a:cxn ang="0">
                  <a:pos x="13" y="6"/>
                </a:cxn>
                <a:cxn ang="0">
                  <a:pos x="9" y="10"/>
                </a:cxn>
                <a:cxn ang="0">
                  <a:pos x="6" y="14"/>
                </a:cxn>
                <a:cxn ang="0">
                  <a:pos x="2" y="19"/>
                </a:cxn>
                <a:cxn ang="0">
                  <a:pos x="0" y="27"/>
                </a:cxn>
                <a:cxn ang="0">
                  <a:pos x="0" y="35"/>
                </a:cxn>
                <a:cxn ang="0">
                  <a:pos x="0" y="39"/>
                </a:cxn>
                <a:cxn ang="0">
                  <a:pos x="2" y="46"/>
                </a:cxn>
                <a:cxn ang="0">
                  <a:pos x="6" y="50"/>
                </a:cxn>
                <a:cxn ang="0">
                  <a:pos x="9" y="56"/>
                </a:cxn>
                <a:cxn ang="0">
                  <a:pos x="13" y="59"/>
                </a:cxn>
                <a:cxn ang="0">
                  <a:pos x="19" y="61"/>
                </a:cxn>
                <a:cxn ang="0">
                  <a:pos x="27" y="65"/>
                </a:cxn>
                <a:cxn ang="0">
                  <a:pos x="32" y="65"/>
                </a:cxn>
                <a:cxn ang="0">
                  <a:pos x="32" y="65"/>
                </a:cxn>
              </a:cxnLst>
              <a:rect l="0" t="0" r="r" b="b"/>
              <a:pathLst>
                <a:path w="65" h="65">
                  <a:moveTo>
                    <a:pt x="32" y="65"/>
                  </a:moveTo>
                  <a:lnTo>
                    <a:pt x="38" y="65"/>
                  </a:lnTo>
                  <a:lnTo>
                    <a:pt x="46" y="61"/>
                  </a:lnTo>
                  <a:lnTo>
                    <a:pt x="49" y="59"/>
                  </a:lnTo>
                  <a:lnTo>
                    <a:pt x="55" y="56"/>
                  </a:lnTo>
                  <a:lnTo>
                    <a:pt x="59" y="50"/>
                  </a:lnTo>
                  <a:lnTo>
                    <a:pt x="61" y="46"/>
                  </a:lnTo>
                  <a:lnTo>
                    <a:pt x="63" y="39"/>
                  </a:lnTo>
                  <a:lnTo>
                    <a:pt x="65" y="35"/>
                  </a:lnTo>
                  <a:lnTo>
                    <a:pt x="63" y="27"/>
                  </a:lnTo>
                  <a:lnTo>
                    <a:pt x="61" y="19"/>
                  </a:lnTo>
                  <a:lnTo>
                    <a:pt x="59" y="14"/>
                  </a:lnTo>
                  <a:lnTo>
                    <a:pt x="55" y="10"/>
                  </a:lnTo>
                  <a:lnTo>
                    <a:pt x="49" y="6"/>
                  </a:lnTo>
                  <a:lnTo>
                    <a:pt x="46" y="4"/>
                  </a:lnTo>
                  <a:lnTo>
                    <a:pt x="38" y="0"/>
                  </a:lnTo>
                  <a:lnTo>
                    <a:pt x="32" y="0"/>
                  </a:lnTo>
                  <a:lnTo>
                    <a:pt x="27" y="0"/>
                  </a:lnTo>
                  <a:lnTo>
                    <a:pt x="19" y="4"/>
                  </a:lnTo>
                  <a:lnTo>
                    <a:pt x="13" y="6"/>
                  </a:lnTo>
                  <a:lnTo>
                    <a:pt x="9" y="10"/>
                  </a:lnTo>
                  <a:lnTo>
                    <a:pt x="6" y="14"/>
                  </a:lnTo>
                  <a:lnTo>
                    <a:pt x="2" y="19"/>
                  </a:lnTo>
                  <a:lnTo>
                    <a:pt x="0" y="27"/>
                  </a:lnTo>
                  <a:lnTo>
                    <a:pt x="0" y="35"/>
                  </a:lnTo>
                  <a:lnTo>
                    <a:pt x="0" y="39"/>
                  </a:lnTo>
                  <a:lnTo>
                    <a:pt x="2" y="46"/>
                  </a:lnTo>
                  <a:lnTo>
                    <a:pt x="6" y="50"/>
                  </a:lnTo>
                  <a:lnTo>
                    <a:pt x="9" y="56"/>
                  </a:lnTo>
                  <a:lnTo>
                    <a:pt x="13" y="59"/>
                  </a:lnTo>
                  <a:lnTo>
                    <a:pt x="19" y="61"/>
                  </a:lnTo>
                  <a:lnTo>
                    <a:pt x="27" y="65"/>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5779" name="Freeform 67"/>
            <p:cNvSpPr>
              <a:spLocks/>
            </p:cNvSpPr>
            <p:nvPr/>
          </p:nvSpPr>
          <p:spPr bwMode="auto">
            <a:xfrm>
              <a:off x="3292" y="2462"/>
              <a:ext cx="31" cy="33"/>
            </a:xfrm>
            <a:custGeom>
              <a:avLst/>
              <a:gdLst/>
              <a:ahLst/>
              <a:cxnLst>
                <a:cxn ang="0">
                  <a:pos x="31" y="65"/>
                </a:cxn>
                <a:cxn ang="0">
                  <a:pos x="36" y="63"/>
                </a:cxn>
                <a:cxn ang="0">
                  <a:pos x="42" y="61"/>
                </a:cxn>
                <a:cxn ang="0">
                  <a:pos x="48" y="57"/>
                </a:cxn>
                <a:cxn ang="0">
                  <a:pos x="53" y="54"/>
                </a:cxn>
                <a:cxn ang="0">
                  <a:pos x="55" y="50"/>
                </a:cxn>
                <a:cxn ang="0">
                  <a:pos x="61" y="44"/>
                </a:cxn>
                <a:cxn ang="0">
                  <a:pos x="63" y="38"/>
                </a:cxn>
                <a:cxn ang="0">
                  <a:pos x="63" y="31"/>
                </a:cxn>
                <a:cxn ang="0">
                  <a:pos x="63" y="25"/>
                </a:cxn>
                <a:cxn ang="0">
                  <a:pos x="61" y="19"/>
                </a:cxn>
                <a:cxn ang="0">
                  <a:pos x="55" y="14"/>
                </a:cxn>
                <a:cxn ang="0">
                  <a:pos x="53" y="10"/>
                </a:cxn>
                <a:cxn ang="0">
                  <a:pos x="48" y="6"/>
                </a:cxn>
                <a:cxn ang="0">
                  <a:pos x="42" y="2"/>
                </a:cxn>
                <a:cxn ang="0">
                  <a:pos x="36" y="0"/>
                </a:cxn>
                <a:cxn ang="0">
                  <a:pos x="31" y="0"/>
                </a:cxn>
                <a:cxn ang="0">
                  <a:pos x="23" y="0"/>
                </a:cxn>
                <a:cxn ang="0">
                  <a:pos x="17" y="2"/>
                </a:cxn>
                <a:cxn ang="0">
                  <a:pos x="12" y="6"/>
                </a:cxn>
                <a:cxn ang="0">
                  <a:pos x="8" y="10"/>
                </a:cxn>
                <a:cxn ang="0">
                  <a:pos x="4" y="14"/>
                </a:cxn>
                <a:cxn ang="0">
                  <a:pos x="2" y="19"/>
                </a:cxn>
                <a:cxn ang="0">
                  <a:pos x="0" y="25"/>
                </a:cxn>
                <a:cxn ang="0">
                  <a:pos x="0" y="31"/>
                </a:cxn>
                <a:cxn ang="0">
                  <a:pos x="0" y="38"/>
                </a:cxn>
                <a:cxn ang="0">
                  <a:pos x="2" y="44"/>
                </a:cxn>
                <a:cxn ang="0">
                  <a:pos x="4" y="50"/>
                </a:cxn>
                <a:cxn ang="0">
                  <a:pos x="8" y="54"/>
                </a:cxn>
                <a:cxn ang="0">
                  <a:pos x="12" y="57"/>
                </a:cxn>
                <a:cxn ang="0">
                  <a:pos x="17" y="61"/>
                </a:cxn>
                <a:cxn ang="0">
                  <a:pos x="23" y="63"/>
                </a:cxn>
                <a:cxn ang="0">
                  <a:pos x="31" y="65"/>
                </a:cxn>
                <a:cxn ang="0">
                  <a:pos x="31" y="65"/>
                </a:cxn>
              </a:cxnLst>
              <a:rect l="0" t="0" r="r" b="b"/>
              <a:pathLst>
                <a:path w="63" h="65">
                  <a:moveTo>
                    <a:pt x="31" y="65"/>
                  </a:moveTo>
                  <a:lnTo>
                    <a:pt x="36" y="63"/>
                  </a:lnTo>
                  <a:lnTo>
                    <a:pt x="42" y="61"/>
                  </a:lnTo>
                  <a:lnTo>
                    <a:pt x="48" y="57"/>
                  </a:lnTo>
                  <a:lnTo>
                    <a:pt x="53" y="54"/>
                  </a:lnTo>
                  <a:lnTo>
                    <a:pt x="55" y="50"/>
                  </a:lnTo>
                  <a:lnTo>
                    <a:pt x="61" y="44"/>
                  </a:lnTo>
                  <a:lnTo>
                    <a:pt x="63" y="38"/>
                  </a:lnTo>
                  <a:lnTo>
                    <a:pt x="63" y="31"/>
                  </a:lnTo>
                  <a:lnTo>
                    <a:pt x="63" y="25"/>
                  </a:lnTo>
                  <a:lnTo>
                    <a:pt x="61" y="19"/>
                  </a:lnTo>
                  <a:lnTo>
                    <a:pt x="55" y="14"/>
                  </a:lnTo>
                  <a:lnTo>
                    <a:pt x="53" y="10"/>
                  </a:lnTo>
                  <a:lnTo>
                    <a:pt x="48" y="6"/>
                  </a:lnTo>
                  <a:lnTo>
                    <a:pt x="42" y="2"/>
                  </a:lnTo>
                  <a:lnTo>
                    <a:pt x="36" y="0"/>
                  </a:lnTo>
                  <a:lnTo>
                    <a:pt x="31" y="0"/>
                  </a:lnTo>
                  <a:lnTo>
                    <a:pt x="23" y="0"/>
                  </a:lnTo>
                  <a:lnTo>
                    <a:pt x="17" y="2"/>
                  </a:lnTo>
                  <a:lnTo>
                    <a:pt x="12" y="6"/>
                  </a:lnTo>
                  <a:lnTo>
                    <a:pt x="8" y="10"/>
                  </a:lnTo>
                  <a:lnTo>
                    <a:pt x="4" y="14"/>
                  </a:lnTo>
                  <a:lnTo>
                    <a:pt x="2" y="19"/>
                  </a:lnTo>
                  <a:lnTo>
                    <a:pt x="0" y="25"/>
                  </a:lnTo>
                  <a:lnTo>
                    <a:pt x="0" y="31"/>
                  </a:lnTo>
                  <a:lnTo>
                    <a:pt x="0" y="38"/>
                  </a:lnTo>
                  <a:lnTo>
                    <a:pt x="2" y="44"/>
                  </a:lnTo>
                  <a:lnTo>
                    <a:pt x="4" y="50"/>
                  </a:lnTo>
                  <a:lnTo>
                    <a:pt x="8" y="54"/>
                  </a:lnTo>
                  <a:lnTo>
                    <a:pt x="12" y="57"/>
                  </a:lnTo>
                  <a:lnTo>
                    <a:pt x="17" y="61"/>
                  </a:lnTo>
                  <a:lnTo>
                    <a:pt x="23" y="63"/>
                  </a:lnTo>
                  <a:lnTo>
                    <a:pt x="31" y="65"/>
                  </a:lnTo>
                  <a:lnTo>
                    <a:pt x="31"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5780" name="Freeform 68"/>
            <p:cNvSpPr>
              <a:spLocks/>
            </p:cNvSpPr>
            <p:nvPr/>
          </p:nvSpPr>
          <p:spPr bwMode="auto">
            <a:xfrm>
              <a:off x="3335" y="2405"/>
              <a:ext cx="34" cy="33"/>
            </a:xfrm>
            <a:custGeom>
              <a:avLst/>
              <a:gdLst/>
              <a:ahLst/>
              <a:cxnLst>
                <a:cxn ang="0">
                  <a:pos x="34" y="65"/>
                </a:cxn>
                <a:cxn ang="0">
                  <a:pos x="40" y="63"/>
                </a:cxn>
                <a:cxn ang="0">
                  <a:pos x="47" y="61"/>
                </a:cxn>
                <a:cxn ang="0">
                  <a:pos x="51" y="59"/>
                </a:cxn>
                <a:cxn ang="0">
                  <a:pos x="57" y="56"/>
                </a:cxn>
                <a:cxn ang="0">
                  <a:pos x="61" y="50"/>
                </a:cxn>
                <a:cxn ang="0">
                  <a:pos x="64" y="44"/>
                </a:cxn>
                <a:cxn ang="0">
                  <a:pos x="66" y="38"/>
                </a:cxn>
                <a:cxn ang="0">
                  <a:pos x="68" y="33"/>
                </a:cxn>
                <a:cxn ang="0">
                  <a:pos x="66" y="27"/>
                </a:cxn>
                <a:cxn ang="0">
                  <a:pos x="64" y="19"/>
                </a:cxn>
                <a:cxn ang="0">
                  <a:pos x="61" y="14"/>
                </a:cxn>
                <a:cxn ang="0">
                  <a:pos x="57" y="10"/>
                </a:cxn>
                <a:cxn ang="0">
                  <a:pos x="51" y="6"/>
                </a:cxn>
                <a:cxn ang="0">
                  <a:pos x="47" y="2"/>
                </a:cxn>
                <a:cxn ang="0">
                  <a:pos x="40" y="0"/>
                </a:cxn>
                <a:cxn ang="0">
                  <a:pos x="34" y="0"/>
                </a:cxn>
                <a:cxn ang="0">
                  <a:pos x="26" y="0"/>
                </a:cxn>
                <a:cxn ang="0">
                  <a:pos x="21" y="2"/>
                </a:cxn>
                <a:cxn ang="0">
                  <a:pos x="15" y="6"/>
                </a:cxn>
                <a:cxn ang="0">
                  <a:pos x="9" y="10"/>
                </a:cxn>
                <a:cxn ang="0">
                  <a:pos x="5" y="14"/>
                </a:cxn>
                <a:cxn ang="0">
                  <a:pos x="2" y="19"/>
                </a:cxn>
                <a:cxn ang="0">
                  <a:pos x="0" y="27"/>
                </a:cxn>
                <a:cxn ang="0">
                  <a:pos x="0" y="33"/>
                </a:cxn>
                <a:cxn ang="0">
                  <a:pos x="0" y="38"/>
                </a:cxn>
                <a:cxn ang="0">
                  <a:pos x="2" y="44"/>
                </a:cxn>
                <a:cxn ang="0">
                  <a:pos x="5" y="50"/>
                </a:cxn>
                <a:cxn ang="0">
                  <a:pos x="9" y="56"/>
                </a:cxn>
                <a:cxn ang="0">
                  <a:pos x="15" y="59"/>
                </a:cxn>
                <a:cxn ang="0">
                  <a:pos x="21" y="61"/>
                </a:cxn>
                <a:cxn ang="0">
                  <a:pos x="26" y="63"/>
                </a:cxn>
                <a:cxn ang="0">
                  <a:pos x="34" y="65"/>
                </a:cxn>
                <a:cxn ang="0">
                  <a:pos x="34" y="65"/>
                </a:cxn>
              </a:cxnLst>
              <a:rect l="0" t="0" r="r" b="b"/>
              <a:pathLst>
                <a:path w="68" h="65">
                  <a:moveTo>
                    <a:pt x="34" y="65"/>
                  </a:moveTo>
                  <a:lnTo>
                    <a:pt x="40" y="63"/>
                  </a:lnTo>
                  <a:lnTo>
                    <a:pt x="47" y="61"/>
                  </a:lnTo>
                  <a:lnTo>
                    <a:pt x="51" y="59"/>
                  </a:lnTo>
                  <a:lnTo>
                    <a:pt x="57" y="56"/>
                  </a:lnTo>
                  <a:lnTo>
                    <a:pt x="61" y="50"/>
                  </a:lnTo>
                  <a:lnTo>
                    <a:pt x="64" y="44"/>
                  </a:lnTo>
                  <a:lnTo>
                    <a:pt x="66" y="38"/>
                  </a:lnTo>
                  <a:lnTo>
                    <a:pt x="68" y="33"/>
                  </a:lnTo>
                  <a:lnTo>
                    <a:pt x="66" y="27"/>
                  </a:lnTo>
                  <a:lnTo>
                    <a:pt x="64" y="19"/>
                  </a:lnTo>
                  <a:lnTo>
                    <a:pt x="61" y="14"/>
                  </a:lnTo>
                  <a:lnTo>
                    <a:pt x="57" y="10"/>
                  </a:lnTo>
                  <a:lnTo>
                    <a:pt x="51" y="6"/>
                  </a:lnTo>
                  <a:lnTo>
                    <a:pt x="47" y="2"/>
                  </a:lnTo>
                  <a:lnTo>
                    <a:pt x="40" y="0"/>
                  </a:lnTo>
                  <a:lnTo>
                    <a:pt x="34" y="0"/>
                  </a:lnTo>
                  <a:lnTo>
                    <a:pt x="26" y="0"/>
                  </a:lnTo>
                  <a:lnTo>
                    <a:pt x="21" y="2"/>
                  </a:lnTo>
                  <a:lnTo>
                    <a:pt x="15" y="6"/>
                  </a:lnTo>
                  <a:lnTo>
                    <a:pt x="9" y="10"/>
                  </a:lnTo>
                  <a:lnTo>
                    <a:pt x="5" y="14"/>
                  </a:lnTo>
                  <a:lnTo>
                    <a:pt x="2" y="19"/>
                  </a:lnTo>
                  <a:lnTo>
                    <a:pt x="0" y="27"/>
                  </a:lnTo>
                  <a:lnTo>
                    <a:pt x="0" y="33"/>
                  </a:lnTo>
                  <a:lnTo>
                    <a:pt x="0" y="38"/>
                  </a:lnTo>
                  <a:lnTo>
                    <a:pt x="2" y="44"/>
                  </a:lnTo>
                  <a:lnTo>
                    <a:pt x="5" y="50"/>
                  </a:lnTo>
                  <a:lnTo>
                    <a:pt x="9" y="56"/>
                  </a:lnTo>
                  <a:lnTo>
                    <a:pt x="15" y="59"/>
                  </a:lnTo>
                  <a:lnTo>
                    <a:pt x="21" y="61"/>
                  </a:lnTo>
                  <a:lnTo>
                    <a:pt x="26" y="63"/>
                  </a:lnTo>
                  <a:lnTo>
                    <a:pt x="34" y="65"/>
                  </a:lnTo>
                  <a:lnTo>
                    <a:pt x="34"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5781" name="Freeform 69"/>
            <p:cNvSpPr>
              <a:spLocks/>
            </p:cNvSpPr>
            <p:nvPr/>
          </p:nvSpPr>
          <p:spPr bwMode="auto">
            <a:xfrm>
              <a:off x="3381" y="2349"/>
              <a:ext cx="31" cy="32"/>
            </a:xfrm>
            <a:custGeom>
              <a:avLst/>
              <a:gdLst/>
              <a:ahLst/>
              <a:cxnLst>
                <a:cxn ang="0">
                  <a:pos x="32" y="65"/>
                </a:cxn>
                <a:cxn ang="0">
                  <a:pos x="38" y="63"/>
                </a:cxn>
                <a:cxn ang="0">
                  <a:pos x="44" y="61"/>
                </a:cxn>
                <a:cxn ang="0">
                  <a:pos x="49" y="57"/>
                </a:cxn>
                <a:cxn ang="0">
                  <a:pos x="53" y="53"/>
                </a:cxn>
                <a:cxn ang="0">
                  <a:pos x="57" y="48"/>
                </a:cxn>
                <a:cxn ang="0">
                  <a:pos x="61" y="42"/>
                </a:cxn>
                <a:cxn ang="0">
                  <a:pos x="63" y="36"/>
                </a:cxn>
                <a:cxn ang="0">
                  <a:pos x="63" y="31"/>
                </a:cxn>
                <a:cxn ang="0">
                  <a:pos x="63" y="25"/>
                </a:cxn>
                <a:cxn ang="0">
                  <a:pos x="61" y="17"/>
                </a:cxn>
                <a:cxn ang="0">
                  <a:pos x="57" y="12"/>
                </a:cxn>
                <a:cxn ang="0">
                  <a:pos x="53" y="8"/>
                </a:cxn>
                <a:cxn ang="0">
                  <a:pos x="49" y="4"/>
                </a:cxn>
                <a:cxn ang="0">
                  <a:pos x="44" y="2"/>
                </a:cxn>
                <a:cxn ang="0">
                  <a:pos x="38" y="0"/>
                </a:cxn>
                <a:cxn ang="0">
                  <a:pos x="32" y="0"/>
                </a:cxn>
                <a:cxn ang="0">
                  <a:pos x="27" y="0"/>
                </a:cxn>
                <a:cxn ang="0">
                  <a:pos x="19" y="2"/>
                </a:cxn>
                <a:cxn ang="0">
                  <a:pos x="13" y="4"/>
                </a:cxn>
                <a:cxn ang="0">
                  <a:pos x="10" y="8"/>
                </a:cxn>
                <a:cxn ang="0">
                  <a:pos x="4" y="12"/>
                </a:cxn>
                <a:cxn ang="0">
                  <a:pos x="2" y="17"/>
                </a:cxn>
                <a:cxn ang="0">
                  <a:pos x="0" y="25"/>
                </a:cxn>
                <a:cxn ang="0">
                  <a:pos x="0" y="31"/>
                </a:cxn>
                <a:cxn ang="0">
                  <a:pos x="0" y="36"/>
                </a:cxn>
                <a:cxn ang="0">
                  <a:pos x="2" y="42"/>
                </a:cxn>
                <a:cxn ang="0">
                  <a:pos x="4" y="48"/>
                </a:cxn>
                <a:cxn ang="0">
                  <a:pos x="10" y="53"/>
                </a:cxn>
                <a:cxn ang="0">
                  <a:pos x="13" y="57"/>
                </a:cxn>
                <a:cxn ang="0">
                  <a:pos x="19" y="61"/>
                </a:cxn>
                <a:cxn ang="0">
                  <a:pos x="27" y="63"/>
                </a:cxn>
                <a:cxn ang="0">
                  <a:pos x="32" y="65"/>
                </a:cxn>
                <a:cxn ang="0">
                  <a:pos x="32" y="65"/>
                </a:cxn>
              </a:cxnLst>
              <a:rect l="0" t="0" r="r" b="b"/>
              <a:pathLst>
                <a:path w="63" h="65">
                  <a:moveTo>
                    <a:pt x="32" y="65"/>
                  </a:moveTo>
                  <a:lnTo>
                    <a:pt x="38" y="63"/>
                  </a:lnTo>
                  <a:lnTo>
                    <a:pt x="44" y="61"/>
                  </a:lnTo>
                  <a:lnTo>
                    <a:pt x="49" y="57"/>
                  </a:lnTo>
                  <a:lnTo>
                    <a:pt x="53" y="53"/>
                  </a:lnTo>
                  <a:lnTo>
                    <a:pt x="57" y="48"/>
                  </a:lnTo>
                  <a:lnTo>
                    <a:pt x="61" y="42"/>
                  </a:lnTo>
                  <a:lnTo>
                    <a:pt x="63" y="36"/>
                  </a:lnTo>
                  <a:lnTo>
                    <a:pt x="63" y="31"/>
                  </a:lnTo>
                  <a:lnTo>
                    <a:pt x="63" y="25"/>
                  </a:lnTo>
                  <a:lnTo>
                    <a:pt x="61" y="17"/>
                  </a:lnTo>
                  <a:lnTo>
                    <a:pt x="57" y="12"/>
                  </a:lnTo>
                  <a:lnTo>
                    <a:pt x="53" y="8"/>
                  </a:lnTo>
                  <a:lnTo>
                    <a:pt x="49" y="4"/>
                  </a:lnTo>
                  <a:lnTo>
                    <a:pt x="44" y="2"/>
                  </a:lnTo>
                  <a:lnTo>
                    <a:pt x="38" y="0"/>
                  </a:lnTo>
                  <a:lnTo>
                    <a:pt x="32" y="0"/>
                  </a:lnTo>
                  <a:lnTo>
                    <a:pt x="27" y="0"/>
                  </a:lnTo>
                  <a:lnTo>
                    <a:pt x="19" y="2"/>
                  </a:lnTo>
                  <a:lnTo>
                    <a:pt x="13" y="4"/>
                  </a:lnTo>
                  <a:lnTo>
                    <a:pt x="10" y="8"/>
                  </a:lnTo>
                  <a:lnTo>
                    <a:pt x="4" y="12"/>
                  </a:lnTo>
                  <a:lnTo>
                    <a:pt x="2" y="17"/>
                  </a:lnTo>
                  <a:lnTo>
                    <a:pt x="0" y="25"/>
                  </a:lnTo>
                  <a:lnTo>
                    <a:pt x="0" y="31"/>
                  </a:lnTo>
                  <a:lnTo>
                    <a:pt x="0" y="36"/>
                  </a:lnTo>
                  <a:lnTo>
                    <a:pt x="2" y="42"/>
                  </a:lnTo>
                  <a:lnTo>
                    <a:pt x="4" y="48"/>
                  </a:lnTo>
                  <a:lnTo>
                    <a:pt x="10" y="53"/>
                  </a:lnTo>
                  <a:lnTo>
                    <a:pt x="13" y="57"/>
                  </a:lnTo>
                  <a:lnTo>
                    <a:pt x="19" y="61"/>
                  </a:lnTo>
                  <a:lnTo>
                    <a:pt x="27" y="63"/>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15782" name="Freeform 70"/>
            <p:cNvSpPr>
              <a:spLocks/>
            </p:cNvSpPr>
            <p:nvPr/>
          </p:nvSpPr>
          <p:spPr bwMode="auto">
            <a:xfrm>
              <a:off x="3425" y="2292"/>
              <a:ext cx="33" cy="31"/>
            </a:xfrm>
            <a:custGeom>
              <a:avLst/>
              <a:gdLst/>
              <a:ahLst/>
              <a:cxnLst>
                <a:cxn ang="0">
                  <a:pos x="33" y="63"/>
                </a:cxn>
                <a:cxn ang="0">
                  <a:pos x="38" y="63"/>
                </a:cxn>
                <a:cxn ang="0">
                  <a:pos x="44" y="61"/>
                </a:cxn>
                <a:cxn ang="0">
                  <a:pos x="50" y="57"/>
                </a:cxn>
                <a:cxn ang="0">
                  <a:pos x="56" y="53"/>
                </a:cxn>
                <a:cxn ang="0">
                  <a:pos x="57" y="50"/>
                </a:cxn>
                <a:cxn ang="0">
                  <a:pos x="61" y="44"/>
                </a:cxn>
                <a:cxn ang="0">
                  <a:pos x="63" y="38"/>
                </a:cxn>
                <a:cxn ang="0">
                  <a:pos x="65" y="31"/>
                </a:cxn>
                <a:cxn ang="0">
                  <a:pos x="63" y="25"/>
                </a:cxn>
                <a:cxn ang="0">
                  <a:pos x="61" y="19"/>
                </a:cxn>
                <a:cxn ang="0">
                  <a:pos x="57" y="12"/>
                </a:cxn>
                <a:cxn ang="0">
                  <a:pos x="56" y="10"/>
                </a:cxn>
                <a:cxn ang="0">
                  <a:pos x="50" y="4"/>
                </a:cxn>
                <a:cxn ang="0">
                  <a:pos x="44" y="2"/>
                </a:cxn>
                <a:cxn ang="0">
                  <a:pos x="38" y="0"/>
                </a:cxn>
                <a:cxn ang="0">
                  <a:pos x="33" y="0"/>
                </a:cxn>
                <a:cxn ang="0">
                  <a:pos x="25" y="0"/>
                </a:cxn>
                <a:cxn ang="0">
                  <a:pos x="19" y="2"/>
                </a:cxn>
                <a:cxn ang="0">
                  <a:pos x="14" y="4"/>
                </a:cxn>
                <a:cxn ang="0">
                  <a:pos x="10" y="10"/>
                </a:cxn>
                <a:cxn ang="0">
                  <a:pos x="4" y="12"/>
                </a:cxn>
                <a:cxn ang="0">
                  <a:pos x="2" y="19"/>
                </a:cxn>
                <a:cxn ang="0">
                  <a:pos x="0" y="25"/>
                </a:cxn>
                <a:cxn ang="0">
                  <a:pos x="0" y="31"/>
                </a:cxn>
                <a:cxn ang="0">
                  <a:pos x="0" y="38"/>
                </a:cxn>
                <a:cxn ang="0">
                  <a:pos x="2" y="44"/>
                </a:cxn>
                <a:cxn ang="0">
                  <a:pos x="4" y="50"/>
                </a:cxn>
                <a:cxn ang="0">
                  <a:pos x="10" y="53"/>
                </a:cxn>
                <a:cxn ang="0">
                  <a:pos x="14" y="57"/>
                </a:cxn>
                <a:cxn ang="0">
                  <a:pos x="19" y="61"/>
                </a:cxn>
                <a:cxn ang="0">
                  <a:pos x="25" y="63"/>
                </a:cxn>
                <a:cxn ang="0">
                  <a:pos x="33" y="63"/>
                </a:cxn>
                <a:cxn ang="0">
                  <a:pos x="33" y="63"/>
                </a:cxn>
              </a:cxnLst>
              <a:rect l="0" t="0" r="r" b="b"/>
              <a:pathLst>
                <a:path w="65" h="63">
                  <a:moveTo>
                    <a:pt x="33" y="63"/>
                  </a:moveTo>
                  <a:lnTo>
                    <a:pt x="38" y="63"/>
                  </a:lnTo>
                  <a:lnTo>
                    <a:pt x="44" y="61"/>
                  </a:lnTo>
                  <a:lnTo>
                    <a:pt x="50" y="57"/>
                  </a:lnTo>
                  <a:lnTo>
                    <a:pt x="56" y="53"/>
                  </a:lnTo>
                  <a:lnTo>
                    <a:pt x="57" y="50"/>
                  </a:lnTo>
                  <a:lnTo>
                    <a:pt x="61" y="44"/>
                  </a:lnTo>
                  <a:lnTo>
                    <a:pt x="63" y="38"/>
                  </a:lnTo>
                  <a:lnTo>
                    <a:pt x="65" y="31"/>
                  </a:lnTo>
                  <a:lnTo>
                    <a:pt x="63" y="25"/>
                  </a:lnTo>
                  <a:lnTo>
                    <a:pt x="61" y="19"/>
                  </a:lnTo>
                  <a:lnTo>
                    <a:pt x="57" y="12"/>
                  </a:lnTo>
                  <a:lnTo>
                    <a:pt x="56" y="10"/>
                  </a:lnTo>
                  <a:lnTo>
                    <a:pt x="50" y="4"/>
                  </a:lnTo>
                  <a:lnTo>
                    <a:pt x="44" y="2"/>
                  </a:lnTo>
                  <a:lnTo>
                    <a:pt x="38" y="0"/>
                  </a:lnTo>
                  <a:lnTo>
                    <a:pt x="33" y="0"/>
                  </a:lnTo>
                  <a:lnTo>
                    <a:pt x="25" y="0"/>
                  </a:lnTo>
                  <a:lnTo>
                    <a:pt x="19" y="2"/>
                  </a:lnTo>
                  <a:lnTo>
                    <a:pt x="14" y="4"/>
                  </a:lnTo>
                  <a:lnTo>
                    <a:pt x="10" y="10"/>
                  </a:lnTo>
                  <a:lnTo>
                    <a:pt x="4" y="12"/>
                  </a:lnTo>
                  <a:lnTo>
                    <a:pt x="2" y="19"/>
                  </a:lnTo>
                  <a:lnTo>
                    <a:pt x="0" y="25"/>
                  </a:lnTo>
                  <a:lnTo>
                    <a:pt x="0" y="31"/>
                  </a:lnTo>
                  <a:lnTo>
                    <a:pt x="0" y="38"/>
                  </a:lnTo>
                  <a:lnTo>
                    <a:pt x="2" y="44"/>
                  </a:lnTo>
                  <a:lnTo>
                    <a:pt x="4" y="50"/>
                  </a:lnTo>
                  <a:lnTo>
                    <a:pt x="10" y="53"/>
                  </a:lnTo>
                  <a:lnTo>
                    <a:pt x="14" y="57"/>
                  </a:lnTo>
                  <a:lnTo>
                    <a:pt x="19" y="61"/>
                  </a:lnTo>
                  <a:lnTo>
                    <a:pt x="25" y="63"/>
                  </a:lnTo>
                  <a:lnTo>
                    <a:pt x="33" y="63"/>
                  </a:lnTo>
                  <a:lnTo>
                    <a:pt x="33" y="63"/>
                  </a:lnTo>
                  <a:close/>
                </a:path>
              </a:pathLst>
            </a:custGeom>
            <a:solidFill>
              <a:srgbClr val="BDD6FF"/>
            </a:solidFill>
            <a:ln w="9525">
              <a:noFill/>
              <a:round/>
              <a:headEnd/>
              <a:tailEnd/>
            </a:ln>
          </p:spPr>
          <p:txBody>
            <a:bodyPr>
              <a:prstTxWarp prst="textNoShape">
                <a:avLst/>
              </a:prstTxWarp>
            </a:bodyPr>
            <a:lstStyle/>
            <a:p>
              <a:endParaRPr lang="es-MX"/>
            </a:p>
          </p:txBody>
        </p:sp>
        <p:sp>
          <p:nvSpPr>
            <p:cNvPr id="115783" name="Freeform 71"/>
            <p:cNvSpPr>
              <a:spLocks/>
            </p:cNvSpPr>
            <p:nvPr/>
          </p:nvSpPr>
          <p:spPr bwMode="auto">
            <a:xfrm>
              <a:off x="2292" y="2090"/>
              <a:ext cx="29" cy="28"/>
            </a:xfrm>
            <a:custGeom>
              <a:avLst/>
              <a:gdLst/>
              <a:ahLst/>
              <a:cxnLst>
                <a:cxn ang="0">
                  <a:pos x="21" y="57"/>
                </a:cxn>
                <a:cxn ang="0">
                  <a:pos x="25" y="57"/>
                </a:cxn>
                <a:cxn ang="0">
                  <a:pos x="32" y="57"/>
                </a:cxn>
                <a:cxn ang="0">
                  <a:pos x="36" y="55"/>
                </a:cxn>
                <a:cxn ang="0">
                  <a:pos x="44" y="55"/>
                </a:cxn>
                <a:cxn ang="0">
                  <a:pos x="51" y="48"/>
                </a:cxn>
                <a:cxn ang="0">
                  <a:pos x="59" y="40"/>
                </a:cxn>
                <a:cxn ang="0">
                  <a:pos x="59" y="35"/>
                </a:cxn>
                <a:cxn ang="0">
                  <a:pos x="59" y="27"/>
                </a:cxn>
                <a:cxn ang="0">
                  <a:pos x="57" y="21"/>
                </a:cxn>
                <a:cxn ang="0">
                  <a:pos x="55" y="15"/>
                </a:cxn>
                <a:cxn ang="0">
                  <a:pos x="47" y="8"/>
                </a:cxn>
                <a:cxn ang="0">
                  <a:pos x="40" y="2"/>
                </a:cxn>
                <a:cxn ang="0">
                  <a:pos x="34" y="0"/>
                </a:cxn>
                <a:cxn ang="0">
                  <a:pos x="27" y="0"/>
                </a:cxn>
                <a:cxn ang="0">
                  <a:pos x="21" y="0"/>
                </a:cxn>
                <a:cxn ang="0">
                  <a:pos x="15" y="4"/>
                </a:cxn>
                <a:cxn ang="0">
                  <a:pos x="11" y="6"/>
                </a:cxn>
                <a:cxn ang="0">
                  <a:pos x="8" y="10"/>
                </a:cxn>
                <a:cxn ang="0">
                  <a:pos x="4" y="15"/>
                </a:cxn>
                <a:cxn ang="0">
                  <a:pos x="2" y="21"/>
                </a:cxn>
                <a:cxn ang="0">
                  <a:pos x="0" y="31"/>
                </a:cxn>
                <a:cxn ang="0">
                  <a:pos x="4" y="42"/>
                </a:cxn>
                <a:cxn ang="0">
                  <a:pos x="6" y="46"/>
                </a:cxn>
                <a:cxn ang="0">
                  <a:pos x="9" y="52"/>
                </a:cxn>
                <a:cxn ang="0">
                  <a:pos x="15" y="54"/>
                </a:cxn>
                <a:cxn ang="0">
                  <a:pos x="21" y="57"/>
                </a:cxn>
                <a:cxn ang="0">
                  <a:pos x="21" y="57"/>
                </a:cxn>
              </a:cxnLst>
              <a:rect l="0" t="0" r="r" b="b"/>
              <a:pathLst>
                <a:path w="59" h="57">
                  <a:moveTo>
                    <a:pt x="21" y="57"/>
                  </a:moveTo>
                  <a:lnTo>
                    <a:pt x="25" y="57"/>
                  </a:lnTo>
                  <a:lnTo>
                    <a:pt x="32" y="57"/>
                  </a:lnTo>
                  <a:lnTo>
                    <a:pt x="36" y="55"/>
                  </a:lnTo>
                  <a:lnTo>
                    <a:pt x="44" y="55"/>
                  </a:lnTo>
                  <a:lnTo>
                    <a:pt x="51" y="48"/>
                  </a:lnTo>
                  <a:lnTo>
                    <a:pt x="59" y="40"/>
                  </a:lnTo>
                  <a:lnTo>
                    <a:pt x="59" y="35"/>
                  </a:lnTo>
                  <a:lnTo>
                    <a:pt x="59" y="27"/>
                  </a:lnTo>
                  <a:lnTo>
                    <a:pt x="57" y="21"/>
                  </a:lnTo>
                  <a:lnTo>
                    <a:pt x="55" y="15"/>
                  </a:lnTo>
                  <a:lnTo>
                    <a:pt x="47" y="8"/>
                  </a:lnTo>
                  <a:lnTo>
                    <a:pt x="40" y="2"/>
                  </a:lnTo>
                  <a:lnTo>
                    <a:pt x="34" y="0"/>
                  </a:lnTo>
                  <a:lnTo>
                    <a:pt x="27" y="0"/>
                  </a:lnTo>
                  <a:lnTo>
                    <a:pt x="21" y="0"/>
                  </a:lnTo>
                  <a:lnTo>
                    <a:pt x="15" y="4"/>
                  </a:lnTo>
                  <a:lnTo>
                    <a:pt x="11" y="6"/>
                  </a:lnTo>
                  <a:lnTo>
                    <a:pt x="8" y="10"/>
                  </a:lnTo>
                  <a:lnTo>
                    <a:pt x="4" y="15"/>
                  </a:lnTo>
                  <a:lnTo>
                    <a:pt x="2" y="21"/>
                  </a:lnTo>
                  <a:lnTo>
                    <a:pt x="0" y="31"/>
                  </a:lnTo>
                  <a:lnTo>
                    <a:pt x="4" y="42"/>
                  </a:lnTo>
                  <a:lnTo>
                    <a:pt x="6" y="46"/>
                  </a:lnTo>
                  <a:lnTo>
                    <a:pt x="9" y="52"/>
                  </a:lnTo>
                  <a:lnTo>
                    <a:pt x="15" y="54"/>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5784" name="Freeform 72"/>
            <p:cNvSpPr>
              <a:spLocks/>
            </p:cNvSpPr>
            <p:nvPr/>
          </p:nvSpPr>
          <p:spPr bwMode="auto">
            <a:xfrm>
              <a:off x="2346" y="2054"/>
              <a:ext cx="31" cy="28"/>
            </a:xfrm>
            <a:custGeom>
              <a:avLst/>
              <a:gdLst/>
              <a:ahLst/>
              <a:cxnLst>
                <a:cxn ang="0">
                  <a:pos x="21" y="57"/>
                </a:cxn>
                <a:cxn ang="0">
                  <a:pos x="27" y="57"/>
                </a:cxn>
                <a:cxn ang="0">
                  <a:pos x="33" y="57"/>
                </a:cxn>
                <a:cxn ang="0">
                  <a:pos x="38" y="55"/>
                </a:cxn>
                <a:cxn ang="0">
                  <a:pos x="44" y="55"/>
                </a:cxn>
                <a:cxn ang="0">
                  <a:pos x="54" y="48"/>
                </a:cxn>
                <a:cxn ang="0">
                  <a:pos x="59" y="38"/>
                </a:cxn>
                <a:cxn ang="0">
                  <a:pos x="59" y="32"/>
                </a:cxn>
                <a:cxn ang="0">
                  <a:pos x="61" y="27"/>
                </a:cxn>
                <a:cxn ang="0">
                  <a:pos x="59" y="21"/>
                </a:cxn>
                <a:cxn ang="0">
                  <a:pos x="57" y="17"/>
                </a:cxn>
                <a:cxn ang="0">
                  <a:pos x="54" y="11"/>
                </a:cxn>
                <a:cxn ang="0">
                  <a:pos x="50" y="10"/>
                </a:cxn>
                <a:cxn ang="0">
                  <a:pos x="46" y="4"/>
                </a:cxn>
                <a:cxn ang="0">
                  <a:pos x="40" y="4"/>
                </a:cxn>
                <a:cxn ang="0">
                  <a:pos x="35" y="0"/>
                </a:cxn>
                <a:cxn ang="0">
                  <a:pos x="29" y="0"/>
                </a:cxn>
                <a:cxn ang="0">
                  <a:pos x="23" y="0"/>
                </a:cxn>
                <a:cxn ang="0">
                  <a:pos x="19" y="4"/>
                </a:cxn>
                <a:cxn ang="0">
                  <a:pos x="10" y="10"/>
                </a:cxn>
                <a:cxn ang="0">
                  <a:pos x="2" y="21"/>
                </a:cxn>
                <a:cxn ang="0">
                  <a:pos x="0" y="25"/>
                </a:cxn>
                <a:cxn ang="0">
                  <a:pos x="0" y="32"/>
                </a:cxn>
                <a:cxn ang="0">
                  <a:pos x="0" y="36"/>
                </a:cxn>
                <a:cxn ang="0">
                  <a:pos x="4" y="44"/>
                </a:cxn>
                <a:cxn ang="0">
                  <a:pos x="12" y="51"/>
                </a:cxn>
                <a:cxn ang="0">
                  <a:pos x="21" y="57"/>
                </a:cxn>
                <a:cxn ang="0">
                  <a:pos x="21" y="57"/>
                </a:cxn>
              </a:cxnLst>
              <a:rect l="0" t="0" r="r" b="b"/>
              <a:pathLst>
                <a:path w="61" h="57">
                  <a:moveTo>
                    <a:pt x="21" y="57"/>
                  </a:moveTo>
                  <a:lnTo>
                    <a:pt x="27" y="57"/>
                  </a:lnTo>
                  <a:lnTo>
                    <a:pt x="33" y="57"/>
                  </a:lnTo>
                  <a:lnTo>
                    <a:pt x="38" y="55"/>
                  </a:lnTo>
                  <a:lnTo>
                    <a:pt x="44" y="55"/>
                  </a:lnTo>
                  <a:lnTo>
                    <a:pt x="54" y="48"/>
                  </a:lnTo>
                  <a:lnTo>
                    <a:pt x="59" y="38"/>
                  </a:lnTo>
                  <a:lnTo>
                    <a:pt x="59" y="32"/>
                  </a:lnTo>
                  <a:lnTo>
                    <a:pt x="61" y="27"/>
                  </a:lnTo>
                  <a:lnTo>
                    <a:pt x="59" y="21"/>
                  </a:lnTo>
                  <a:lnTo>
                    <a:pt x="57" y="17"/>
                  </a:lnTo>
                  <a:lnTo>
                    <a:pt x="54" y="11"/>
                  </a:lnTo>
                  <a:lnTo>
                    <a:pt x="50" y="10"/>
                  </a:lnTo>
                  <a:lnTo>
                    <a:pt x="46" y="4"/>
                  </a:lnTo>
                  <a:lnTo>
                    <a:pt x="40" y="4"/>
                  </a:lnTo>
                  <a:lnTo>
                    <a:pt x="35" y="0"/>
                  </a:lnTo>
                  <a:lnTo>
                    <a:pt x="29" y="0"/>
                  </a:lnTo>
                  <a:lnTo>
                    <a:pt x="23" y="0"/>
                  </a:lnTo>
                  <a:lnTo>
                    <a:pt x="19" y="4"/>
                  </a:lnTo>
                  <a:lnTo>
                    <a:pt x="10" y="10"/>
                  </a:lnTo>
                  <a:lnTo>
                    <a:pt x="2" y="21"/>
                  </a:lnTo>
                  <a:lnTo>
                    <a:pt x="0" y="25"/>
                  </a:lnTo>
                  <a:lnTo>
                    <a:pt x="0" y="32"/>
                  </a:lnTo>
                  <a:lnTo>
                    <a:pt x="0" y="36"/>
                  </a:lnTo>
                  <a:lnTo>
                    <a:pt x="4" y="44"/>
                  </a:lnTo>
                  <a:lnTo>
                    <a:pt x="12" y="51"/>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5785" name="Freeform 73"/>
            <p:cNvSpPr>
              <a:spLocks/>
            </p:cNvSpPr>
            <p:nvPr/>
          </p:nvSpPr>
          <p:spPr bwMode="auto">
            <a:xfrm>
              <a:off x="2402" y="2017"/>
              <a:ext cx="30" cy="29"/>
            </a:xfrm>
            <a:custGeom>
              <a:avLst/>
              <a:gdLst/>
              <a:ahLst/>
              <a:cxnLst>
                <a:cxn ang="0">
                  <a:pos x="21" y="57"/>
                </a:cxn>
                <a:cxn ang="0">
                  <a:pos x="25" y="57"/>
                </a:cxn>
                <a:cxn ang="0">
                  <a:pos x="31" y="57"/>
                </a:cxn>
                <a:cxn ang="0">
                  <a:pos x="37" y="55"/>
                </a:cxn>
                <a:cxn ang="0">
                  <a:pos x="42" y="55"/>
                </a:cxn>
                <a:cxn ang="0">
                  <a:pos x="46" y="49"/>
                </a:cxn>
                <a:cxn ang="0">
                  <a:pos x="52" y="47"/>
                </a:cxn>
                <a:cxn ang="0">
                  <a:pos x="56" y="44"/>
                </a:cxn>
                <a:cxn ang="0">
                  <a:pos x="59" y="38"/>
                </a:cxn>
                <a:cxn ang="0">
                  <a:pos x="59" y="32"/>
                </a:cxn>
                <a:cxn ang="0">
                  <a:pos x="59" y="26"/>
                </a:cxn>
                <a:cxn ang="0">
                  <a:pos x="58" y="21"/>
                </a:cxn>
                <a:cxn ang="0">
                  <a:pos x="56" y="15"/>
                </a:cxn>
                <a:cxn ang="0">
                  <a:pos x="50" y="7"/>
                </a:cxn>
                <a:cxn ang="0">
                  <a:pos x="40" y="2"/>
                </a:cxn>
                <a:cxn ang="0">
                  <a:pos x="33" y="0"/>
                </a:cxn>
                <a:cxn ang="0">
                  <a:pos x="27" y="0"/>
                </a:cxn>
                <a:cxn ang="0">
                  <a:pos x="21" y="0"/>
                </a:cxn>
                <a:cxn ang="0">
                  <a:pos x="16" y="4"/>
                </a:cxn>
                <a:cxn ang="0">
                  <a:pos x="10" y="6"/>
                </a:cxn>
                <a:cxn ang="0">
                  <a:pos x="6" y="9"/>
                </a:cxn>
                <a:cxn ang="0">
                  <a:pos x="2" y="15"/>
                </a:cxn>
                <a:cxn ang="0">
                  <a:pos x="2" y="21"/>
                </a:cxn>
                <a:cxn ang="0">
                  <a:pos x="0" y="30"/>
                </a:cxn>
                <a:cxn ang="0">
                  <a:pos x="2" y="42"/>
                </a:cxn>
                <a:cxn ang="0">
                  <a:pos x="4" y="45"/>
                </a:cxn>
                <a:cxn ang="0">
                  <a:pos x="10" y="49"/>
                </a:cxn>
                <a:cxn ang="0">
                  <a:pos x="14" y="53"/>
                </a:cxn>
                <a:cxn ang="0">
                  <a:pos x="21" y="57"/>
                </a:cxn>
                <a:cxn ang="0">
                  <a:pos x="21" y="57"/>
                </a:cxn>
              </a:cxnLst>
              <a:rect l="0" t="0" r="r" b="b"/>
              <a:pathLst>
                <a:path w="59" h="57">
                  <a:moveTo>
                    <a:pt x="21" y="57"/>
                  </a:moveTo>
                  <a:lnTo>
                    <a:pt x="25" y="57"/>
                  </a:lnTo>
                  <a:lnTo>
                    <a:pt x="31" y="57"/>
                  </a:lnTo>
                  <a:lnTo>
                    <a:pt x="37" y="55"/>
                  </a:lnTo>
                  <a:lnTo>
                    <a:pt x="42" y="55"/>
                  </a:lnTo>
                  <a:lnTo>
                    <a:pt x="46" y="49"/>
                  </a:lnTo>
                  <a:lnTo>
                    <a:pt x="52" y="47"/>
                  </a:lnTo>
                  <a:lnTo>
                    <a:pt x="56" y="44"/>
                  </a:lnTo>
                  <a:lnTo>
                    <a:pt x="59" y="38"/>
                  </a:lnTo>
                  <a:lnTo>
                    <a:pt x="59" y="32"/>
                  </a:lnTo>
                  <a:lnTo>
                    <a:pt x="59" y="26"/>
                  </a:lnTo>
                  <a:lnTo>
                    <a:pt x="58" y="21"/>
                  </a:lnTo>
                  <a:lnTo>
                    <a:pt x="56" y="15"/>
                  </a:lnTo>
                  <a:lnTo>
                    <a:pt x="50" y="7"/>
                  </a:lnTo>
                  <a:lnTo>
                    <a:pt x="40" y="2"/>
                  </a:lnTo>
                  <a:lnTo>
                    <a:pt x="33" y="0"/>
                  </a:lnTo>
                  <a:lnTo>
                    <a:pt x="27" y="0"/>
                  </a:lnTo>
                  <a:lnTo>
                    <a:pt x="21" y="0"/>
                  </a:lnTo>
                  <a:lnTo>
                    <a:pt x="16" y="4"/>
                  </a:lnTo>
                  <a:lnTo>
                    <a:pt x="10" y="6"/>
                  </a:lnTo>
                  <a:lnTo>
                    <a:pt x="6" y="9"/>
                  </a:lnTo>
                  <a:lnTo>
                    <a:pt x="2" y="15"/>
                  </a:lnTo>
                  <a:lnTo>
                    <a:pt x="2" y="21"/>
                  </a:lnTo>
                  <a:lnTo>
                    <a:pt x="0" y="30"/>
                  </a:lnTo>
                  <a:lnTo>
                    <a:pt x="2" y="42"/>
                  </a:lnTo>
                  <a:lnTo>
                    <a:pt x="4" y="45"/>
                  </a:lnTo>
                  <a:lnTo>
                    <a:pt x="10" y="49"/>
                  </a:lnTo>
                  <a:lnTo>
                    <a:pt x="14" y="53"/>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5786" name="Freeform 74"/>
            <p:cNvSpPr>
              <a:spLocks/>
            </p:cNvSpPr>
            <p:nvPr/>
          </p:nvSpPr>
          <p:spPr bwMode="auto">
            <a:xfrm>
              <a:off x="2456" y="1980"/>
              <a:ext cx="30" cy="30"/>
            </a:xfrm>
            <a:custGeom>
              <a:avLst/>
              <a:gdLst/>
              <a:ahLst/>
              <a:cxnLst>
                <a:cxn ang="0">
                  <a:pos x="21" y="59"/>
                </a:cxn>
                <a:cxn ang="0">
                  <a:pos x="26" y="59"/>
                </a:cxn>
                <a:cxn ang="0">
                  <a:pos x="32" y="59"/>
                </a:cxn>
                <a:cxn ang="0">
                  <a:pos x="38" y="59"/>
                </a:cxn>
                <a:cxn ang="0">
                  <a:pos x="44" y="57"/>
                </a:cxn>
                <a:cxn ang="0">
                  <a:pos x="51" y="49"/>
                </a:cxn>
                <a:cxn ang="0">
                  <a:pos x="59" y="40"/>
                </a:cxn>
                <a:cxn ang="0">
                  <a:pos x="59" y="34"/>
                </a:cxn>
                <a:cxn ang="0">
                  <a:pos x="59" y="28"/>
                </a:cxn>
                <a:cxn ang="0">
                  <a:pos x="59" y="22"/>
                </a:cxn>
                <a:cxn ang="0">
                  <a:pos x="57" y="19"/>
                </a:cxn>
                <a:cxn ang="0">
                  <a:pos x="51" y="13"/>
                </a:cxn>
                <a:cxn ang="0">
                  <a:pos x="49" y="9"/>
                </a:cxn>
                <a:cxn ang="0">
                  <a:pos x="45" y="5"/>
                </a:cxn>
                <a:cxn ang="0">
                  <a:pos x="40" y="3"/>
                </a:cxn>
                <a:cxn ang="0">
                  <a:pos x="28" y="0"/>
                </a:cxn>
                <a:cxn ang="0">
                  <a:pos x="17" y="3"/>
                </a:cxn>
                <a:cxn ang="0">
                  <a:pos x="7" y="11"/>
                </a:cxn>
                <a:cxn ang="0">
                  <a:pos x="2" y="22"/>
                </a:cxn>
                <a:cxn ang="0">
                  <a:pos x="0" y="26"/>
                </a:cxn>
                <a:cxn ang="0">
                  <a:pos x="0" y="34"/>
                </a:cxn>
                <a:cxn ang="0">
                  <a:pos x="0" y="38"/>
                </a:cxn>
                <a:cxn ang="0">
                  <a:pos x="4" y="45"/>
                </a:cxn>
                <a:cxn ang="0">
                  <a:pos x="9" y="53"/>
                </a:cxn>
                <a:cxn ang="0">
                  <a:pos x="21" y="59"/>
                </a:cxn>
                <a:cxn ang="0">
                  <a:pos x="21" y="59"/>
                </a:cxn>
              </a:cxnLst>
              <a:rect l="0" t="0" r="r" b="b"/>
              <a:pathLst>
                <a:path w="59" h="59">
                  <a:moveTo>
                    <a:pt x="21" y="59"/>
                  </a:moveTo>
                  <a:lnTo>
                    <a:pt x="26" y="59"/>
                  </a:lnTo>
                  <a:lnTo>
                    <a:pt x="32" y="59"/>
                  </a:lnTo>
                  <a:lnTo>
                    <a:pt x="38" y="59"/>
                  </a:lnTo>
                  <a:lnTo>
                    <a:pt x="44" y="57"/>
                  </a:lnTo>
                  <a:lnTo>
                    <a:pt x="51" y="49"/>
                  </a:lnTo>
                  <a:lnTo>
                    <a:pt x="59" y="40"/>
                  </a:lnTo>
                  <a:lnTo>
                    <a:pt x="59" y="34"/>
                  </a:lnTo>
                  <a:lnTo>
                    <a:pt x="59" y="28"/>
                  </a:lnTo>
                  <a:lnTo>
                    <a:pt x="59" y="22"/>
                  </a:lnTo>
                  <a:lnTo>
                    <a:pt x="57" y="19"/>
                  </a:lnTo>
                  <a:lnTo>
                    <a:pt x="51" y="13"/>
                  </a:lnTo>
                  <a:lnTo>
                    <a:pt x="49" y="9"/>
                  </a:lnTo>
                  <a:lnTo>
                    <a:pt x="45" y="5"/>
                  </a:lnTo>
                  <a:lnTo>
                    <a:pt x="40" y="3"/>
                  </a:lnTo>
                  <a:lnTo>
                    <a:pt x="28" y="0"/>
                  </a:lnTo>
                  <a:lnTo>
                    <a:pt x="17" y="3"/>
                  </a:lnTo>
                  <a:lnTo>
                    <a:pt x="7" y="11"/>
                  </a:lnTo>
                  <a:lnTo>
                    <a:pt x="2" y="22"/>
                  </a:lnTo>
                  <a:lnTo>
                    <a:pt x="0" y="26"/>
                  </a:lnTo>
                  <a:lnTo>
                    <a:pt x="0" y="34"/>
                  </a:lnTo>
                  <a:lnTo>
                    <a:pt x="0" y="38"/>
                  </a:lnTo>
                  <a:lnTo>
                    <a:pt x="4" y="45"/>
                  </a:lnTo>
                  <a:lnTo>
                    <a:pt x="9" y="53"/>
                  </a:lnTo>
                  <a:lnTo>
                    <a:pt x="21" y="59"/>
                  </a:lnTo>
                  <a:lnTo>
                    <a:pt x="21" y="59"/>
                  </a:lnTo>
                  <a:close/>
                </a:path>
              </a:pathLst>
            </a:custGeom>
            <a:solidFill>
              <a:srgbClr val="000000"/>
            </a:solidFill>
            <a:ln w="9525">
              <a:noFill/>
              <a:round/>
              <a:headEnd/>
              <a:tailEnd/>
            </a:ln>
          </p:spPr>
          <p:txBody>
            <a:bodyPr>
              <a:prstTxWarp prst="textNoShape">
                <a:avLst/>
              </a:prstTxWarp>
            </a:bodyPr>
            <a:lstStyle/>
            <a:p>
              <a:endParaRPr lang="es-MX"/>
            </a:p>
          </p:txBody>
        </p:sp>
        <p:sp>
          <p:nvSpPr>
            <p:cNvPr id="115787" name="Freeform 75"/>
            <p:cNvSpPr>
              <a:spLocks/>
            </p:cNvSpPr>
            <p:nvPr/>
          </p:nvSpPr>
          <p:spPr bwMode="auto">
            <a:xfrm>
              <a:off x="2512" y="1945"/>
              <a:ext cx="30" cy="29"/>
            </a:xfrm>
            <a:custGeom>
              <a:avLst/>
              <a:gdLst/>
              <a:ahLst/>
              <a:cxnLst>
                <a:cxn ang="0">
                  <a:pos x="23" y="57"/>
                </a:cxn>
                <a:cxn ang="0">
                  <a:pos x="29" y="57"/>
                </a:cxn>
                <a:cxn ang="0">
                  <a:pos x="32" y="57"/>
                </a:cxn>
                <a:cxn ang="0">
                  <a:pos x="38" y="55"/>
                </a:cxn>
                <a:cxn ang="0">
                  <a:pos x="44" y="55"/>
                </a:cxn>
                <a:cxn ang="0">
                  <a:pos x="50" y="52"/>
                </a:cxn>
                <a:cxn ang="0">
                  <a:pos x="53" y="48"/>
                </a:cxn>
                <a:cxn ang="0">
                  <a:pos x="57" y="44"/>
                </a:cxn>
                <a:cxn ang="0">
                  <a:pos x="61" y="38"/>
                </a:cxn>
                <a:cxn ang="0">
                  <a:pos x="61" y="33"/>
                </a:cxn>
                <a:cxn ang="0">
                  <a:pos x="61" y="27"/>
                </a:cxn>
                <a:cxn ang="0">
                  <a:pos x="57" y="19"/>
                </a:cxn>
                <a:cxn ang="0">
                  <a:pos x="57" y="16"/>
                </a:cxn>
                <a:cxn ang="0">
                  <a:pos x="50" y="8"/>
                </a:cxn>
                <a:cxn ang="0">
                  <a:pos x="42" y="2"/>
                </a:cxn>
                <a:cxn ang="0">
                  <a:pos x="34" y="0"/>
                </a:cxn>
                <a:cxn ang="0">
                  <a:pos x="29" y="0"/>
                </a:cxn>
                <a:cxn ang="0">
                  <a:pos x="23" y="0"/>
                </a:cxn>
                <a:cxn ang="0">
                  <a:pos x="17" y="4"/>
                </a:cxn>
                <a:cxn ang="0">
                  <a:pos x="12" y="6"/>
                </a:cxn>
                <a:cxn ang="0">
                  <a:pos x="8" y="10"/>
                </a:cxn>
                <a:cxn ang="0">
                  <a:pos x="4" y="16"/>
                </a:cxn>
                <a:cxn ang="0">
                  <a:pos x="2" y="21"/>
                </a:cxn>
                <a:cxn ang="0">
                  <a:pos x="0" y="33"/>
                </a:cxn>
                <a:cxn ang="0">
                  <a:pos x="4" y="42"/>
                </a:cxn>
                <a:cxn ang="0">
                  <a:pos x="6" y="46"/>
                </a:cxn>
                <a:cxn ang="0">
                  <a:pos x="12" y="52"/>
                </a:cxn>
                <a:cxn ang="0">
                  <a:pos x="15" y="54"/>
                </a:cxn>
                <a:cxn ang="0">
                  <a:pos x="23" y="57"/>
                </a:cxn>
                <a:cxn ang="0">
                  <a:pos x="23" y="57"/>
                </a:cxn>
              </a:cxnLst>
              <a:rect l="0" t="0" r="r" b="b"/>
              <a:pathLst>
                <a:path w="61" h="57">
                  <a:moveTo>
                    <a:pt x="23" y="57"/>
                  </a:moveTo>
                  <a:lnTo>
                    <a:pt x="29" y="57"/>
                  </a:lnTo>
                  <a:lnTo>
                    <a:pt x="32" y="57"/>
                  </a:lnTo>
                  <a:lnTo>
                    <a:pt x="38" y="55"/>
                  </a:lnTo>
                  <a:lnTo>
                    <a:pt x="44" y="55"/>
                  </a:lnTo>
                  <a:lnTo>
                    <a:pt x="50" y="52"/>
                  </a:lnTo>
                  <a:lnTo>
                    <a:pt x="53" y="48"/>
                  </a:lnTo>
                  <a:lnTo>
                    <a:pt x="57" y="44"/>
                  </a:lnTo>
                  <a:lnTo>
                    <a:pt x="61" y="38"/>
                  </a:lnTo>
                  <a:lnTo>
                    <a:pt x="61" y="33"/>
                  </a:lnTo>
                  <a:lnTo>
                    <a:pt x="61" y="27"/>
                  </a:lnTo>
                  <a:lnTo>
                    <a:pt x="57" y="19"/>
                  </a:lnTo>
                  <a:lnTo>
                    <a:pt x="57" y="16"/>
                  </a:lnTo>
                  <a:lnTo>
                    <a:pt x="50" y="8"/>
                  </a:lnTo>
                  <a:lnTo>
                    <a:pt x="42" y="2"/>
                  </a:lnTo>
                  <a:lnTo>
                    <a:pt x="34" y="0"/>
                  </a:lnTo>
                  <a:lnTo>
                    <a:pt x="29" y="0"/>
                  </a:lnTo>
                  <a:lnTo>
                    <a:pt x="23" y="0"/>
                  </a:lnTo>
                  <a:lnTo>
                    <a:pt x="17" y="4"/>
                  </a:lnTo>
                  <a:lnTo>
                    <a:pt x="12" y="6"/>
                  </a:lnTo>
                  <a:lnTo>
                    <a:pt x="8" y="10"/>
                  </a:lnTo>
                  <a:lnTo>
                    <a:pt x="4" y="16"/>
                  </a:lnTo>
                  <a:lnTo>
                    <a:pt x="2" y="21"/>
                  </a:lnTo>
                  <a:lnTo>
                    <a:pt x="0" y="33"/>
                  </a:lnTo>
                  <a:lnTo>
                    <a:pt x="4" y="42"/>
                  </a:lnTo>
                  <a:lnTo>
                    <a:pt x="6" y="46"/>
                  </a:lnTo>
                  <a:lnTo>
                    <a:pt x="12" y="52"/>
                  </a:lnTo>
                  <a:lnTo>
                    <a:pt x="15" y="54"/>
                  </a:lnTo>
                  <a:lnTo>
                    <a:pt x="23" y="57"/>
                  </a:lnTo>
                  <a:lnTo>
                    <a:pt x="23" y="57"/>
                  </a:lnTo>
                  <a:close/>
                </a:path>
              </a:pathLst>
            </a:custGeom>
            <a:solidFill>
              <a:srgbClr val="000000"/>
            </a:solidFill>
            <a:ln w="9525">
              <a:noFill/>
              <a:round/>
              <a:headEnd/>
              <a:tailEnd/>
            </a:ln>
          </p:spPr>
          <p:txBody>
            <a:bodyPr>
              <a:prstTxWarp prst="textNoShape">
                <a:avLst/>
              </a:prstTxWarp>
            </a:bodyPr>
            <a:lstStyle/>
            <a:p>
              <a:endParaRPr lang="es-MX"/>
            </a:p>
          </p:txBody>
        </p:sp>
        <p:sp>
          <p:nvSpPr>
            <p:cNvPr id="115788" name="Freeform 76"/>
            <p:cNvSpPr>
              <a:spLocks/>
            </p:cNvSpPr>
            <p:nvPr/>
          </p:nvSpPr>
          <p:spPr bwMode="auto">
            <a:xfrm>
              <a:off x="2566" y="1908"/>
              <a:ext cx="30" cy="30"/>
            </a:xfrm>
            <a:custGeom>
              <a:avLst/>
              <a:gdLst/>
              <a:ahLst/>
              <a:cxnLst>
                <a:cxn ang="0">
                  <a:pos x="22" y="59"/>
                </a:cxn>
                <a:cxn ang="0">
                  <a:pos x="28" y="59"/>
                </a:cxn>
                <a:cxn ang="0">
                  <a:pos x="34" y="59"/>
                </a:cxn>
                <a:cxn ang="0">
                  <a:pos x="38" y="59"/>
                </a:cxn>
                <a:cxn ang="0">
                  <a:pos x="45" y="57"/>
                </a:cxn>
                <a:cxn ang="0">
                  <a:pos x="55" y="50"/>
                </a:cxn>
                <a:cxn ang="0">
                  <a:pos x="60" y="40"/>
                </a:cxn>
                <a:cxn ang="0">
                  <a:pos x="60" y="34"/>
                </a:cxn>
                <a:cxn ang="0">
                  <a:pos x="60" y="29"/>
                </a:cxn>
                <a:cxn ang="0">
                  <a:pos x="58" y="21"/>
                </a:cxn>
                <a:cxn ang="0">
                  <a:pos x="58" y="17"/>
                </a:cxn>
                <a:cxn ang="0">
                  <a:pos x="51" y="8"/>
                </a:cxn>
                <a:cxn ang="0">
                  <a:pos x="41" y="4"/>
                </a:cxn>
                <a:cxn ang="0">
                  <a:pos x="36" y="0"/>
                </a:cxn>
                <a:cxn ang="0">
                  <a:pos x="30" y="0"/>
                </a:cxn>
                <a:cxn ang="0">
                  <a:pos x="24" y="0"/>
                </a:cxn>
                <a:cxn ang="0">
                  <a:pos x="19" y="4"/>
                </a:cxn>
                <a:cxn ang="0">
                  <a:pos x="9" y="12"/>
                </a:cxn>
                <a:cxn ang="0">
                  <a:pos x="3" y="21"/>
                </a:cxn>
                <a:cxn ang="0">
                  <a:pos x="0" y="27"/>
                </a:cxn>
                <a:cxn ang="0">
                  <a:pos x="1" y="34"/>
                </a:cxn>
                <a:cxn ang="0">
                  <a:pos x="1" y="38"/>
                </a:cxn>
                <a:cxn ang="0">
                  <a:pos x="5" y="46"/>
                </a:cxn>
                <a:cxn ang="0">
                  <a:pos x="13" y="53"/>
                </a:cxn>
                <a:cxn ang="0">
                  <a:pos x="22" y="59"/>
                </a:cxn>
                <a:cxn ang="0">
                  <a:pos x="22" y="59"/>
                </a:cxn>
              </a:cxnLst>
              <a:rect l="0" t="0" r="r" b="b"/>
              <a:pathLst>
                <a:path w="60" h="59">
                  <a:moveTo>
                    <a:pt x="22" y="59"/>
                  </a:moveTo>
                  <a:lnTo>
                    <a:pt x="28" y="59"/>
                  </a:lnTo>
                  <a:lnTo>
                    <a:pt x="34" y="59"/>
                  </a:lnTo>
                  <a:lnTo>
                    <a:pt x="38" y="59"/>
                  </a:lnTo>
                  <a:lnTo>
                    <a:pt x="45" y="57"/>
                  </a:lnTo>
                  <a:lnTo>
                    <a:pt x="55" y="50"/>
                  </a:lnTo>
                  <a:lnTo>
                    <a:pt x="60" y="40"/>
                  </a:lnTo>
                  <a:lnTo>
                    <a:pt x="60" y="34"/>
                  </a:lnTo>
                  <a:lnTo>
                    <a:pt x="60" y="29"/>
                  </a:lnTo>
                  <a:lnTo>
                    <a:pt x="58" y="21"/>
                  </a:lnTo>
                  <a:lnTo>
                    <a:pt x="58" y="17"/>
                  </a:lnTo>
                  <a:lnTo>
                    <a:pt x="51" y="8"/>
                  </a:lnTo>
                  <a:lnTo>
                    <a:pt x="41" y="4"/>
                  </a:lnTo>
                  <a:lnTo>
                    <a:pt x="36" y="0"/>
                  </a:lnTo>
                  <a:lnTo>
                    <a:pt x="30" y="0"/>
                  </a:lnTo>
                  <a:lnTo>
                    <a:pt x="24" y="0"/>
                  </a:lnTo>
                  <a:lnTo>
                    <a:pt x="19" y="4"/>
                  </a:lnTo>
                  <a:lnTo>
                    <a:pt x="9" y="12"/>
                  </a:lnTo>
                  <a:lnTo>
                    <a:pt x="3" y="21"/>
                  </a:lnTo>
                  <a:lnTo>
                    <a:pt x="0" y="27"/>
                  </a:lnTo>
                  <a:lnTo>
                    <a:pt x="1" y="34"/>
                  </a:lnTo>
                  <a:lnTo>
                    <a:pt x="1" y="38"/>
                  </a:lnTo>
                  <a:lnTo>
                    <a:pt x="5" y="46"/>
                  </a:lnTo>
                  <a:lnTo>
                    <a:pt x="13" y="53"/>
                  </a:lnTo>
                  <a:lnTo>
                    <a:pt x="22" y="59"/>
                  </a:lnTo>
                  <a:lnTo>
                    <a:pt x="22" y="59"/>
                  </a:lnTo>
                  <a:close/>
                </a:path>
              </a:pathLst>
            </a:custGeom>
            <a:solidFill>
              <a:srgbClr val="000000"/>
            </a:solidFill>
            <a:ln w="9525">
              <a:noFill/>
              <a:round/>
              <a:headEnd/>
              <a:tailEnd/>
            </a:ln>
          </p:spPr>
          <p:txBody>
            <a:bodyPr>
              <a:prstTxWarp prst="textNoShape">
                <a:avLst/>
              </a:prstTxWarp>
            </a:bodyPr>
            <a:lstStyle/>
            <a:p>
              <a:endParaRPr lang="es-MX"/>
            </a:p>
          </p:txBody>
        </p:sp>
      </p:grpSp>
      <p:sp>
        <p:nvSpPr>
          <p:cNvPr id="115789" name="Rectangle 77"/>
          <p:cNvSpPr>
            <a:spLocks noGrp="1" noChangeArrowheads="1"/>
          </p:cNvSpPr>
          <p:nvPr>
            <p:ph type="title"/>
          </p:nvPr>
        </p:nvSpPr>
        <p:spPr>
          <a:xfrm>
            <a:off x="655638" y="171450"/>
            <a:ext cx="8031162" cy="1143000"/>
          </a:xfrm>
        </p:spPr>
        <p:txBody>
          <a:bodyPr/>
          <a:lstStyle/>
          <a:p>
            <a:r>
              <a:rPr lang="es-ES_tradnl"/>
              <a:t>Cómo Motivar el Deseo</a:t>
            </a:r>
            <a:endParaRPr lang="es-ES"/>
          </a:p>
        </p:txBody>
      </p:sp>
      <p:sp>
        <p:nvSpPr>
          <p:cNvPr id="115790" name="Rectangle 78"/>
          <p:cNvSpPr>
            <a:spLocks noGrp="1" noChangeArrowheads="1"/>
          </p:cNvSpPr>
          <p:nvPr>
            <p:ph type="body" idx="1"/>
          </p:nvPr>
        </p:nvSpPr>
        <p:spPr>
          <a:xfrm>
            <a:off x="1187450" y="1997075"/>
            <a:ext cx="5730875" cy="3914775"/>
          </a:xfrm>
        </p:spPr>
        <p:txBody>
          <a:bodyPr/>
          <a:lstStyle/>
          <a:p>
            <a:r>
              <a:rPr lang="es-ES_tradnl" sz="2600"/>
              <a:t>Mostrando los beneficios de hacer bien. Dt 6: 24; Éxo. 15: 26</a:t>
            </a:r>
          </a:p>
          <a:p>
            <a:r>
              <a:rPr lang="es-ES_tradnl" sz="2600"/>
              <a:t>Señalando las consecuencias de una conducta equivocada. Prov. 5: 22</a:t>
            </a:r>
          </a:p>
          <a:p>
            <a:r>
              <a:rPr lang="es-ES_tradnl" sz="2600"/>
              <a:t>Diciendo cuánto nos ama Dios. Jer 31: 3; Eze. 18: 31, 32; Jn. 3: 16</a:t>
            </a:r>
          </a:p>
          <a:p>
            <a:r>
              <a:rPr lang="es-ES_tradnl" sz="2600"/>
              <a:t>Mostrando los goces del cielo. 2Ped. 3: 13, 14; Ap. 21, 22</a:t>
            </a:r>
          </a:p>
          <a:p>
            <a:endParaRPr lang="es-ES" sz="2600"/>
          </a:p>
        </p:txBody>
      </p:sp>
      <p:sp>
        <p:nvSpPr>
          <p:cNvPr id="115791" name="Text Box 79"/>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15790">
                                            <p:txEl>
                                              <p:pRg st="3" end="3"/>
                                            </p:txEl>
                                          </p:spTgt>
                                        </p:tgtEl>
                                        <p:attrNameLst>
                                          <p:attrName>style.visibility</p:attrName>
                                        </p:attrNameLst>
                                      </p:cBhvr>
                                      <p:to>
                                        <p:strVal val="visible"/>
                                      </p:to>
                                    </p:set>
                                    <p:anim calcmode="lin" valueType="num">
                                      <p:cBhvr>
                                        <p:cTn id="7" dur="500" fill="hold"/>
                                        <p:tgtEl>
                                          <p:spTgt spid="115790">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5790">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5790">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5790">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90"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40" name="Picture 4"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116739" name="Rectangle 3"/>
          <p:cNvSpPr>
            <a:spLocks noGrp="1" noChangeArrowheads="1"/>
          </p:cNvSpPr>
          <p:nvPr>
            <p:ph type="body" idx="1"/>
          </p:nvPr>
        </p:nvSpPr>
        <p:spPr>
          <a:xfrm>
            <a:off x="1276350" y="1708150"/>
            <a:ext cx="6664325" cy="2336800"/>
          </a:xfrm>
          <a:effectLst>
            <a:outerShdw blurRad="63500" dist="17961" dir="2700000" algn="ctr" rotWithShape="0">
              <a:schemeClr val="tx1">
                <a:alpha val="74998"/>
              </a:schemeClr>
            </a:outerShdw>
          </a:effectLst>
        </p:spPr>
        <p:txBody>
          <a:bodyPr/>
          <a:lstStyle/>
          <a:p>
            <a:pPr marL="0" indent="0" algn="just">
              <a:lnSpc>
                <a:spcPct val="90000"/>
              </a:lnSpc>
              <a:buFontTx/>
              <a:buNone/>
            </a:pPr>
            <a:r>
              <a:rPr lang="es-ES" b="1" i="1">
                <a:solidFill>
                  <a:schemeClr val="accent2"/>
                </a:solidFill>
                <a:latin typeface="Times New Roman" charset="0"/>
              </a:rPr>
              <a:t>“Pero, según su promesa, esperamos un cielo nuevo y una tierra nueva, donde habita la justicia. Por eso, oh amados, ya que esperáis estas cosas, procurad con diligencia ser hallados en paz con él, sin mancha ni reprensión”</a:t>
            </a:r>
          </a:p>
          <a:p>
            <a:pPr marL="0" indent="0" algn="just">
              <a:lnSpc>
                <a:spcPct val="90000"/>
              </a:lnSpc>
              <a:buFontTx/>
              <a:buNone/>
            </a:pPr>
            <a:r>
              <a:rPr lang="es-ES_tradnl" sz="2400" i="1">
                <a:solidFill>
                  <a:schemeClr val="accent2"/>
                </a:solidFill>
                <a:latin typeface="Times New Roman" charset="0"/>
              </a:rPr>
              <a:t>2Ped. 3: 13, 14</a:t>
            </a:r>
          </a:p>
        </p:txBody>
      </p:sp>
    </p:spTree>
  </p:cSld>
  <p:clrMapOvr>
    <a:masterClrMapping/>
  </p:clrMapOvr>
  <p:transition>
    <p:randomBa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954" name="Group 2"/>
          <p:cNvGrpSpPr>
            <a:grpSpLocks noChangeAspect="1"/>
          </p:cNvGrpSpPr>
          <p:nvPr/>
        </p:nvGrpSpPr>
        <p:grpSpPr bwMode="auto">
          <a:xfrm>
            <a:off x="5922963" y="2184400"/>
            <a:ext cx="3221037" cy="3074988"/>
            <a:chOff x="2156" y="1469"/>
            <a:chExt cx="1447" cy="1381"/>
          </a:xfrm>
        </p:grpSpPr>
        <p:sp>
          <p:nvSpPr>
            <p:cNvPr id="125955" name="AutoShape 3"/>
            <p:cNvSpPr>
              <a:spLocks noChangeAspect="1" noChangeArrowheads="1" noTextEdit="1"/>
            </p:cNvSpPr>
            <p:nvPr/>
          </p:nvSpPr>
          <p:spPr bwMode="auto">
            <a:xfrm>
              <a:off x="2156" y="1469"/>
              <a:ext cx="1447" cy="1381"/>
            </a:xfrm>
            <a:prstGeom prst="rect">
              <a:avLst/>
            </a:prstGeom>
            <a:noFill/>
            <a:ln w="9525">
              <a:noFill/>
              <a:miter lim="800000"/>
              <a:headEnd/>
              <a:tailEnd/>
            </a:ln>
          </p:spPr>
          <p:txBody>
            <a:bodyPr>
              <a:prstTxWarp prst="textNoShape">
                <a:avLst/>
              </a:prstTxWarp>
            </a:bodyPr>
            <a:lstStyle/>
            <a:p>
              <a:pPr algn="just"/>
              <a:endParaRPr lang="es-MX"/>
            </a:p>
          </p:txBody>
        </p:sp>
        <p:sp>
          <p:nvSpPr>
            <p:cNvPr id="125956" name="Freeform 4"/>
            <p:cNvSpPr>
              <a:spLocks/>
            </p:cNvSpPr>
            <p:nvPr/>
          </p:nvSpPr>
          <p:spPr bwMode="auto">
            <a:xfrm>
              <a:off x="2158" y="1788"/>
              <a:ext cx="1366" cy="1043"/>
            </a:xfrm>
            <a:custGeom>
              <a:avLst/>
              <a:gdLst/>
              <a:ahLst/>
              <a:cxnLst>
                <a:cxn ang="0">
                  <a:pos x="772" y="0"/>
                </a:cxn>
                <a:cxn ang="0">
                  <a:pos x="770" y="2"/>
                </a:cxn>
                <a:cxn ang="0">
                  <a:pos x="768" y="11"/>
                </a:cxn>
                <a:cxn ang="0">
                  <a:pos x="764" y="23"/>
                </a:cxn>
                <a:cxn ang="0">
                  <a:pos x="762" y="42"/>
                </a:cxn>
                <a:cxn ang="0">
                  <a:pos x="758" y="62"/>
                </a:cxn>
                <a:cxn ang="0">
                  <a:pos x="758" y="89"/>
                </a:cxn>
                <a:cxn ang="0">
                  <a:pos x="757" y="119"/>
                </a:cxn>
                <a:cxn ang="0">
                  <a:pos x="760" y="152"/>
                </a:cxn>
                <a:cxn ang="0">
                  <a:pos x="762" y="186"/>
                </a:cxn>
                <a:cxn ang="0">
                  <a:pos x="770" y="224"/>
                </a:cxn>
                <a:cxn ang="0">
                  <a:pos x="779" y="264"/>
                </a:cxn>
                <a:cxn ang="0">
                  <a:pos x="793" y="306"/>
                </a:cxn>
                <a:cxn ang="0">
                  <a:pos x="812" y="348"/>
                </a:cxn>
                <a:cxn ang="0">
                  <a:pos x="835" y="391"/>
                </a:cxn>
                <a:cxn ang="0">
                  <a:pos x="863" y="435"/>
                </a:cxn>
                <a:cxn ang="0">
                  <a:pos x="899" y="481"/>
                </a:cxn>
                <a:cxn ang="0">
                  <a:pos x="0" y="1313"/>
                </a:cxn>
                <a:cxn ang="0">
                  <a:pos x="604" y="1828"/>
                </a:cxn>
                <a:cxn ang="0">
                  <a:pos x="825" y="1621"/>
                </a:cxn>
                <a:cxn ang="0">
                  <a:pos x="1603" y="2085"/>
                </a:cxn>
                <a:cxn ang="0">
                  <a:pos x="2732" y="644"/>
                </a:cxn>
                <a:cxn ang="0">
                  <a:pos x="2599" y="568"/>
                </a:cxn>
                <a:cxn ang="0">
                  <a:pos x="772" y="0"/>
                </a:cxn>
                <a:cxn ang="0">
                  <a:pos x="772" y="0"/>
                </a:cxn>
              </a:cxnLst>
              <a:rect l="0" t="0" r="r" b="b"/>
              <a:pathLst>
                <a:path w="2732" h="2085">
                  <a:moveTo>
                    <a:pt x="772" y="0"/>
                  </a:moveTo>
                  <a:lnTo>
                    <a:pt x="770" y="2"/>
                  </a:lnTo>
                  <a:lnTo>
                    <a:pt x="768" y="11"/>
                  </a:lnTo>
                  <a:lnTo>
                    <a:pt x="764" y="23"/>
                  </a:lnTo>
                  <a:lnTo>
                    <a:pt x="762" y="42"/>
                  </a:lnTo>
                  <a:lnTo>
                    <a:pt x="758" y="62"/>
                  </a:lnTo>
                  <a:lnTo>
                    <a:pt x="758" y="89"/>
                  </a:lnTo>
                  <a:lnTo>
                    <a:pt x="757" y="119"/>
                  </a:lnTo>
                  <a:lnTo>
                    <a:pt x="760" y="152"/>
                  </a:lnTo>
                  <a:lnTo>
                    <a:pt x="762" y="186"/>
                  </a:lnTo>
                  <a:lnTo>
                    <a:pt x="770" y="224"/>
                  </a:lnTo>
                  <a:lnTo>
                    <a:pt x="779" y="264"/>
                  </a:lnTo>
                  <a:lnTo>
                    <a:pt x="793" y="306"/>
                  </a:lnTo>
                  <a:lnTo>
                    <a:pt x="812" y="348"/>
                  </a:lnTo>
                  <a:lnTo>
                    <a:pt x="835" y="391"/>
                  </a:lnTo>
                  <a:lnTo>
                    <a:pt x="863" y="435"/>
                  </a:lnTo>
                  <a:lnTo>
                    <a:pt x="899" y="481"/>
                  </a:lnTo>
                  <a:lnTo>
                    <a:pt x="0" y="1313"/>
                  </a:lnTo>
                  <a:lnTo>
                    <a:pt x="604" y="1828"/>
                  </a:lnTo>
                  <a:lnTo>
                    <a:pt x="825" y="1621"/>
                  </a:lnTo>
                  <a:lnTo>
                    <a:pt x="1603" y="2085"/>
                  </a:lnTo>
                  <a:lnTo>
                    <a:pt x="2732" y="644"/>
                  </a:lnTo>
                  <a:lnTo>
                    <a:pt x="2599" y="568"/>
                  </a:lnTo>
                  <a:lnTo>
                    <a:pt x="772" y="0"/>
                  </a:lnTo>
                  <a:lnTo>
                    <a:pt x="772" y="0"/>
                  </a:lnTo>
                  <a:close/>
                </a:path>
              </a:pathLst>
            </a:custGeom>
            <a:solidFill>
              <a:srgbClr val="FFFFFF"/>
            </a:solidFill>
            <a:ln w="9525">
              <a:noFill/>
              <a:round/>
              <a:headEnd/>
              <a:tailEnd/>
            </a:ln>
          </p:spPr>
          <p:txBody>
            <a:bodyPr>
              <a:prstTxWarp prst="textNoShape">
                <a:avLst/>
              </a:prstTxWarp>
            </a:bodyPr>
            <a:lstStyle/>
            <a:p>
              <a:pPr algn="just"/>
              <a:endParaRPr lang="es-MX"/>
            </a:p>
          </p:txBody>
        </p:sp>
        <p:sp>
          <p:nvSpPr>
            <p:cNvPr id="125957" name="Freeform 5"/>
            <p:cNvSpPr>
              <a:spLocks/>
            </p:cNvSpPr>
            <p:nvPr/>
          </p:nvSpPr>
          <p:spPr bwMode="auto">
            <a:xfrm>
              <a:off x="2597" y="1488"/>
              <a:ext cx="668" cy="478"/>
            </a:xfrm>
            <a:custGeom>
              <a:avLst/>
              <a:gdLst/>
              <a:ahLst/>
              <a:cxnLst>
                <a:cxn ang="0">
                  <a:pos x="228" y="141"/>
                </a:cxn>
                <a:cxn ang="0">
                  <a:pos x="225" y="143"/>
                </a:cxn>
                <a:cxn ang="0">
                  <a:pos x="211" y="152"/>
                </a:cxn>
                <a:cxn ang="0">
                  <a:pos x="189" y="167"/>
                </a:cxn>
                <a:cxn ang="0">
                  <a:pos x="166" y="188"/>
                </a:cxn>
                <a:cxn ang="0">
                  <a:pos x="135" y="215"/>
                </a:cxn>
                <a:cxn ang="0">
                  <a:pos x="107" y="249"/>
                </a:cxn>
                <a:cxn ang="0">
                  <a:pos x="78" y="289"/>
                </a:cxn>
                <a:cxn ang="0">
                  <a:pos x="52" y="336"/>
                </a:cxn>
                <a:cxn ang="0">
                  <a:pos x="27" y="388"/>
                </a:cxn>
                <a:cxn ang="0">
                  <a:pos x="10" y="449"/>
                </a:cxn>
                <a:cxn ang="0">
                  <a:pos x="0" y="515"/>
                </a:cxn>
                <a:cxn ang="0">
                  <a:pos x="0" y="589"/>
                </a:cxn>
                <a:cxn ang="0">
                  <a:pos x="10" y="669"/>
                </a:cxn>
                <a:cxn ang="0">
                  <a:pos x="34" y="758"/>
                </a:cxn>
                <a:cxn ang="0">
                  <a:pos x="71" y="854"/>
                </a:cxn>
                <a:cxn ang="0">
                  <a:pos x="126" y="956"/>
                </a:cxn>
                <a:cxn ang="0">
                  <a:pos x="1337" y="70"/>
                </a:cxn>
                <a:cxn ang="0">
                  <a:pos x="1331" y="68"/>
                </a:cxn>
                <a:cxn ang="0">
                  <a:pos x="1314" y="63"/>
                </a:cxn>
                <a:cxn ang="0">
                  <a:pos x="1288" y="55"/>
                </a:cxn>
                <a:cxn ang="0">
                  <a:pos x="1251" y="46"/>
                </a:cxn>
                <a:cxn ang="0">
                  <a:pos x="1208" y="36"/>
                </a:cxn>
                <a:cxn ang="0">
                  <a:pos x="1158" y="27"/>
                </a:cxn>
                <a:cxn ang="0">
                  <a:pos x="1101" y="17"/>
                </a:cxn>
                <a:cxn ang="0">
                  <a:pos x="1042" y="10"/>
                </a:cxn>
                <a:cxn ang="0">
                  <a:pos x="978" y="4"/>
                </a:cxn>
                <a:cxn ang="0">
                  <a:pos x="913" y="0"/>
                </a:cxn>
                <a:cxn ang="0">
                  <a:pos x="846" y="0"/>
                </a:cxn>
                <a:cxn ang="0">
                  <a:pos x="780" y="8"/>
                </a:cxn>
                <a:cxn ang="0">
                  <a:pos x="715" y="17"/>
                </a:cxn>
                <a:cxn ang="0">
                  <a:pos x="652" y="34"/>
                </a:cxn>
                <a:cxn ang="0">
                  <a:pos x="592" y="57"/>
                </a:cxn>
                <a:cxn ang="0">
                  <a:pos x="536" y="89"/>
                </a:cxn>
                <a:cxn ang="0">
                  <a:pos x="228" y="141"/>
                </a:cxn>
                <a:cxn ang="0">
                  <a:pos x="228" y="141"/>
                </a:cxn>
              </a:cxnLst>
              <a:rect l="0" t="0" r="r" b="b"/>
              <a:pathLst>
                <a:path w="1337" h="956">
                  <a:moveTo>
                    <a:pt x="228" y="141"/>
                  </a:moveTo>
                  <a:lnTo>
                    <a:pt x="225" y="143"/>
                  </a:lnTo>
                  <a:lnTo>
                    <a:pt x="211" y="152"/>
                  </a:lnTo>
                  <a:lnTo>
                    <a:pt x="189" y="167"/>
                  </a:lnTo>
                  <a:lnTo>
                    <a:pt x="166" y="188"/>
                  </a:lnTo>
                  <a:lnTo>
                    <a:pt x="135" y="215"/>
                  </a:lnTo>
                  <a:lnTo>
                    <a:pt x="107" y="249"/>
                  </a:lnTo>
                  <a:lnTo>
                    <a:pt x="78" y="289"/>
                  </a:lnTo>
                  <a:lnTo>
                    <a:pt x="52" y="336"/>
                  </a:lnTo>
                  <a:lnTo>
                    <a:pt x="27" y="388"/>
                  </a:lnTo>
                  <a:lnTo>
                    <a:pt x="10" y="449"/>
                  </a:lnTo>
                  <a:lnTo>
                    <a:pt x="0" y="515"/>
                  </a:lnTo>
                  <a:lnTo>
                    <a:pt x="0" y="589"/>
                  </a:lnTo>
                  <a:lnTo>
                    <a:pt x="10" y="669"/>
                  </a:lnTo>
                  <a:lnTo>
                    <a:pt x="34" y="758"/>
                  </a:lnTo>
                  <a:lnTo>
                    <a:pt x="71" y="854"/>
                  </a:lnTo>
                  <a:lnTo>
                    <a:pt x="126" y="956"/>
                  </a:lnTo>
                  <a:lnTo>
                    <a:pt x="1337" y="70"/>
                  </a:lnTo>
                  <a:lnTo>
                    <a:pt x="1331" y="68"/>
                  </a:lnTo>
                  <a:lnTo>
                    <a:pt x="1314" y="63"/>
                  </a:lnTo>
                  <a:lnTo>
                    <a:pt x="1288" y="55"/>
                  </a:lnTo>
                  <a:lnTo>
                    <a:pt x="1251" y="46"/>
                  </a:lnTo>
                  <a:lnTo>
                    <a:pt x="1208" y="36"/>
                  </a:lnTo>
                  <a:lnTo>
                    <a:pt x="1158" y="27"/>
                  </a:lnTo>
                  <a:lnTo>
                    <a:pt x="1101" y="17"/>
                  </a:lnTo>
                  <a:lnTo>
                    <a:pt x="1042" y="10"/>
                  </a:lnTo>
                  <a:lnTo>
                    <a:pt x="978" y="4"/>
                  </a:lnTo>
                  <a:lnTo>
                    <a:pt x="913" y="0"/>
                  </a:lnTo>
                  <a:lnTo>
                    <a:pt x="846" y="0"/>
                  </a:lnTo>
                  <a:lnTo>
                    <a:pt x="780" y="8"/>
                  </a:lnTo>
                  <a:lnTo>
                    <a:pt x="715" y="17"/>
                  </a:lnTo>
                  <a:lnTo>
                    <a:pt x="652" y="34"/>
                  </a:lnTo>
                  <a:lnTo>
                    <a:pt x="592" y="57"/>
                  </a:lnTo>
                  <a:lnTo>
                    <a:pt x="536" y="89"/>
                  </a:lnTo>
                  <a:lnTo>
                    <a:pt x="228" y="141"/>
                  </a:lnTo>
                  <a:lnTo>
                    <a:pt x="228" y="141"/>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5958" name="Freeform 6"/>
            <p:cNvSpPr>
              <a:spLocks/>
            </p:cNvSpPr>
            <p:nvPr/>
          </p:nvSpPr>
          <p:spPr bwMode="auto">
            <a:xfrm>
              <a:off x="2156" y="1778"/>
              <a:ext cx="1373" cy="1053"/>
            </a:xfrm>
            <a:custGeom>
              <a:avLst/>
              <a:gdLst/>
              <a:ahLst/>
              <a:cxnLst>
                <a:cxn ang="0">
                  <a:pos x="591" y="526"/>
                </a:cxn>
                <a:cxn ang="0">
                  <a:pos x="0" y="952"/>
                </a:cxn>
                <a:cxn ang="0">
                  <a:pos x="1823" y="2106"/>
                </a:cxn>
                <a:cxn ang="0">
                  <a:pos x="2746" y="802"/>
                </a:cxn>
                <a:cxn ang="0">
                  <a:pos x="1356" y="0"/>
                </a:cxn>
                <a:cxn ang="0">
                  <a:pos x="591" y="526"/>
                </a:cxn>
                <a:cxn ang="0">
                  <a:pos x="591" y="526"/>
                </a:cxn>
              </a:cxnLst>
              <a:rect l="0" t="0" r="r" b="b"/>
              <a:pathLst>
                <a:path w="2746" h="2106">
                  <a:moveTo>
                    <a:pt x="591" y="526"/>
                  </a:moveTo>
                  <a:lnTo>
                    <a:pt x="0" y="952"/>
                  </a:lnTo>
                  <a:lnTo>
                    <a:pt x="1823" y="2106"/>
                  </a:lnTo>
                  <a:lnTo>
                    <a:pt x="2746" y="802"/>
                  </a:lnTo>
                  <a:lnTo>
                    <a:pt x="1356" y="0"/>
                  </a:lnTo>
                  <a:lnTo>
                    <a:pt x="591" y="526"/>
                  </a:lnTo>
                  <a:lnTo>
                    <a:pt x="591" y="526"/>
                  </a:lnTo>
                  <a:close/>
                </a:path>
              </a:pathLst>
            </a:custGeom>
            <a:solidFill>
              <a:srgbClr val="6991BD"/>
            </a:solidFill>
            <a:ln w="9525">
              <a:noFill/>
              <a:round/>
              <a:headEnd/>
              <a:tailEnd/>
            </a:ln>
          </p:spPr>
          <p:txBody>
            <a:bodyPr>
              <a:prstTxWarp prst="textNoShape">
                <a:avLst/>
              </a:prstTxWarp>
            </a:bodyPr>
            <a:lstStyle/>
            <a:p>
              <a:pPr algn="just"/>
              <a:endParaRPr lang="es-MX"/>
            </a:p>
          </p:txBody>
        </p:sp>
        <p:sp>
          <p:nvSpPr>
            <p:cNvPr id="125959" name="Freeform 7"/>
            <p:cNvSpPr>
              <a:spLocks/>
            </p:cNvSpPr>
            <p:nvPr/>
          </p:nvSpPr>
          <p:spPr bwMode="auto">
            <a:xfrm>
              <a:off x="2197" y="2205"/>
              <a:ext cx="274" cy="155"/>
            </a:xfrm>
            <a:custGeom>
              <a:avLst/>
              <a:gdLst/>
              <a:ahLst/>
              <a:cxnLst>
                <a:cxn ang="0">
                  <a:pos x="0" y="33"/>
                </a:cxn>
                <a:cxn ang="0">
                  <a:pos x="504" y="310"/>
                </a:cxn>
                <a:cxn ang="0">
                  <a:pos x="547" y="274"/>
                </a:cxn>
                <a:cxn ang="0">
                  <a:pos x="42" y="0"/>
                </a:cxn>
                <a:cxn ang="0">
                  <a:pos x="0" y="33"/>
                </a:cxn>
                <a:cxn ang="0">
                  <a:pos x="0" y="33"/>
                </a:cxn>
              </a:cxnLst>
              <a:rect l="0" t="0" r="r" b="b"/>
              <a:pathLst>
                <a:path w="547" h="310">
                  <a:moveTo>
                    <a:pt x="0" y="33"/>
                  </a:moveTo>
                  <a:lnTo>
                    <a:pt x="504" y="310"/>
                  </a:lnTo>
                  <a:lnTo>
                    <a:pt x="547"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60" name="Freeform 8"/>
            <p:cNvSpPr>
              <a:spLocks/>
            </p:cNvSpPr>
            <p:nvPr/>
          </p:nvSpPr>
          <p:spPr bwMode="auto">
            <a:xfrm>
              <a:off x="2258" y="2162"/>
              <a:ext cx="273" cy="154"/>
            </a:xfrm>
            <a:custGeom>
              <a:avLst/>
              <a:gdLst/>
              <a:ahLst/>
              <a:cxnLst>
                <a:cxn ang="0">
                  <a:pos x="0" y="30"/>
                </a:cxn>
                <a:cxn ang="0">
                  <a:pos x="506" y="308"/>
                </a:cxn>
                <a:cxn ang="0">
                  <a:pos x="546" y="275"/>
                </a:cxn>
                <a:cxn ang="0">
                  <a:pos x="42" y="0"/>
                </a:cxn>
                <a:cxn ang="0">
                  <a:pos x="0" y="30"/>
                </a:cxn>
                <a:cxn ang="0">
                  <a:pos x="0" y="30"/>
                </a:cxn>
              </a:cxnLst>
              <a:rect l="0" t="0" r="r" b="b"/>
              <a:pathLst>
                <a:path w="546" h="308">
                  <a:moveTo>
                    <a:pt x="0" y="30"/>
                  </a:moveTo>
                  <a:lnTo>
                    <a:pt x="506" y="308"/>
                  </a:lnTo>
                  <a:lnTo>
                    <a:pt x="546" y="275"/>
                  </a:lnTo>
                  <a:lnTo>
                    <a:pt x="42" y="0"/>
                  </a:lnTo>
                  <a:lnTo>
                    <a:pt x="0" y="30"/>
                  </a:lnTo>
                  <a:lnTo>
                    <a:pt x="0" y="30"/>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61" name="Freeform 9"/>
            <p:cNvSpPr>
              <a:spLocks/>
            </p:cNvSpPr>
            <p:nvPr/>
          </p:nvSpPr>
          <p:spPr bwMode="auto">
            <a:xfrm>
              <a:off x="2319" y="2118"/>
              <a:ext cx="273" cy="155"/>
            </a:xfrm>
            <a:custGeom>
              <a:avLst/>
              <a:gdLst/>
              <a:ahLst/>
              <a:cxnLst>
                <a:cxn ang="0">
                  <a:pos x="0" y="33"/>
                </a:cxn>
                <a:cxn ang="0">
                  <a:pos x="504" y="310"/>
                </a:cxn>
                <a:cxn ang="0">
                  <a:pos x="548" y="274"/>
                </a:cxn>
                <a:cxn ang="0">
                  <a:pos x="42" y="0"/>
                </a:cxn>
                <a:cxn ang="0">
                  <a:pos x="0" y="33"/>
                </a:cxn>
                <a:cxn ang="0">
                  <a:pos x="0" y="33"/>
                </a:cxn>
              </a:cxnLst>
              <a:rect l="0" t="0" r="r" b="b"/>
              <a:pathLst>
                <a:path w="548" h="310">
                  <a:moveTo>
                    <a:pt x="0" y="33"/>
                  </a:moveTo>
                  <a:lnTo>
                    <a:pt x="504" y="310"/>
                  </a:lnTo>
                  <a:lnTo>
                    <a:pt x="548"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62" name="Freeform 10"/>
            <p:cNvSpPr>
              <a:spLocks/>
            </p:cNvSpPr>
            <p:nvPr/>
          </p:nvSpPr>
          <p:spPr bwMode="auto">
            <a:xfrm>
              <a:off x="2381" y="2074"/>
              <a:ext cx="274" cy="155"/>
            </a:xfrm>
            <a:custGeom>
              <a:avLst/>
              <a:gdLst/>
              <a:ahLst/>
              <a:cxnLst>
                <a:cxn ang="0">
                  <a:pos x="0" y="32"/>
                </a:cxn>
                <a:cxn ang="0">
                  <a:pos x="504" y="310"/>
                </a:cxn>
                <a:cxn ang="0">
                  <a:pos x="547" y="274"/>
                </a:cxn>
                <a:cxn ang="0">
                  <a:pos x="43" y="0"/>
                </a:cxn>
                <a:cxn ang="0">
                  <a:pos x="0" y="32"/>
                </a:cxn>
                <a:cxn ang="0">
                  <a:pos x="0" y="32"/>
                </a:cxn>
              </a:cxnLst>
              <a:rect l="0" t="0" r="r" b="b"/>
              <a:pathLst>
                <a:path w="547" h="310">
                  <a:moveTo>
                    <a:pt x="0" y="32"/>
                  </a:moveTo>
                  <a:lnTo>
                    <a:pt x="504" y="310"/>
                  </a:lnTo>
                  <a:lnTo>
                    <a:pt x="547" y="274"/>
                  </a:lnTo>
                  <a:lnTo>
                    <a:pt x="43" y="0"/>
                  </a:lnTo>
                  <a:lnTo>
                    <a:pt x="0" y="32"/>
                  </a:lnTo>
                  <a:lnTo>
                    <a:pt x="0" y="32"/>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63" name="Freeform 11"/>
            <p:cNvSpPr>
              <a:spLocks/>
            </p:cNvSpPr>
            <p:nvPr/>
          </p:nvSpPr>
          <p:spPr bwMode="auto">
            <a:xfrm>
              <a:off x="2442" y="2033"/>
              <a:ext cx="273" cy="155"/>
            </a:xfrm>
            <a:custGeom>
              <a:avLst/>
              <a:gdLst/>
              <a:ahLst/>
              <a:cxnLst>
                <a:cxn ang="0">
                  <a:pos x="0" y="31"/>
                </a:cxn>
                <a:cxn ang="0">
                  <a:pos x="506" y="310"/>
                </a:cxn>
                <a:cxn ang="0">
                  <a:pos x="546" y="274"/>
                </a:cxn>
                <a:cxn ang="0">
                  <a:pos x="42" y="0"/>
                </a:cxn>
                <a:cxn ang="0">
                  <a:pos x="0" y="31"/>
                </a:cxn>
                <a:cxn ang="0">
                  <a:pos x="0" y="31"/>
                </a:cxn>
              </a:cxnLst>
              <a:rect l="0" t="0" r="r" b="b"/>
              <a:pathLst>
                <a:path w="546" h="310">
                  <a:moveTo>
                    <a:pt x="0" y="31"/>
                  </a:moveTo>
                  <a:lnTo>
                    <a:pt x="506" y="310"/>
                  </a:lnTo>
                  <a:lnTo>
                    <a:pt x="546" y="274"/>
                  </a:lnTo>
                  <a:lnTo>
                    <a:pt x="42" y="0"/>
                  </a:lnTo>
                  <a:lnTo>
                    <a:pt x="0" y="31"/>
                  </a:lnTo>
                  <a:lnTo>
                    <a:pt x="0" y="31"/>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64" name="Freeform 12"/>
            <p:cNvSpPr>
              <a:spLocks/>
            </p:cNvSpPr>
            <p:nvPr/>
          </p:nvSpPr>
          <p:spPr bwMode="auto">
            <a:xfrm>
              <a:off x="2505" y="1990"/>
              <a:ext cx="273" cy="156"/>
            </a:xfrm>
            <a:custGeom>
              <a:avLst/>
              <a:gdLst/>
              <a:ahLst/>
              <a:cxnLst>
                <a:cxn ang="0">
                  <a:pos x="0" y="32"/>
                </a:cxn>
                <a:cxn ang="0">
                  <a:pos x="504" y="311"/>
                </a:cxn>
                <a:cxn ang="0">
                  <a:pos x="546" y="275"/>
                </a:cxn>
                <a:cxn ang="0">
                  <a:pos x="40" y="0"/>
                </a:cxn>
                <a:cxn ang="0">
                  <a:pos x="0" y="32"/>
                </a:cxn>
                <a:cxn ang="0">
                  <a:pos x="0" y="32"/>
                </a:cxn>
              </a:cxnLst>
              <a:rect l="0" t="0" r="r" b="b"/>
              <a:pathLst>
                <a:path w="546" h="311">
                  <a:moveTo>
                    <a:pt x="0" y="32"/>
                  </a:moveTo>
                  <a:lnTo>
                    <a:pt x="504" y="311"/>
                  </a:lnTo>
                  <a:lnTo>
                    <a:pt x="546" y="275"/>
                  </a:lnTo>
                  <a:lnTo>
                    <a:pt x="40" y="0"/>
                  </a:lnTo>
                  <a:lnTo>
                    <a:pt x="0" y="32"/>
                  </a:lnTo>
                  <a:lnTo>
                    <a:pt x="0" y="32"/>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65" name="Freeform 13"/>
            <p:cNvSpPr>
              <a:spLocks/>
            </p:cNvSpPr>
            <p:nvPr/>
          </p:nvSpPr>
          <p:spPr bwMode="auto">
            <a:xfrm>
              <a:off x="2566" y="1946"/>
              <a:ext cx="274" cy="154"/>
            </a:xfrm>
            <a:custGeom>
              <a:avLst/>
              <a:gdLst/>
              <a:ahLst/>
              <a:cxnLst>
                <a:cxn ang="0">
                  <a:pos x="0" y="31"/>
                </a:cxn>
                <a:cxn ang="0">
                  <a:pos x="505" y="308"/>
                </a:cxn>
                <a:cxn ang="0">
                  <a:pos x="547" y="276"/>
                </a:cxn>
                <a:cxn ang="0">
                  <a:pos x="43" y="0"/>
                </a:cxn>
                <a:cxn ang="0">
                  <a:pos x="0" y="31"/>
                </a:cxn>
                <a:cxn ang="0">
                  <a:pos x="0" y="31"/>
                </a:cxn>
              </a:cxnLst>
              <a:rect l="0" t="0" r="r" b="b"/>
              <a:pathLst>
                <a:path w="547" h="308">
                  <a:moveTo>
                    <a:pt x="0" y="31"/>
                  </a:moveTo>
                  <a:lnTo>
                    <a:pt x="505" y="308"/>
                  </a:lnTo>
                  <a:lnTo>
                    <a:pt x="547" y="276"/>
                  </a:lnTo>
                  <a:lnTo>
                    <a:pt x="43" y="0"/>
                  </a:lnTo>
                  <a:lnTo>
                    <a:pt x="0" y="31"/>
                  </a:lnTo>
                  <a:lnTo>
                    <a:pt x="0" y="31"/>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66" name="Freeform 14"/>
            <p:cNvSpPr>
              <a:spLocks/>
            </p:cNvSpPr>
            <p:nvPr/>
          </p:nvSpPr>
          <p:spPr bwMode="auto">
            <a:xfrm>
              <a:off x="3007" y="1841"/>
              <a:ext cx="566" cy="329"/>
            </a:xfrm>
            <a:custGeom>
              <a:avLst/>
              <a:gdLst/>
              <a:ahLst/>
              <a:cxnLst>
                <a:cxn ang="0">
                  <a:pos x="0" y="578"/>
                </a:cxn>
                <a:cxn ang="0">
                  <a:pos x="5" y="580"/>
                </a:cxn>
                <a:cxn ang="0">
                  <a:pos x="21" y="586"/>
                </a:cxn>
                <a:cxn ang="0">
                  <a:pos x="47" y="593"/>
                </a:cxn>
                <a:cxn ang="0">
                  <a:pos x="83" y="605"/>
                </a:cxn>
                <a:cxn ang="0">
                  <a:pos x="125" y="614"/>
                </a:cxn>
                <a:cxn ang="0">
                  <a:pos x="175" y="628"/>
                </a:cxn>
                <a:cxn ang="0">
                  <a:pos x="230" y="637"/>
                </a:cxn>
                <a:cxn ang="0">
                  <a:pos x="293" y="648"/>
                </a:cxn>
                <a:cxn ang="0">
                  <a:pos x="357" y="654"/>
                </a:cxn>
                <a:cxn ang="0">
                  <a:pos x="426" y="660"/>
                </a:cxn>
                <a:cxn ang="0">
                  <a:pos x="496" y="660"/>
                </a:cxn>
                <a:cxn ang="0">
                  <a:pos x="568" y="656"/>
                </a:cxn>
                <a:cxn ang="0">
                  <a:pos x="639" y="647"/>
                </a:cxn>
                <a:cxn ang="0">
                  <a:pos x="709" y="631"/>
                </a:cxn>
                <a:cxn ang="0">
                  <a:pos x="779" y="609"/>
                </a:cxn>
                <a:cxn ang="0">
                  <a:pos x="846" y="578"/>
                </a:cxn>
                <a:cxn ang="0">
                  <a:pos x="905" y="540"/>
                </a:cxn>
                <a:cxn ang="0">
                  <a:pos x="954" y="498"/>
                </a:cxn>
                <a:cxn ang="0">
                  <a:pos x="998" y="455"/>
                </a:cxn>
                <a:cxn ang="0">
                  <a:pos x="1034" y="409"/>
                </a:cxn>
                <a:cxn ang="0">
                  <a:pos x="1061" y="360"/>
                </a:cxn>
                <a:cxn ang="0">
                  <a:pos x="1084" y="312"/>
                </a:cxn>
                <a:cxn ang="0">
                  <a:pos x="1101" y="264"/>
                </a:cxn>
                <a:cxn ang="0">
                  <a:pos x="1114" y="219"/>
                </a:cxn>
                <a:cxn ang="0">
                  <a:pos x="1122" y="173"/>
                </a:cxn>
                <a:cxn ang="0">
                  <a:pos x="1125" y="133"/>
                </a:cxn>
                <a:cxn ang="0">
                  <a:pos x="1129" y="95"/>
                </a:cxn>
                <a:cxn ang="0">
                  <a:pos x="1131" y="63"/>
                </a:cxn>
                <a:cxn ang="0">
                  <a:pos x="1129" y="36"/>
                </a:cxn>
                <a:cxn ang="0">
                  <a:pos x="1129" y="17"/>
                </a:cxn>
                <a:cxn ang="0">
                  <a:pos x="1127" y="4"/>
                </a:cxn>
                <a:cxn ang="0">
                  <a:pos x="1127" y="0"/>
                </a:cxn>
                <a:cxn ang="0">
                  <a:pos x="213" y="268"/>
                </a:cxn>
                <a:cxn ang="0">
                  <a:pos x="0" y="578"/>
                </a:cxn>
                <a:cxn ang="0">
                  <a:pos x="0" y="578"/>
                </a:cxn>
              </a:cxnLst>
              <a:rect l="0" t="0" r="r" b="b"/>
              <a:pathLst>
                <a:path w="1131" h="660">
                  <a:moveTo>
                    <a:pt x="0" y="578"/>
                  </a:moveTo>
                  <a:lnTo>
                    <a:pt x="5" y="580"/>
                  </a:lnTo>
                  <a:lnTo>
                    <a:pt x="21" y="586"/>
                  </a:lnTo>
                  <a:lnTo>
                    <a:pt x="47" y="593"/>
                  </a:lnTo>
                  <a:lnTo>
                    <a:pt x="83" y="605"/>
                  </a:lnTo>
                  <a:lnTo>
                    <a:pt x="125" y="614"/>
                  </a:lnTo>
                  <a:lnTo>
                    <a:pt x="175" y="628"/>
                  </a:lnTo>
                  <a:lnTo>
                    <a:pt x="230" y="637"/>
                  </a:lnTo>
                  <a:lnTo>
                    <a:pt x="293" y="648"/>
                  </a:lnTo>
                  <a:lnTo>
                    <a:pt x="357" y="654"/>
                  </a:lnTo>
                  <a:lnTo>
                    <a:pt x="426" y="660"/>
                  </a:lnTo>
                  <a:lnTo>
                    <a:pt x="496" y="660"/>
                  </a:lnTo>
                  <a:lnTo>
                    <a:pt x="568" y="656"/>
                  </a:lnTo>
                  <a:lnTo>
                    <a:pt x="639" y="647"/>
                  </a:lnTo>
                  <a:lnTo>
                    <a:pt x="709" y="631"/>
                  </a:lnTo>
                  <a:lnTo>
                    <a:pt x="779" y="609"/>
                  </a:lnTo>
                  <a:lnTo>
                    <a:pt x="846" y="578"/>
                  </a:lnTo>
                  <a:lnTo>
                    <a:pt x="905" y="540"/>
                  </a:lnTo>
                  <a:lnTo>
                    <a:pt x="954" y="498"/>
                  </a:lnTo>
                  <a:lnTo>
                    <a:pt x="998" y="455"/>
                  </a:lnTo>
                  <a:lnTo>
                    <a:pt x="1034" y="409"/>
                  </a:lnTo>
                  <a:lnTo>
                    <a:pt x="1061" y="360"/>
                  </a:lnTo>
                  <a:lnTo>
                    <a:pt x="1084" y="312"/>
                  </a:lnTo>
                  <a:lnTo>
                    <a:pt x="1101" y="264"/>
                  </a:lnTo>
                  <a:lnTo>
                    <a:pt x="1114" y="219"/>
                  </a:lnTo>
                  <a:lnTo>
                    <a:pt x="1122" y="173"/>
                  </a:lnTo>
                  <a:lnTo>
                    <a:pt x="1125" y="133"/>
                  </a:lnTo>
                  <a:lnTo>
                    <a:pt x="1129" y="95"/>
                  </a:lnTo>
                  <a:lnTo>
                    <a:pt x="1131" y="63"/>
                  </a:lnTo>
                  <a:lnTo>
                    <a:pt x="1129" y="36"/>
                  </a:lnTo>
                  <a:lnTo>
                    <a:pt x="1129" y="17"/>
                  </a:lnTo>
                  <a:lnTo>
                    <a:pt x="1127" y="4"/>
                  </a:lnTo>
                  <a:lnTo>
                    <a:pt x="1127" y="0"/>
                  </a:lnTo>
                  <a:lnTo>
                    <a:pt x="213" y="268"/>
                  </a:lnTo>
                  <a:lnTo>
                    <a:pt x="0" y="578"/>
                  </a:lnTo>
                  <a:lnTo>
                    <a:pt x="0" y="578"/>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5967" name="Freeform 15"/>
            <p:cNvSpPr>
              <a:spLocks/>
            </p:cNvSpPr>
            <p:nvPr/>
          </p:nvSpPr>
          <p:spPr bwMode="auto">
            <a:xfrm>
              <a:off x="2526" y="1603"/>
              <a:ext cx="1058" cy="922"/>
            </a:xfrm>
            <a:custGeom>
              <a:avLst/>
              <a:gdLst/>
              <a:ahLst/>
              <a:cxnLst>
                <a:cxn ang="0">
                  <a:pos x="397" y="257"/>
                </a:cxn>
                <a:cxn ang="0">
                  <a:pos x="395" y="260"/>
                </a:cxn>
                <a:cxn ang="0">
                  <a:pos x="391" y="270"/>
                </a:cxn>
                <a:cxn ang="0">
                  <a:pos x="388" y="285"/>
                </a:cxn>
                <a:cxn ang="0">
                  <a:pos x="384" y="306"/>
                </a:cxn>
                <a:cxn ang="0">
                  <a:pos x="378" y="331"/>
                </a:cxn>
                <a:cxn ang="0">
                  <a:pos x="376" y="361"/>
                </a:cxn>
                <a:cxn ang="0">
                  <a:pos x="376" y="394"/>
                </a:cxn>
                <a:cxn ang="0">
                  <a:pos x="380" y="432"/>
                </a:cxn>
                <a:cxn ang="0">
                  <a:pos x="386" y="470"/>
                </a:cxn>
                <a:cxn ang="0">
                  <a:pos x="397" y="509"/>
                </a:cxn>
                <a:cxn ang="0">
                  <a:pos x="412" y="551"/>
                </a:cxn>
                <a:cxn ang="0">
                  <a:pos x="435" y="595"/>
                </a:cxn>
                <a:cxn ang="0">
                  <a:pos x="464" y="637"/>
                </a:cxn>
                <a:cxn ang="0">
                  <a:pos x="502" y="679"/>
                </a:cxn>
                <a:cxn ang="0">
                  <a:pos x="547" y="720"/>
                </a:cxn>
                <a:cxn ang="0">
                  <a:pos x="604" y="762"/>
                </a:cxn>
                <a:cxn ang="0">
                  <a:pos x="0" y="1262"/>
                </a:cxn>
                <a:cxn ang="0">
                  <a:pos x="1053" y="1844"/>
                </a:cxn>
                <a:cxn ang="0">
                  <a:pos x="1333" y="1528"/>
                </a:cxn>
                <a:cxn ang="0">
                  <a:pos x="724" y="1230"/>
                </a:cxn>
                <a:cxn ang="0">
                  <a:pos x="1401" y="530"/>
                </a:cxn>
                <a:cxn ang="0">
                  <a:pos x="2032" y="821"/>
                </a:cxn>
                <a:cxn ang="0">
                  <a:pos x="2036" y="816"/>
                </a:cxn>
                <a:cxn ang="0">
                  <a:pos x="2046" y="798"/>
                </a:cxn>
                <a:cxn ang="0">
                  <a:pos x="2059" y="770"/>
                </a:cxn>
                <a:cxn ang="0">
                  <a:pos x="2074" y="734"/>
                </a:cxn>
                <a:cxn ang="0">
                  <a:pos x="2089" y="688"/>
                </a:cxn>
                <a:cxn ang="0">
                  <a:pos x="2105" y="637"/>
                </a:cxn>
                <a:cxn ang="0">
                  <a:pos x="2112" y="580"/>
                </a:cxn>
                <a:cxn ang="0">
                  <a:pos x="2116" y="519"/>
                </a:cxn>
                <a:cxn ang="0">
                  <a:pos x="2110" y="452"/>
                </a:cxn>
                <a:cxn ang="0">
                  <a:pos x="2095" y="386"/>
                </a:cxn>
                <a:cxn ang="0">
                  <a:pos x="2067" y="317"/>
                </a:cxn>
                <a:cxn ang="0">
                  <a:pos x="2027" y="249"/>
                </a:cxn>
                <a:cxn ang="0">
                  <a:pos x="1966" y="183"/>
                </a:cxn>
                <a:cxn ang="0">
                  <a:pos x="1890" y="118"/>
                </a:cxn>
                <a:cxn ang="0">
                  <a:pos x="1793" y="55"/>
                </a:cxn>
                <a:cxn ang="0">
                  <a:pos x="1673" y="0"/>
                </a:cxn>
                <a:cxn ang="0">
                  <a:pos x="1487" y="327"/>
                </a:cxn>
                <a:cxn ang="0">
                  <a:pos x="397" y="257"/>
                </a:cxn>
                <a:cxn ang="0">
                  <a:pos x="397" y="257"/>
                </a:cxn>
              </a:cxnLst>
              <a:rect l="0" t="0" r="r" b="b"/>
              <a:pathLst>
                <a:path w="2116" h="1844">
                  <a:moveTo>
                    <a:pt x="397" y="257"/>
                  </a:moveTo>
                  <a:lnTo>
                    <a:pt x="395" y="260"/>
                  </a:lnTo>
                  <a:lnTo>
                    <a:pt x="391" y="270"/>
                  </a:lnTo>
                  <a:lnTo>
                    <a:pt x="388" y="285"/>
                  </a:lnTo>
                  <a:lnTo>
                    <a:pt x="384" y="306"/>
                  </a:lnTo>
                  <a:lnTo>
                    <a:pt x="378" y="331"/>
                  </a:lnTo>
                  <a:lnTo>
                    <a:pt x="376" y="361"/>
                  </a:lnTo>
                  <a:lnTo>
                    <a:pt x="376" y="394"/>
                  </a:lnTo>
                  <a:lnTo>
                    <a:pt x="380" y="432"/>
                  </a:lnTo>
                  <a:lnTo>
                    <a:pt x="386" y="470"/>
                  </a:lnTo>
                  <a:lnTo>
                    <a:pt x="397" y="509"/>
                  </a:lnTo>
                  <a:lnTo>
                    <a:pt x="412" y="551"/>
                  </a:lnTo>
                  <a:lnTo>
                    <a:pt x="435" y="595"/>
                  </a:lnTo>
                  <a:lnTo>
                    <a:pt x="464" y="637"/>
                  </a:lnTo>
                  <a:lnTo>
                    <a:pt x="502" y="679"/>
                  </a:lnTo>
                  <a:lnTo>
                    <a:pt x="547" y="720"/>
                  </a:lnTo>
                  <a:lnTo>
                    <a:pt x="604" y="762"/>
                  </a:lnTo>
                  <a:lnTo>
                    <a:pt x="0" y="1262"/>
                  </a:lnTo>
                  <a:lnTo>
                    <a:pt x="1053" y="1844"/>
                  </a:lnTo>
                  <a:lnTo>
                    <a:pt x="1333" y="1528"/>
                  </a:lnTo>
                  <a:lnTo>
                    <a:pt x="724" y="1230"/>
                  </a:lnTo>
                  <a:lnTo>
                    <a:pt x="1401" y="530"/>
                  </a:lnTo>
                  <a:lnTo>
                    <a:pt x="2032" y="821"/>
                  </a:lnTo>
                  <a:lnTo>
                    <a:pt x="2036" y="816"/>
                  </a:lnTo>
                  <a:lnTo>
                    <a:pt x="2046" y="798"/>
                  </a:lnTo>
                  <a:lnTo>
                    <a:pt x="2059" y="770"/>
                  </a:lnTo>
                  <a:lnTo>
                    <a:pt x="2074" y="734"/>
                  </a:lnTo>
                  <a:lnTo>
                    <a:pt x="2089" y="688"/>
                  </a:lnTo>
                  <a:lnTo>
                    <a:pt x="2105" y="637"/>
                  </a:lnTo>
                  <a:lnTo>
                    <a:pt x="2112" y="580"/>
                  </a:lnTo>
                  <a:lnTo>
                    <a:pt x="2116" y="519"/>
                  </a:lnTo>
                  <a:lnTo>
                    <a:pt x="2110" y="452"/>
                  </a:lnTo>
                  <a:lnTo>
                    <a:pt x="2095" y="386"/>
                  </a:lnTo>
                  <a:lnTo>
                    <a:pt x="2067" y="317"/>
                  </a:lnTo>
                  <a:lnTo>
                    <a:pt x="2027" y="249"/>
                  </a:lnTo>
                  <a:lnTo>
                    <a:pt x="1966" y="183"/>
                  </a:lnTo>
                  <a:lnTo>
                    <a:pt x="1890" y="118"/>
                  </a:lnTo>
                  <a:lnTo>
                    <a:pt x="1793" y="55"/>
                  </a:lnTo>
                  <a:lnTo>
                    <a:pt x="1673" y="0"/>
                  </a:lnTo>
                  <a:lnTo>
                    <a:pt x="1487" y="327"/>
                  </a:lnTo>
                  <a:lnTo>
                    <a:pt x="397" y="257"/>
                  </a:lnTo>
                  <a:lnTo>
                    <a:pt x="397" y="257"/>
                  </a:lnTo>
                  <a:close/>
                </a:path>
              </a:pathLst>
            </a:custGeom>
            <a:solidFill>
              <a:srgbClr val="CCCCCC"/>
            </a:solidFill>
            <a:ln w="9525">
              <a:noFill/>
              <a:round/>
              <a:headEnd/>
              <a:tailEnd/>
            </a:ln>
          </p:spPr>
          <p:txBody>
            <a:bodyPr>
              <a:prstTxWarp prst="textNoShape">
                <a:avLst/>
              </a:prstTxWarp>
            </a:bodyPr>
            <a:lstStyle/>
            <a:p>
              <a:pPr algn="just"/>
              <a:endParaRPr lang="es-MX"/>
            </a:p>
          </p:txBody>
        </p:sp>
        <p:sp>
          <p:nvSpPr>
            <p:cNvPr id="125968" name="Freeform 16"/>
            <p:cNvSpPr>
              <a:spLocks/>
            </p:cNvSpPr>
            <p:nvPr/>
          </p:nvSpPr>
          <p:spPr bwMode="auto">
            <a:xfrm>
              <a:off x="2395" y="1923"/>
              <a:ext cx="711" cy="852"/>
            </a:xfrm>
            <a:custGeom>
              <a:avLst/>
              <a:gdLst/>
              <a:ahLst/>
              <a:cxnLst>
                <a:cxn ang="0">
                  <a:pos x="1263" y="0"/>
                </a:cxn>
                <a:cxn ang="0">
                  <a:pos x="0" y="1210"/>
                </a:cxn>
                <a:cxn ang="0">
                  <a:pos x="394" y="1505"/>
                </a:cxn>
                <a:cxn ang="0">
                  <a:pos x="394" y="1507"/>
                </a:cxn>
                <a:cxn ang="0">
                  <a:pos x="398" y="1515"/>
                </a:cxn>
                <a:cxn ang="0">
                  <a:pos x="401" y="1526"/>
                </a:cxn>
                <a:cxn ang="0">
                  <a:pos x="411" y="1541"/>
                </a:cxn>
                <a:cxn ang="0">
                  <a:pos x="422" y="1560"/>
                </a:cxn>
                <a:cxn ang="0">
                  <a:pos x="438" y="1579"/>
                </a:cxn>
                <a:cxn ang="0">
                  <a:pos x="457" y="1600"/>
                </a:cxn>
                <a:cxn ang="0">
                  <a:pos x="483" y="1621"/>
                </a:cxn>
                <a:cxn ang="0">
                  <a:pos x="510" y="1640"/>
                </a:cxn>
                <a:cxn ang="0">
                  <a:pos x="546" y="1661"/>
                </a:cxn>
                <a:cxn ang="0">
                  <a:pos x="588" y="1676"/>
                </a:cxn>
                <a:cxn ang="0">
                  <a:pos x="637" y="1690"/>
                </a:cxn>
                <a:cxn ang="0">
                  <a:pos x="690" y="1699"/>
                </a:cxn>
                <a:cxn ang="0">
                  <a:pos x="753" y="1703"/>
                </a:cxn>
                <a:cxn ang="0">
                  <a:pos x="824" y="1703"/>
                </a:cxn>
                <a:cxn ang="0">
                  <a:pos x="902" y="1697"/>
                </a:cxn>
                <a:cxn ang="0">
                  <a:pos x="1379" y="1133"/>
                </a:cxn>
                <a:cxn ang="0">
                  <a:pos x="1375" y="1129"/>
                </a:cxn>
                <a:cxn ang="0">
                  <a:pos x="1366" y="1123"/>
                </a:cxn>
                <a:cxn ang="0">
                  <a:pos x="1350" y="1114"/>
                </a:cxn>
                <a:cxn ang="0">
                  <a:pos x="1331" y="1100"/>
                </a:cxn>
                <a:cxn ang="0">
                  <a:pos x="1307" y="1085"/>
                </a:cxn>
                <a:cxn ang="0">
                  <a:pos x="1278" y="1066"/>
                </a:cxn>
                <a:cxn ang="0">
                  <a:pos x="1244" y="1045"/>
                </a:cxn>
                <a:cxn ang="0">
                  <a:pos x="1210" y="1024"/>
                </a:cxn>
                <a:cxn ang="0">
                  <a:pos x="1168" y="999"/>
                </a:cxn>
                <a:cxn ang="0">
                  <a:pos x="1126" y="975"/>
                </a:cxn>
                <a:cxn ang="0">
                  <a:pos x="1080" y="950"/>
                </a:cxn>
                <a:cxn ang="0">
                  <a:pos x="1035" y="927"/>
                </a:cxn>
                <a:cxn ang="0">
                  <a:pos x="985" y="901"/>
                </a:cxn>
                <a:cxn ang="0">
                  <a:pos x="934" y="878"/>
                </a:cxn>
                <a:cxn ang="0">
                  <a:pos x="883" y="855"/>
                </a:cxn>
                <a:cxn ang="0">
                  <a:pos x="833" y="834"/>
                </a:cxn>
                <a:cxn ang="0">
                  <a:pos x="1423" y="239"/>
                </a:cxn>
                <a:cxn ang="0">
                  <a:pos x="1263" y="0"/>
                </a:cxn>
                <a:cxn ang="0">
                  <a:pos x="1263" y="0"/>
                </a:cxn>
              </a:cxnLst>
              <a:rect l="0" t="0" r="r" b="b"/>
              <a:pathLst>
                <a:path w="1423" h="1703">
                  <a:moveTo>
                    <a:pt x="1263" y="0"/>
                  </a:moveTo>
                  <a:lnTo>
                    <a:pt x="0" y="1210"/>
                  </a:lnTo>
                  <a:lnTo>
                    <a:pt x="394" y="1505"/>
                  </a:lnTo>
                  <a:lnTo>
                    <a:pt x="394" y="1507"/>
                  </a:lnTo>
                  <a:lnTo>
                    <a:pt x="398" y="1515"/>
                  </a:lnTo>
                  <a:lnTo>
                    <a:pt x="401" y="1526"/>
                  </a:lnTo>
                  <a:lnTo>
                    <a:pt x="411" y="1541"/>
                  </a:lnTo>
                  <a:lnTo>
                    <a:pt x="422" y="1560"/>
                  </a:lnTo>
                  <a:lnTo>
                    <a:pt x="438" y="1579"/>
                  </a:lnTo>
                  <a:lnTo>
                    <a:pt x="457" y="1600"/>
                  </a:lnTo>
                  <a:lnTo>
                    <a:pt x="483" y="1621"/>
                  </a:lnTo>
                  <a:lnTo>
                    <a:pt x="510" y="1640"/>
                  </a:lnTo>
                  <a:lnTo>
                    <a:pt x="546" y="1661"/>
                  </a:lnTo>
                  <a:lnTo>
                    <a:pt x="588" y="1676"/>
                  </a:lnTo>
                  <a:lnTo>
                    <a:pt x="637" y="1690"/>
                  </a:lnTo>
                  <a:lnTo>
                    <a:pt x="690" y="1699"/>
                  </a:lnTo>
                  <a:lnTo>
                    <a:pt x="753" y="1703"/>
                  </a:lnTo>
                  <a:lnTo>
                    <a:pt x="824" y="1703"/>
                  </a:lnTo>
                  <a:lnTo>
                    <a:pt x="902" y="1697"/>
                  </a:lnTo>
                  <a:lnTo>
                    <a:pt x="1379" y="1133"/>
                  </a:lnTo>
                  <a:lnTo>
                    <a:pt x="1375" y="1129"/>
                  </a:lnTo>
                  <a:lnTo>
                    <a:pt x="1366" y="1123"/>
                  </a:lnTo>
                  <a:lnTo>
                    <a:pt x="1350" y="1114"/>
                  </a:lnTo>
                  <a:lnTo>
                    <a:pt x="1331" y="1100"/>
                  </a:lnTo>
                  <a:lnTo>
                    <a:pt x="1307" y="1085"/>
                  </a:lnTo>
                  <a:lnTo>
                    <a:pt x="1278" y="1066"/>
                  </a:lnTo>
                  <a:lnTo>
                    <a:pt x="1244" y="1045"/>
                  </a:lnTo>
                  <a:lnTo>
                    <a:pt x="1210" y="1024"/>
                  </a:lnTo>
                  <a:lnTo>
                    <a:pt x="1168" y="999"/>
                  </a:lnTo>
                  <a:lnTo>
                    <a:pt x="1126" y="975"/>
                  </a:lnTo>
                  <a:lnTo>
                    <a:pt x="1080" y="950"/>
                  </a:lnTo>
                  <a:lnTo>
                    <a:pt x="1035" y="927"/>
                  </a:lnTo>
                  <a:lnTo>
                    <a:pt x="985" y="901"/>
                  </a:lnTo>
                  <a:lnTo>
                    <a:pt x="934" y="878"/>
                  </a:lnTo>
                  <a:lnTo>
                    <a:pt x="883" y="855"/>
                  </a:lnTo>
                  <a:lnTo>
                    <a:pt x="833" y="834"/>
                  </a:lnTo>
                  <a:lnTo>
                    <a:pt x="1423" y="239"/>
                  </a:lnTo>
                  <a:lnTo>
                    <a:pt x="1263" y="0"/>
                  </a:lnTo>
                  <a:lnTo>
                    <a:pt x="1263" y="0"/>
                  </a:lnTo>
                  <a:close/>
                </a:path>
              </a:pathLst>
            </a:custGeom>
            <a:solidFill>
              <a:srgbClr val="FFFFC2"/>
            </a:solidFill>
            <a:ln w="9525">
              <a:noFill/>
              <a:round/>
              <a:headEnd/>
              <a:tailEnd/>
            </a:ln>
          </p:spPr>
          <p:txBody>
            <a:bodyPr>
              <a:prstTxWarp prst="textNoShape">
                <a:avLst/>
              </a:prstTxWarp>
            </a:bodyPr>
            <a:lstStyle/>
            <a:p>
              <a:pPr algn="just"/>
              <a:endParaRPr lang="es-MX"/>
            </a:p>
          </p:txBody>
        </p:sp>
        <p:sp>
          <p:nvSpPr>
            <p:cNvPr id="125969" name="Freeform 17"/>
            <p:cNvSpPr>
              <a:spLocks/>
            </p:cNvSpPr>
            <p:nvPr/>
          </p:nvSpPr>
          <p:spPr bwMode="auto">
            <a:xfrm>
              <a:off x="2776" y="1567"/>
              <a:ext cx="744" cy="493"/>
            </a:xfrm>
            <a:custGeom>
              <a:avLst/>
              <a:gdLst/>
              <a:ahLst/>
              <a:cxnLst>
                <a:cxn ang="0">
                  <a:pos x="760" y="958"/>
                </a:cxn>
                <a:cxn ang="0">
                  <a:pos x="850" y="971"/>
                </a:cxn>
                <a:cxn ang="0">
                  <a:pos x="939" y="981"/>
                </a:cxn>
                <a:cxn ang="0">
                  <a:pos x="1025" y="986"/>
                </a:cxn>
                <a:cxn ang="0">
                  <a:pos x="1108" y="984"/>
                </a:cxn>
                <a:cxn ang="0">
                  <a:pos x="1188" y="975"/>
                </a:cxn>
                <a:cxn ang="0">
                  <a:pos x="1260" y="958"/>
                </a:cxn>
                <a:cxn ang="0">
                  <a:pos x="1325" y="933"/>
                </a:cxn>
                <a:cxn ang="0">
                  <a:pos x="1369" y="905"/>
                </a:cxn>
                <a:cxn ang="0">
                  <a:pos x="1395" y="876"/>
                </a:cxn>
                <a:cxn ang="0">
                  <a:pos x="1418" y="844"/>
                </a:cxn>
                <a:cxn ang="0">
                  <a:pos x="1437" y="808"/>
                </a:cxn>
                <a:cxn ang="0">
                  <a:pos x="1452" y="768"/>
                </a:cxn>
                <a:cxn ang="0">
                  <a:pos x="1464" y="728"/>
                </a:cxn>
                <a:cxn ang="0">
                  <a:pos x="1473" y="688"/>
                </a:cxn>
                <a:cxn ang="0">
                  <a:pos x="1481" y="650"/>
                </a:cxn>
                <a:cxn ang="0">
                  <a:pos x="1489" y="589"/>
                </a:cxn>
                <a:cxn ang="0">
                  <a:pos x="1468" y="494"/>
                </a:cxn>
                <a:cxn ang="0">
                  <a:pos x="1416" y="401"/>
                </a:cxn>
                <a:cxn ang="0">
                  <a:pos x="1336" y="308"/>
                </a:cxn>
                <a:cxn ang="0">
                  <a:pos x="1236" y="220"/>
                </a:cxn>
                <a:cxn ang="0">
                  <a:pos x="1116" y="146"/>
                </a:cxn>
                <a:cxn ang="0">
                  <a:pos x="987" y="83"/>
                </a:cxn>
                <a:cxn ang="0">
                  <a:pos x="848" y="38"/>
                </a:cxn>
                <a:cxn ang="0">
                  <a:pos x="707" y="13"/>
                </a:cxn>
                <a:cxn ang="0">
                  <a:pos x="568" y="0"/>
                </a:cxn>
                <a:cxn ang="0">
                  <a:pos x="439" y="0"/>
                </a:cxn>
                <a:cxn ang="0">
                  <a:pos x="319" y="17"/>
                </a:cxn>
                <a:cxn ang="0">
                  <a:pos x="213" y="45"/>
                </a:cxn>
                <a:cxn ang="0">
                  <a:pos x="125" y="93"/>
                </a:cxn>
                <a:cxn ang="0">
                  <a:pos x="57" y="158"/>
                </a:cxn>
                <a:cxn ang="0">
                  <a:pos x="15" y="241"/>
                </a:cxn>
                <a:cxn ang="0">
                  <a:pos x="0" y="342"/>
                </a:cxn>
                <a:cxn ang="0">
                  <a:pos x="21" y="448"/>
                </a:cxn>
                <a:cxn ang="0">
                  <a:pos x="74" y="551"/>
                </a:cxn>
                <a:cxn ang="0">
                  <a:pos x="152" y="652"/>
                </a:cxn>
                <a:cxn ang="0">
                  <a:pos x="255" y="743"/>
                </a:cxn>
                <a:cxn ang="0">
                  <a:pos x="374" y="823"/>
                </a:cxn>
                <a:cxn ang="0">
                  <a:pos x="506" y="889"/>
                </a:cxn>
                <a:cxn ang="0">
                  <a:pos x="646" y="937"/>
                </a:cxn>
                <a:cxn ang="0">
                  <a:pos x="717" y="952"/>
                </a:cxn>
              </a:cxnLst>
              <a:rect l="0" t="0" r="r" b="b"/>
              <a:pathLst>
                <a:path w="1489" h="986">
                  <a:moveTo>
                    <a:pt x="717" y="952"/>
                  </a:moveTo>
                  <a:lnTo>
                    <a:pt x="760" y="958"/>
                  </a:lnTo>
                  <a:lnTo>
                    <a:pt x="806" y="965"/>
                  </a:lnTo>
                  <a:lnTo>
                    <a:pt x="850" y="971"/>
                  </a:lnTo>
                  <a:lnTo>
                    <a:pt x="895" y="977"/>
                  </a:lnTo>
                  <a:lnTo>
                    <a:pt x="939" y="981"/>
                  </a:lnTo>
                  <a:lnTo>
                    <a:pt x="983" y="984"/>
                  </a:lnTo>
                  <a:lnTo>
                    <a:pt x="1025" y="986"/>
                  </a:lnTo>
                  <a:lnTo>
                    <a:pt x="1070" y="986"/>
                  </a:lnTo>
                  <a:lnTo>
                    <a:pt x="1108" y="984"/>
                  </a:lnTo>
                  <a:lnTo>
                    <a:pt x="1150" y="981"/>
                  </a:lnTo>
                  <a:lnTo>
                    <a:pt x="1188" y="975"/>
                  </a:lnTo>
                  <a:lnTo>
                    <a:pt x="1226" y="969"/>
                  </a:lnTo>
                  <a:lnTo>
                    <a:pt x="1260" y="958"/>
                  </a:lnTo>
                  <a:lnTo>
                    <a:pt x="1295" y="946"/>
                  </a:lnTo>
                  <a:lnTo>
                    <a:pt x="1325" y="933"/>
                  </a:lnTo>
                  <a:lnTo>
                    <a:pt x="1355" y="916"/>
                  </a:lnTo>
                  <a:lnTo>
                    <a:pt x="1369" y="905"/>
                  </a:lnTo>
                  <a:lnTo>
                    <a:pt x="1384" y="893"/>
                  </a:lnTo>
                  <a:lnTo>
                    <a:pt x="1395" y="876"/>
                  </a:lnTo>
                  <a:lnTo>
                    <a:pt x="1409" y="863"/>
                  </a:lnTo>
                  <a:lnTo>
                    <a:pt x="1418" y="844"/>
                  </a:lnTo>
                  <a:lnTo>
                    <a:pt x="1428" y="827"/>
                  </a:lnTo>
                  <a:lnTo>
                    <a:pt x="1437" y="808"/>
                  </a:lnTo>
                  <a:lnTo>
                    <a:pt x="1447" y="789"/>
                  </a:lnTo>
                  <a:lnTo>
                    <a:pt x="1452" y="768"/>
                  </a:lnTo>
                  <a:lnTo>
                    <a:pt x="1458" y="749"/>
                  </a:lnTo>
                  <a:lnTo>
                    <a:pt x="1464" y="728"/>
                  </a:lnTo>
                  <a:lnTo>
                    <a:pt x="1470" y="709"/>
                  </a:lnTo>
                  <a:lnTo>
                    <a:pt x="1473" y="688"/>
                  </a:lnTo>
                  <a:lnTo>
                    <a:pt x="1479" y="669"/>
                  </a:lnTo>
                  <a:lnTo>
                    <a:pt x="1481" y="650"/>
                  </a:lnTo>
                  <a:lnTo>
                    <a:pt x="1487" y="635"/>
                  </a:lnTo>
                  <a:lnTo>
                    <a:pt x="1489" y="589"/>
                  </a:lnTo>
                  <a:lnTo>
                    <a:pt x="1483" y="543"/>
                  </a:lnTo>
                  <a:lnTo>
                    <a:pt x="1468" y="494"/>
                  </a:lnTo>
                  <a:lnTo>
                    <a:pt x="1447" y="448"/>
                  </a:lnTo>
                  <a:lnTo>
                    <a:pt x="1416" y="401"/>
                  </a:lnTo>
                  <a:lnTo>
                    <a:pt x="1382" y="353"/>
                  </a:lnTo>
                  <a:lnTo>
                    <a:pt x="1336" y="308"/>
                  </a:lnTo>
                  <a:lnTo>
                    <a:pt x="1291" y="264"/>
                  </a:lnTo>
                  <a:lnTo>
                    <a:pt x="1236" y="220"/>
                  </a:lnTo>
                  <a:lnTo>
                    <a:pt x="1179" y="182"/>
                  </a:lnTo>
                  <a:lnTo>
                    <a:pt x="1116" y="146"/>
                  </a:lnTo>
                  <a:lnTo>
                    <a:pt x="1053" y="114"/>
                  </a:lnTo>
                  <a:lnTo>
                    <a:pt x="987" y="83"/>
                  </a:lnTo>
                  <a:lnTo>
                    <a:pt x="918" y="59"/>
                  </a:lnTo>
                  <a:lnTo>
                    <a:pt x="848" y="38"/>
                  </a:lnTo>
                  <a:lnTo>
                    <a:pt x="779" y="25"/>
                  </a:lnTo>
                  <a:lnTo>
                    <a:pt x="707" y="13"/>
                  </a:lnTo>
                  <a:lnTo>
                    <a:pt x="639" y="4"/>
                  </a:lnTo>
                  <a:lnTo>
                    <a:pt x="568" y="0"/>
                  </a:lnTo>
                  <a:lnTo>
                    <a:pt x="504" y="0"/>
                  </a:lnTo>
                  <a:lnTo>
                    <a:pt x="439" y="0"/>
                  </a:lnTo>
                  <a:lnTo>
                    <a:pt x="378" y="7"/>
                  </a:lnTo>
                  <a:lnTo>
                    <a:pt x="319" y="17"/>
                  </a:lnTo>
                  <a:lnTo>
                    <a:pt x="266" y="30"/>
                  </a:lnTo>
                  <a:lnTo>
                    <a:pt x="213" y="45"/>
                  </a:lnTo>
                  <a:lnTo>
                    <a:pt x="167" y="68"/>
                  </a:lnTo>
                  <a:lnTo>
                    <a:pt x="125" y="93"/>
                  </a:lnTo>
                  <a:lnTo>
                    <a:pt x="89" y="125"/>
                  </a:lnTo>
                  <a:lnTo>
                    <a:pt x="57" y="158"/>
                  </a:lnTo>
                  <a:lnTo>
                    <a:pt x="34" y="197"/>
                  </a:lnTo>
                  <a:lnTo>
                    <a:pt x="15" y="241"/>
                  </a:lnTo>
                  <a:lnTo>
                    <a:pt x="4" y="291"/>
                  </a:lnTo>
                  <a:lnTo>
                    <a:pt x="0" y="342"/>
                  </a:lnTo>
                  <a:lnTo>
                    <a:pt x="5" y="395"/>
                  </a:lnTo>
                  <a:lnTo>
                    <a:pt x="21" y="448"/>
                  </a:lnTo>
                  <a:lnTo>
                    <a:pt x="43" y="502"/>
                  </a:lnTo>
                  <a:lnTo>
                    <a:pt x="74" y="551"/>
                  </a:lnTo>
                  <a:lnTo>
                    <a:pt x="110" y="602"/>
                  </a:lnTo>
                  <a:lnTo>
                    <a:pt x="152" y="652"/>
                  </a:lnTo>
                  <a:lnTo>
                    <a:pt x="203" y="699"/>
                  </a:lnTo>
                  <a:lnTo>
                    <a:pt x="255" y="743"/>
                  </a:lnTo>
                  <a:lnTo>
                    <a:pt x="313" y="785"/>
                  </a:lnTo>
                  <a:lnTo>
                    <a:pt x="374" y="823"/>
                  </a:lnTo>
                  <a:lnTo>
                    <a:pt x="439" y="859"/>
                  </a:lnTo>
                  <a:lnTo>
                    <a:pt x="506" y="889"/>
                  </a:lnTo>
                  <a:lnTo>
                    <a:pt x="576" y="916"/>
                  </a:lnTo>
                  <a:lnTo>
                    <a:pt x="646" y="937"/>
                  </a:lnTo>
                  <a:lnTo>
                    <a:pt x="717" y="952"/>
                  </a:lnTo>
                  <a:lnTo>
                    <a:pt x="717" y="952"/>
                  </a:lnTo>
                  <a:close/>
                </a:path>
              </a:pathLst>
            </a:custGeom>
            <a:solidFill>
              <a:srgbClr val="999999"/>
            </a:solidFill>
            <a:ln w="9525">
              <a:noFill/>
              <a:round/>
              <a:headEnd/>
              <a:tailEnd/>
            </a:ln>
          </p:spPr>
          <p:txBody>
            <a:bodyPr>
              <a:prstTxWarp prst="textNoShape">
                <a:avLst/>
              </a:prstTxWarp>
            </a:bodyPr>
            <a:lstStyle/>
            <a:p>
              <a:pPr algn="just"/>
              <a:endParaRPr lang="es-MX"/>
            </a:p>
          </p:txBody>
        </p:sp>
        <p:sp>
          <p:nvSpPr>
            <p:cNvPr id="125970" name="Freeform 18"/>
            <p:cNvSpPr>
              <a:spLocks/>
            </p:cNvSpPr>
            <p:nvPr/>
          </p:nvSpPr>
          <p:spPr bwMode="auto">
            <a:xfrm>
              <a:off x="2835" y="1611"/>
              <a:ext cx="643" cy="387"/>
            </a:xfrm>
            <a:custGeom>
              <a:avLst/>
              <a:gdLst/>
              <a:ahLst/>
              <a:cxnLst>
                <a:cxn ang="0">
                  <a:pos x="593" y="694"/>
                </a:cxn>
                <a:cxn ang="0">
                  <a:pos x="720" y="734"/>
                </a:cxn>
                <a:cxn ang="0">
                  <a:pos x="844" y="761"/>
                </a:cxn>
                <a:cxn ang="0">
                  <a:pos x="956" y="774"/>
                </a:cxn>
                <a:cxn ang="0">
                  <a:pos x="1059" y="772"/>
                </a:cxn>
                <a:cxn ang="0">
                  <a:pos x="1144" y="755"/>
                </a:cxn>
                <a:cxn ang="0">
                  <a:pos x="1215" y="724"/>
                </a:cxn>
                <a:cxn ang="0">
                  <a:pos x="1262" y="681"/>
                </a:cxn>
                <a:cxn ang="0">
                  <a:pos x="1285" y="624"/>
                </a:cxn>
                <a:cxn ang="0">
                  <a:pos x="1281" y="557"/>
                </a:cxn>
                <a:cxn ang="0">
                  <a:pos x="1255" y="489"/>
                </a:cxn>
                <a:cxn ang="0">
                  <a:pos x="1205" y="415"/>
                </a:cxn>
                <a:cxn ang="0">
                  <a:pos x="1135" y="340"/>
                </a:cxn>
                <a:cxn ang="0">
                  <a:pos x="1045" y="266"/>
                </a:cxn>
                <a:cxn ang="0">
                  <a:pos x="943" y="198"/>
                </a:cxn>
                <a:cxn ang="0">
                  <a:pos x="823" y="135"/>
                </a:cxn>
                <a:cxn ang="0">
                  <a:pos x="694" y="80"/>
                </a:cxn>
                <a:cxn ang="0">
                  <a:pos x="564" y="40"/>
                </a:cxn>
                <a:cxn ang="0">
                  <a:pos x="443" y="14"/>
                </a:cxn>
                <a:cxn ang="0">
                  <a:pos x="329" y="0"/>
                </a:cxn>
                <a:cxn ang="0">
                  <a:pos x="226" y="2"/>
                </a:cxn>
                <a:cxn ang="0">
                  <a:pos x="140" y="17"/>
                </a:cxn>
                <a:cxn ang="0">
                  <a:pos x="72" y="48"/>
                </a:cxn>
                <a:cxn ang="0">
                  <a:pos x="24" y="91"/>
                </a:cxn>
                <a:cxn ang="0">
                  <a:pos x="0" y="149"/>
                </a:cxn>
                <a:cxn ang="0">
                  <a:pos x="3" y="213"/>
                </a:cxn>
                <a:cxn ang="0">
                  <a:pos x="30" y="283"/>
                </a:cxn>
                <a:cxn ang="0">
                  <a:pos x="81" y="358"/>
                </a:cxn>
                <a:cxn ang="0">
                  <a:pos x="152" y="434"/>
                </a:cxn>
                <a:cxn ang="0">
                  <a:pos x="239" y="506"/>
                </a:cxn>
                <a:cxn ang="0">
                  <a:pos x="344" y="574"/>
                </a:cxn>
                <a:cxn ang="0">
                  <a:pos x="465" y="639"/>
                </a:cxn>
                <a:cxn ang="0">
                  <a:pos x="530" y="669"/>
                </a:cxn>
              </a:cxnLst>
              <a:rect l="0" t="0" r="r" b="b"/>
              <a:pathLst>
                <a:path w="1287" h="776">
                  <a:moveTo>
                    <a:pt x="530" y="669"/>
                  </a:moveTo>
                  <a:lnTo>
                    <a:pt x="593" y="694"/>
                  </a:lnTo>
                  <a:lnTo>
                    <a:pt x="659" y="717"/>
                  </a:lnTo>
                  <a:lnTo>
                    <a:pt x="720" y="734"/>
                  </a:lnTo>
                  <a:lnTo>
                    <a:pt x="785" y="749"/>
                  </a:lnTo>
                  <a:lnTo>
                    <a:pt x="844" y="761"/>
                  </a:lnTo>
                  <a:lnTo>
                    <a:pt x="901" y="768"/>
                  </a:lnTo>
                  <a:lnTo>
                    <a:pt x="956" y="774"/>
                  </a:lnTo>
                  <a:lnTo>
                    <a:pt x="1009" y="776"/>
                  </a:lnTo>
                  <a:lnTo>
                    <a:pt x="1059" y="772"/>
                  </a:lnTo>
                  <a:lnTo>
                    <a:pt x="1104" y="766"/>
                  </a:lnTo>
                  <a:lnTo>
                    <a:pt x="1144" y="755"/>
                  </a:lnTo>
                  <a:lnTo>
                    <a:pt x="1182" y="743"/>
                  </a:lnTo>
                  <a:lnTo>
                    <a:pt x="1215" y="724"/>
                  </a:lnTo>
                  <a:lnTo>
                    <a:pt x="1241" y="705"/>
                  </a:lnTo>
                  <a:lnTo>
                    <a:pt x="1262" y="681"/>
                  </a:lnTo>
                  <a:lnTo>
                    <a:pt x="1277" y="654"/>
                  </a:lnTo>
                  <a:lnTo>
                    <a:pt x="1285" y="624"/>
                  </a:lnTo>
                  <a:lnTo>
                    <a:pt x="1287" y="591"/>
                  </a:lnTo>
                  <a:lnTo>
                    <a:pt x="1281" y="557"/>
                  </a:lnTo>
                  <a:lnTo>
                    <a:pt x="1272" y="523"/>
                  </a:lnTo>
                  <a:lnTo>
                    <a:pt x="1255" y="489"/>
                  </a:lnTo>
                  <a:lnTo>
                    <a:pt x="1234" y="451"/>
                  </a:lnTo>
                  <a:lnTo>
                    <a:pt x="1205" y="415"/>
                  </a:lnTo>
                  <a:lnTo>
                    <a:pt x="1173" y="379"/>
                  </a:lnTo>
                  <a:lnTo>
                    <a:pt x="1135" y="340"/>
                  </a:lnTo>
                  <a:lnTo>
                    <a:pt x="1093" y="304"/>
                  </a:lnTo>
                  <a:lnTo>
                    <a:pt x="1045" y="266"/>
                  </a:lnTo>
                  <a:lnTo>
                    <a:pt x="996" y="232"/>
                  </a:lnTo>
                  <a:lnTo>
                    <a:pt x="943" y="198"/>
                  </a:lnTo>
                  <a:lnTo>
                    <a:pt x="884" y="168"/>
                  </a:lnTo>
                  <a:lnTo>
                    <a:pt x="823" y="135"/>
                  </a:lnTo>
                  <a:lnTo>
                    <a:pt x="760" y="109"/>
                  </a:lnTo>
                  <a:lnTo>
                    <a:pt x="694" y="80"/>
                  </a:lnTo>
                  <a:lnTo>
                    <a:pt x="629" y="59"/>
                  </a:lnTo>
                  <a:lnTo>
                    <a:pt x="564" y="40"/>
                  </a:lnTo>
                  <a:lnTo>
                    <a:pt x="502" y="25"/>
                  </a:lnTo>
                  <a:lnTo>
                    <a:pt x="443" y="14"/>
                  </a:lnTo>
                  <a:lnTo>
                    <a:pt x="384" y="6"/>
                  </a:lnTo>
                  <a:lnTo>
                    <a:pt x="329" y="0"/>
                  </a:lnTo>
                  <a:lnTo>
                    <a:pt x="277" y="0"/>
                  </a:lnTo>
                  <a:lnTo>
                    <a:pt x="226" y="2"/>
                  </a:lnTo>
                  <a:lnTo>
                    <a:pt x="180" y="8"/>
                  </a:lnTo>
                  <a:lnTo>
                    <a:pt x="140" y="17"/>
                  </a:lnTo>
                  <a:lnTo>
                    <a:pt x="104" y="31"/>
                  </a:lnTo>
                  <a:lnTo>
                    <a:pt x="72" y="48"/>
                  </a:lnTo>
                  <a:lnTo>
                    <a:pt x="45" y="69"/>
                  </a:lnTo>
                  <a:lnTo>
                    <a:pt x="24" y="91"/>
                  </a:lnTo>
                  <a:lnTo>
                    <a:pt x="9" y="120"/>
                  </a:lnTo>
                  <a:lnTo>
                    <a:pt x="0" y="149"/>
                  </a:lnTo>
                  <a:lnTo>
                    <a:pt x="0" y="181"/>
                  </a:lnTo>
                  <a:lnTo>
                    <a:pt x="3" y="213"/>
                  </a:lnTo>
                  <a:lnTo>
                    <a:pt x="15" y="249"/>
                  </a:lnTo>
                  <a:lnTo>
                    <a:pt x="30" y="283"/>
                  </a:lnTo>
                  <a:lnTo>
                    <a:pt x="53" y="321"/>
                  </a:lnTo>
                  <a:lnTo>
                    <a:pt x="81" y="358"/>
                  </a:lnTo>
                  <a:lnTo>
                    <a:pt x="114" y="396"/>
                  </a:lnTo>
                  <a:lnTo>
                    <a:pt x="152" y="434"/>
                  </a:lnTo>
                  <a:lnTo>
                    <a:pt x="194" y="470"/>
                  </a:lnTo>
                  <a:lnTo>
                    <a:pt x="239" y="506"/>
                  </a:lnTo>
                  <a:lnTo>
                    <a:pt x="291" y="542"/>
                  </a:lnTo>
                  <a:lnTo>
                    <a:pt x="344" y="574"/>
                  </a:lnTo>
                  <a:lnTo>
                    <a:pt x="403" y="609"/>
                  </a:lnTo>
                  <a:lnTo>
                    <a:pt x="465" y="639"/>
                  </a:lnTo>
                  <a:lnTo>
                    <a:pt x="530" y="669"/>
                  </a:lnTo>
                  <a:lnTo>
                    <a:pt x="530" y="669"/>
                  </a:lnTo>
                  <a:close/>
                </a:path>
              </a:pathLst>
            </a:custGeom>
            <a:solidFill>
              <a:srgbClr val="CCCCCC"/>
            </a:solidFill>
            <a:ln w="9525">
              <a:noFill/>
              <a:round/>
              <a:headEnd/>
              <a:tailEnd/>
            </a:ln>
          </p:spPr>
          <p:txBody>
            <a:bodyPr>
              <a:prstTxWarp prst="textNoShape">
                <a:avLst/>
              </a:prstTxWarp>
            </a:bodyPr>
            <a:lstStyle/>
            <a:p>
              <a:pPr algn="just"/>
              <a:endParaRPr lang="es-MX"/>
            </a:p>
          </p:txBody>
        </p:sp>
        <p:sp>
          <p:nvSpPr>
            <p:cNvPr id="125971" name="Freeform 19"/>
            <p:cNvSpPr>
              <a:spLocks/>
            </p:cNvSpPr>
            <p:nvPr/>
          </p:nvSpPr>
          <p:spPr bwMode="auto">
            <a:xfrm>
              <a:off x="2783" y="1771"/>
              <a:ext cx="708" cy="303"/>
            </a:xfrm>
            <a:custGeom>
              <a:avLst/>
              <a:gdLst/>
              <a:ahLst/>
              <a:cxnLst>
                <a:cxn ang="0">
                  <a:pos x="34" y="4"/>
                </a:cxn>
                <a:cxn ang="0">
                  <a:pos x="38" y="37"/>
                </a:cxn>
                <a:cxn ang="0">
                  <a:pos x="55" y="94"/>
                </a:cxn>
                <a:cxn ang="0">
                  <a:pos x="93" y="166"/>
                </a:cxn>
                <a:cxn ang="0">
                  <a:pos x="156" y="248"/>
                </a:cxn>
                <a:cxn ang="0">
                  <a:pos x="251" y="333"/>
                </a:cxn>
                <a:cxn ang="0">
                  <a:pos x="384" y="413"/>
                </a:cxn>
                <a:cxn ang="0">
                  <a:pos x="563" y="483"/>
                </a:cxn>
                <a:cxn ang="0">
                  <a:pos x="778" y="537"/>
                </a:cxn>
                <a:cxn ang="0">
                  <a:pos x="964" y="557"/>
                </a:cxn>
                <a:cxn ang="0">
                  <a:pos x="1110" y="556"/>
                </a:cxn>
                <a:cxn ang="0">
                  <a:pos x="1223" y="538"/>
                </a:cxn>
                <a:cxn ang="0">
                  <a:pos x="1306" y="510"/>
                </a:cxn>
                <a:cxn ang="0">
                  <a:pos x="1363" y="478"/>
                </a:cxn>
                <a:cxn ang="0">
                  <a:pos x="1398" y="451"/>
                </a:cxn>
                <a:cxn ang="0">
                  <a:pos x="1411" y="434"/>
                </a:cxn>
                <a:cxn ang="0">
                  <a:pos x="1392" y="506"/>
                </a:cxn>
                <a:cxn ang="0">
                  <a:pos x="1384" y="514"/>
                </a:cxn>
                <a:cxn ang="0">
                  <a:pos x="1359" y="533"/>
                </a:cxn>
                <a:cxn ang="0">
                  <a:pos x="1314" y="557"/>
                </a:cxn>
                <a:cxn ang="0">
                  <a:pos x="1245" y="580"/>
                </a:cxn>
                <a:cxn ang="0">
                  <a:pos x="1148" y="599"/>
                </a:cxn>
                <a:cxn ang="0">
                  <a:pos x="1021" y="607"/>
                </a:cxn>
                <a:cxn ang="0">
                  <a:pos x="863" y="595"/>
                </a:cxn>
                <a:cxn ang="0">
                  <a:pos x="669" y="563"/>
                </a:cxn>
                <a:cxn ang="0">
                  <a:pos x="475" y="504"/>
                </a:cxn>
                <a:cxn ang="0">
                  <a:pos x="321" y="432"/>
                </a:cxn>
                <a:cxn ang="0">
                  <a:pos x="205" y="346"/>
                </a:cxn>
                <a:cxn ang="0">
                  <a:pos x="120" y="263"/>
                </a:cxn>
                <a:cxn ang="0">
                  <a:pos x="59" y="183"/>
                </a:cxn>
                <a:cxn ang="0">
                  <a:pos x="25" y="116"/>
                </a:cxn>
                <a:cxn ang="0">
                  <a:pos x="6" y="73"/>
                </a:cxn>
                <a:cxn ang="0">
                  <a:pos x="0" y="56"/>
                </a:cxn>
                <a:cxn ang="0">
                  <a:pos x="36" y="0"/>
                </a:cxn>
              </a:cxnLst>
              <a:rect l="0" t="0" r="r" b="b"/>
              <a:pathLst>
                <a:path w="1415" h="607">
                  <a:moveTo>
                    <a:pt x="36" y="0"/>
                  </a:moveTo>
                  <a:lnTo>
                    <a:pt x="34" y="4"/>
                  </a:lnTo>
                  <a:lnTo>
                    <a:pt x="36" y="18"/>
                  </a:lnTo>
                  <a:lnTo>
                    <a:pt x="38" y="37"/>
                  </a:lnTo>
                  <a:lnTo>
                    <a:pt x="46" y="63"/>
                  </a:lnTo>
                  <a:lnTo>
                    <a:pt x="55" y="94"/>
                  </a:lnTo>
                  <a:lnTo>
                    <a:pt x="72" y="128"/>
                  </a:lnTo>
                  <a:lnTo>
                    <a:pt x="93" y="166"/>
                  </a:lnTo>
                  <a:lnTo>
                    <a:pt x="122" y="208"/>
                  </a:lnTo>
                  <a:lnTo>
                    <a:pt x="156" y="248"/>
                  </a:lnTo>
                  <a:lnTo>
                    <a:pt x="200" y="291"/>
                  </a:lnTo>
                  <a:lnTo>
                    <a:pt x="251" y="333"/>
                  </a:lnTo>
                  <a:lnTo>
                    <a:pt x="314" y="375"/>
                  </a:lnTo>
                  <a:lnTo>
                    <a:pt x="384" y="413"/>
                  </a:lnTo>
                  <a:lnTo>
                    <a:pt x="468" y="451"/>
                  </a:lnTo>
                  <a:lnTo>
                    <a:pt x="563" y="483"/>
                  </a:lnTo>
                  <a:lnTo>
                    <a:pt x="671" y="514"/>
                  </a:lnTo>
                  <a:lnTo>
                    <a:pt x="778" y="537"/>
                  </a:lnTo>
                  <a:lnTo>
                    <a:pt x="875" y="550"/>
                  </a:lnTo>
                  <a:lnTo>
                    <a:pt x="964" y="557"/>
                  </a:lnTo>
                  <a:lnTo>
                    <a:pt x="1042" y="559"/>
                  </a:lnTo>
                  <a:lnTo>
                    <a:pt x="1110" y="556"/>
                  </a:lnTo>
                  <a:lnTo>
                    <a:pt x="1171" y="548"/>
                  </a:lnTo>
                  <a:lnTo>
                    <a:pt x="1223" y="538"/>
                  </a:lnTo>
                  <a:lnTo>
                    <a:pt x="1268" y="525"/>
                  </a:lnTo>
                  <a:lnTo>
                    <a:pt x="1306" y="510"/>
                  </a:lnTo>
                  <a:lnTo>
                    <a:pt x="1339" y="495"/>
                  </a:lnTo>
                  <a:lnTo>
                    <a:pt x="1363" y="478"/>
                  </a:lnTo>
                  <a:lnTo>
                    <a:pt x="1382" y="464"/>
                  </a:lnTo>
                  <a:lnTo>
                    <a:pt x="1398" y="451"/>
                  </a:lnTo>
                  <a:lnTo>
                    <a:pt x="1405" y="440"/>
                  </a:lnTo>
                  <a:lnTo>
                    <a:pt x="1411" y="434"/>
                  </a:lnTo>
                  <a:lnTo>
                    <a:pt x="1415" y="432"/>
                  </a:lnTo>
                  <a:lnTo>
                    <a:pt x="1392" y="506"/>
                  </a:lnTo>
                  <a:lnTo>
                    <a:pt x="1390" y="508"/>
                  </a:lnTo>
                  <a:lnTo>
                    <a:pt x="1384" y="514"/>
                  </a:lnTo>
                  <a:lnTo>
                    <a:pt x="1373" y="521"/>
                  </a:lnTo>
                  <a:lnTo>
                    <a:pt x="1359" y="533"/>
                  </a:lnTo>
                  <a:lnTo>
                    <a:pt x="1339" y="544"/>
                  </a:lnTo>
                  <a:lnTo>
                    <a:pt x="1314" y="557"/>
                  </a:lnTo>
                  <a:lnTo>
                    <a:pt x="1282" y="569"/>
                  </a:lnTo>
                  <a:lnTo>
                    <a:pt x="1245" y="580"/>
                  </a:lnTo>
                  <a:lnTo>
                    <a:pt x="1198" y="590"/>
                  </a:lnTo>
                  <a:lnTo>
                    <a:pt x="1148" y="599"/>
                  </a:lnTo>
                  <a:lnTo>
                    <a:pt x="1088" y="603"/>
                  </a:lnTo>
                  <a:lnTo>
                    <a:pt x="1021" y="607"/>
                  </a:lnTo>
                  <a:lnTo>
                    <a:pt x="947" y="601"/>
                  </a:lnTo>
                  <a:lnTo>
                    <a:pt x="863" y="595"/>
                  </a:lnTo>
                  <a:lnTo>
                    <a:pt x="770" y="582"/>
                  </a:lnTo>
                  <a:lnTo>
                    <a:pt x="669" y="563"/>
                  </a:lnTo>
                  <a:lnTo>
                    <a:pt x="567" y="537"/>
                  </a:lnTo>
                  <a:lnTo>
                    <a:pt x="475" y="504"/>
                  </a:lnTo>
                  <a:lnTo>
                    <a:pt x="394" y="468"/>
                  </a:lnTo>
                  <a:lnTo>
                    <a:pt x="321" y="432"/>
                  </a:lnTo>
                  <a:lnTo>
                    <a:pt x="259" y="390"/>
                  </a:lnTo>
                  <a:lnTo>
                    <a:pt x="205" y="346"/>
                  </a:lnTo>
                  <a:lnTo>
                    <a:pt x="158" y="305"/>
                  </a:lnTo>
                  <a:lnTo>
                    <a:pt x="120" y="263"/>
                  </a:lnTo>
                  <a:lnTo>
                    <a:pt x="86" y="221"/>
                  </a:lnTo>
                  <a:lnTo>
                    <a:pt x="59" y="183"/>
                  </a:lnTo>
                  <a:lnTo>
                    <a:pt x="38" y="147"/>
                  </a:lnTo>
                  <a:lnTo>
                    <a:pt x="25" y="116"/>
                  </a:lnTo>
                  <a:lnTo>
                    <a:pt x="11" y="92"/>
                  </a:lnTo>
                  <a:lnTo>
                    <a:pt x="6" y="73"/>
                  </a:lnTo>
                  <a:lnTo>
                    <a:pt x="0" y="59"/>
                  </a:lnTo>
                  <a:lnTo>
                    <a:pt x="0" y="56"/>
                  </a:lnTo>
                  <a:lnTo>
                    <a:pt x="36" y="0"/>
                  </a:lnTo>
                  <a:lnTo>
                    <a:pt x="36" y="0"/>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72" name="Freeform 20"/>
            <p:cNvSpPr>
              <a:spLocks/>
            </p:cNvSpPr>
            <p:nvPr/>
          </p:nvSpPr>
          <p:spPr bwMode="auto">
            <a:xfrm>
              <a:off x="3140" y="1754"/>
              <a:ext cx="260" cy="212"/>
            </a:xfrm>
            <a:custGeom>
              <a:avLst/>
              <a:gdLst/>
              <a:ahLst/>
              <a:cxnLst>
                <a:cxn ang="0">
                  <a:pos x="0" y="356"/>
                </a:cxn>
                <a:cxn ang="0">
                  <a:pos x="337" y="0"/>
                </a:cxn>
                <a:cxn ang="0">
                  <a:pos x="494" y="149"/>
                </a:cxn>
                <a:cxn ang="0">
                  <a:pos x="519" y="316"/>
                </a:cxn>
                <a:cxn ang="0">
                  <a:pos x="416" y="365"/>
                </a:cxn>
                <a:cxn ang="0">
                  <a:pos x="245" y="342"/>
                </a:cxn>
                <a:cxn ang="0">
                  <a:pos x="209" y="424"/>
                </a:cxn>
                <a:cxn ang="0">
                  <a:pos x="0" y="356"/>
                </a:cxn>
                <a:cxn ang="0">
                  <a:pos x="0" y="356"/>
                </a:cxn>
              </a:cxnLst>
              <a:rect l="0" t="0" r="r" b="b"/>
              <a:pathLst>
                <a:path w="519" h="424">
                  <a:moveTo>
                    <a:pt x="0" y="356"/>
                  </a:moveTo>
                  <a:lnTo>
                    <a:pt x="337" y="0"/>
                  </a:lnTo>
                  <a:lnTo>
                    <a:pt x="494" y="149"/>
                  </a:lnTo>
                  <a:lnTo>
                    <a:pt x="519" y="316"/>
                  </a:lnTo>
                  <a:lnTo>
                    <a:pt x="416" y="365"/>
                  </a:lnTo>
                  <a:lnTo>
                    <a:pt x="245" y="342"/>
                  </a:lnTo>
                  <a:lnTo>
                    <a:pt x="209" y="424"/>
                  </a:lnTo>
                  <a:lnTo>
                    <a:pt x="0" y="356"/>
                  </a:lnTo>
                  <a:lnTo>
                    <a:pt x="0" y="356"/>
                  </a:lnTo>
                  <a:close/>
                </a:path>
              </a:pathLst>
            </a:custGeom>
            <a:solidFill>
              <a:srgbClr val="FFFFFF"/>
            </a:solidFill>
            <a:ln w="9525">
              <a:noFill/>
              <a:round/>
              <a:headEnd/>
              <a:tailEnd/>
            </a:ln>
          </p:spPr>
          <p:txBody>
            <a:bodyPr>
              <a:prstTxWarp prst="textNoShape">
                <a:avLst/>
              </a:prstTxWarp>
            </a:bodyPr>
            <a:lstStyle/>
            <a:p>
              <a:pPr algn="just"/>
              <a:endParaRPr lang="es-MX"/>
            </a:p>
          </p:txBody>
        </p:sp>
        <p:sp>
          <p:nvSpPr>
            <p:cNvPr id="125973" name="Freeform 21"/>
            <p:cNvSpPr>
              <a:spLocks/>
            </p:cNvSpPr>
            <p:nvPr/>
          </p:nvSpPr>
          <p:spPr bwMode="auto">
            <a:xfrm>
              <a:off x="2594" y="2279"/>
              <a:ext cx="470" cy="462"/>
            </a:xfrm>
            <a:custGeom>
              <a:avLst/>
              <a:gdLst/>
              <a:ahLst/>
              <a:cxnLst>
                <a:cxn ang="0">
                  <a:pos x="484" y="0"/>
                </a:cxn>
                <a:cxn ang="0">
                  <a:pos x="481" y="87"/>
                </a:cxn>
                <a:cxn ang="0">
                  <a:pos x="557" y="131"/>
                </a:cxn>
                <a:cxn ang="0">
                  <a:pos x="684" y="89"/>
                </a:cxn>
                <a:cxn ang="0">
                  <a:pos x="907" y="201"/>
                </a:cxn>
                <a:cxn ang="0">
                  <a:pos x="939" y="302"/>
                </a:cxn>
                <a:cxn ang="0">
                  <a:pos x="737" y="503"/>
                </a:cxn>
                <a:cxn ang="0">
                  <a:pos x="722" y="387"/>
                </a:cxn>
                <a:cxn ang="0">
                  <a:pos x="587" y="313"/>
                </a:cxn>
                <a:cxn ang="0">
                  <a:pos x="410" y="551"/>
                </a:cxn>
                <a:cxn ang="0">
                  <a:pos x="521" y="610"/>
                </a:cxn>
                <a:cxn ang="0">
                  <a:pos x="574" y="610"/>
                </a:cxn>
                <a:cxn ang="0">
                  <a:pos x="597" y="714"/>
                </a:cxn>
                <a:cxn ang="0">
                  <a:pos x="450" y="920"/>
                </a:cxn>
                <a:cxn ang="0">
                  <a:pos x="446" y="920"/>
                </a:cxn>
                <a:cxn ang="0">
                  <a:pos x="435" y="920"/>
                </a:cxn>
                <a:cxn ang="0">
                  <a:pos x="420" y="921"/>
                </a:cxn>
                <a:cxn ang="0">
                  <a:pos x="399" y="923"/>
                </a:cxn>
                <a:cxn ang="0">
                  <a:pos x="374" y="921"/>
                </a:cxn>
                <a:cxn ang="0">
                  <a:pos x="346" y="921"/>
                </a:cxn>
                <a:cxn ang="0">
                  <a:pos x="313" y="918"/>
                </a:cxn>
                <a:cxn ang="0">
                  <a:pos x="281" y="912"/>
                </a:cxn>
                <a:cxn ang="0">
                  <a:pos x="245" y="902"/>
                </a:cxn>
                <a:cxn ang="0">
                  <a:pos x="209" y="889"/>
                </a:cxn>
                <a:cxn ang="0">
                  <a:pos x="174" y="870"/>
                </a:cxn>
                <a:cxn ang="0">
                  <a:pos x="138" y="847"/>
                </a:cxn>
                <a:cxn ang="0">
                  <a:pos x="106" y="819"/>
                </a:cxn>
                <a:cxn ang="0">
                  <a:pos x="76" y="785"/>
                </a:cxn>
                <a:cxn ang="0">
                  <a:pos x="47" y="743"/>
                </a:cxn>
                <a:cxn ang="0">
                  <a:pos x="24" y="693"/>
                </a:cxn>
                <a:cxn ang="0">
                  <a:pos x="5" y="640"/>
                </a:cxn>
                <a:cxn ang="0">
                  <a:pos x="0" y="591"/>
                </a:cxn>
                <a:cxn ang="0">
                  <a:pos x="1" y="541"/>
                </a:cxn>
                <a:cxn ang="0">
                  <a:pos x="13" y="498"/>
                </a:cxn>
                <a:cxn ang="0">
                  <a:pos x="30" y="456"/>
                </a:cxn>
                <a:cxn ang="0">
                  <a:pos x="51" y="416"/>
                </a:cxn>
                <a:cxn ang="0">
                  <a:pos x="78" y="380"/>
                </a:cxn>
                <a:cxn ang="0">
                  <a:pos x="106" y="347"/>
                </a:cxn>
                <a:cxn ang="0">
                  <a:pos x="136" y="317"/>
                </a:cxn>
                <a:cxn ang="0">
                  <a:pos x="165" y="290"/>
                </a:cxn>
                <a:cxn ang="0">
                  <a:pos x="194" y="269"/>
                </a:cxn>
                <a:cxn ang="0">
                  <a:pos x="222" y="250"/>
                </a:cxn>
                <a:cxn ang="0">
                  <a:pos x="243" y="235"/>
                </a:cxn>
                <a:cxn ang="0">
                  <a:pos x="262" y="226"/>
                </a:cxn>
                <a:cxn ang="0">
                  <a:pos x="273" y="218"/>
                </a:cxn>
                <a:cxn ang="0">
                  <a:pos x="279" y="218"/>
                </a:cxn>
                <a:cxn ang="0">
                  <a:pos x="484" y="0"/>
                </a:cxn>
                <a:cxn ang="0">
                  <a:pos x="484" y="0"/>
                </a:cxn>
              </a:cxnLst>
              <a:rect l="0" t="0" r="r" b="b"/>
              <a:pathLst>
                <a:path w="939" h="923">
                  <a:moveTo>
                    <a:pt x="484" y="0"/>
                  </a:moveTo>
                  <a:lnTo>
                    <a:pt x="481" y="87"/>
                  </a:lnTo>
                  <a:lnTo>
                    <a:pt x="557" y="131"/>
                  </a:lnTo>
                  <a:lnTo>
                    <a:pt x="684" y="89"/>
                  </a:lnTo>
                  <a:lnTo>
                    <a:pt x="907" y="201"/>
                  </a:lnTo>
                  <a:lnTo>
                    <a:pt x="939" y="302"/>
                  </a:lnTo>
                  <a:lnTo>
                    <a:pt x="737" y="503"/>
                  </a:lnTo>
                  <a:lnTo>
                    <a:pt x="722" y="387"/>
                  </a:lnTo>
                  <a:lnTo>
                    <a:pt x="587" y="313"/>
                  </a:lnTo>
                  <a:lnTo>
                    <a:pt x="410" y="551"/>
                  </a:lnTo>
                  <a:lnTo>
                    <a:pt x="521" y="610"/>
                  </a:lnTo>
                  <a:lnTo>
                    <a:pt x="574" y="610"/>
                  </a:lnTo>
                  <a:lnTo>
                    <a:pt x="597" y="714"/>
                  </a:lnTo>
                  <a:lnTo>
                    <a:pt x="450" y="920"/>
                  </a:lnTo>
                  <a:lnTo>
                    <a:pt x="446" y="920"/>
                  </a:lnTo>
                  <a:lnTo>
                    <a:pt x="435" y="920"/>
                  </a:lnTo>
                  <a:lnTo>
                    <a:pt x="420" y="921"/>
                  </a:lnTo>
                  <a:lnTo>
                    <a:pt x="399" y="923"/>
                  </a:lnTo>
                  <a:lnTo>
                    <a:pt x="374" y="921"/>
                  </a:lnTo>
                  <a:lnTo>
                    <a:pt x="346" y="921"/>
                  </a:lnTo>
                  <a:lnTo>
                    <a:pt x="313" y="918"/>
                  </a:lnTo>
                  <a:lnTo>
                    <a:pt x="281" y="912"/>
                  </a:lnTo>
                  <a:lnTo>
                    <a:pt x="245" y="902"/>
                  </a:lnTo>
                  <a:lnTo>
                    <a:pt x="209" y="889"/>
                  </a:lnTo>
                  <a:lnTo>
                    <a:pt x="174" y="870"/>
                  </a:lnTo>
                  <a:lnTo>
                    <a:pt x="138" y="847"/>
                  </a:lnTo>
                  <a:lnTo>
                    <a:pt x="106" y="819"/>
                  </a:lnTo>
                  <a:lnTo>
                    <a:pt x="76" y="785"/>
                  </a:lnTo>
                  <a:lnTo>
                    <a:pt x="47" y="743"/>
                  </a:lnTo>
                  <a:lnTo>
                    <a:pt x="24" y="693"/>
                  </a:lnTo>
                  <a:lnTo>
                    <a:pt x="5" y="640"/>
                  </a:lnTo>
                  <a:lnTo>
                    <a:pt x="0" y="591"/>
                  </a:lnTo>
                  <a:lnTo>
                    <a:pt x="1" y="541"/>
                  </a:lnTo>
                  <a:lnTo>
                    <a:pt x="13" y="498"/>
                  </a:lnTo>
                  <a:lnTo>
                    <a:pt x="30" y="456"/>
                  </a:lnTo>
                  <a:lnTo>
                    <a:pt x="51" y="416"/>
                  </a:lnTo>
                  <a:lnTo>
                    <a:pt x="78" y="380"/>
                  </a:lnTo>
                  <a:lnTo>
                    <a:pt x="106" y="347"/>
                  </a:lnTo>
                  <a:lnTo>
                    <a:pt x="136" y="317"/>
                  </a:lnTo>
                  <a:lnTo>
                    <a:pt x="165" y="290"/>
                  </a:lnTo>
                  <a:lnTo>
                    <a:pt x="194" y="269"/>
                  </a:lnTo>
                  <a:lnTo>
                    <a:pt x="222" y="250"/>
                  </a:lnTo>
                  <a:lnTo>
                    <a:pt x="243" y="235"/>
                  </a:lnTo>
                  <a:lnTo>
                    <a:pt x="262" y="226"/>
                  </a:lnTo>
                  <a:lnTo>
                    <a:pt x="273" y="218"/>
                  </a:lnTo>
                  <a:lnTo>
                    <a:pt x="279" y="218"/>
                  </a:lnTo>
                  <a:lnTo>
                    <a:pt x="484" y="0"/>
                  </a:lnTo>
                  <a:lnTo>
                    <a:pt x="484" y="0"/>
                  </a:lnTo>
                  <a:close/>
                </a:path>
              </a:pathLst>
            </a:custGeom>
            <a:solidFill>
              <a:srgbClr val="CCCCCC"/>
            </a:solidFill>
            <a:ln w="9525">
              <a:noFill/>
              <a:round/>
              <a:headEnd/>
              <a:tailEnd/>
            </a:ln>
          </p:spPr>
          <p:txBody>
            <a:bodyPr>
              <a:prstTxWarp prst="textNoShape">
                <a:avLst/>
              </a:prstTxWarp>
            </a:bodyPr>
            <a:lstStyle/>
            <a:p>
              <a:pPr algn="just"/>
              <a:endParaRPr lang="es-MX"/>
            </a:p>
          </p:txBody>
        </p:sp>
        <p:sp>
          <p:nvSpPr>
            <p:cNvPr id="125974" name="Freeform 22"/>
            <p:cNvSpPr>
              <a:spLocks/>
            </p:cNvSpPr>
            <p:nvPr/>
          </p:nvSpPr>
          <p:spPr bwMode="auto">
            <a:xfrm>
              <a:off x="2269" y="1902"/>
              <a:ext cx="784" cy="790"/>
            </a:xfrm>
            <a:custGeom>
              <a:avLst/>
              <a:gdLst/>
              <a:ahLst/>
              <a:cxnLst>
                <a:cxn ang="0">
                  <a:pos x="331" y="907"/>
                </a:cxn>
                <a:cxn ang="0">
                  <a:pos x="1424" y="0"/>
                </a:cxn>
                <a:cxn ang="0">
                  <a:pos x="1569" y="68"/>
                </a:cxn>
                <a:cxn ang="0">
                  <a:pos x="786" y="777"/>
                </a:cxn>
                <a:cxn ang="0">
                  <a:pos x="789" y="777"/>
                </a:cxn>
                <a:cxn ang="0">
                  <a:pos x="799" y="785"/>
                </a:cxn>
                <a:cxn ang="0">
                  <a:pos x="816" y="794"/>
                </a:cxn>
                <a:cxn ang="0">
                  <a:pos x="837" y="808"/>
                </a:cxn>
                <a:cxn ang="0">
                  <a:pos x="860" y="825"/>
                </a:cxn>
                <a:cxn ang="0">
                  <a:pos x="888" y="848"/>
                </a:cxn>
                <a:cxn ang="0">
                  <a:pos x="913" y="870"/>
                </a:cxn>
                <a:cxn ang="0">
                  <a:pos x="941" y="899"/>
                </a:cxn>
                <a:cxn ang="0">
                  <a:pos x="964" y="929"/>
                </a:cxn>
                <a:cxn ang="0">
                  <a:pos x="987" y="964"/>
                </a:cxn>
                <a:cxn ang="0">
                  <a:pos x="1006" y="1000"/>
                </a:cxn>
                <a:cxn ang="0">
                  <a:pos x="1019" y="1041"/>
                </a:cxn>
                <a:cxn ang="0">
                  <a:pos x="1027" y="1083"/>
                </a:cxn>
                <a:cxn ang="0">
                  <a:pos x="1027" y="1127"/>
                </a:cxn>
                <a:cxn ang="0">
                  <a:pos x="1018" y="1173"/>
                </a:cxn>
                <a:cxn ang="0">
                  <a:pos x="999" y="1224"/>
                </a:cxn>
                <a:cxn ang="0">
                  <a:pos x="890" y="1344"/>
                </a:cxn>
                <a:cxn ang="0">
                  <a:pos x="1149" y="1462"/>
                </a:cxn>
                <a:cxn ang="0">
                  <a:pos x="1075" y="1579"/>
                </a:cxn>
                <a:cxn ang="0">
                  <a:pos x="884" y="1536"/>
                </a:cxn>
                <a:cxn ang="0">
                  <a:pos x="753" y="1372"/>
                </a:cxn>
                <a:cxn ang="0">
                  <a:pos x="767" y="1252"/>
                </a:cxn>
                <a:cxn ang="0">
                  <a:pos x="668" y="1169"/>
                </a:cxn>
                <a:cxn ang="0">
                  <a:pos x="341" y="1456"/>
                </a:cxn>
                <a:cxn ang="0">
                  <a:pos x="0" y="1144"/>
                </a:cxn>
                <a:cxn ang="0">
                  <a:pos x="331" y="907"/>
                </a:cxn>
                <a:cxn ang="0">
                  <a:pos x="331" y="907"/>
                </a:cxn>
              </a:cxnLst>
              <a:rect l="0" t="0" r="r" b="b"/>
              <a:pathLst>
                <a:path w="1569" h="1579">
                  <a:moveTo>
                    <a:pt x="331" y="907"/>
                  </a:moveTo>
                  <a:lnTo>
                    <a:pt x="1424" y="0"/>
                  </a:lnTo>
                  <a:lnTo>
                    <a:pt x="1569" y="68"/>
                  </a:lnTo>
                  <a:lnTo>
                    <a:pt x="786" y="777"/>
                  </a:lnTo>
                  <a:lnTo>
                    <a:pt x="789" y="777"/>
                  </a:lnTo>
                  <a:lnTo>
                    <a:pt x="799" y="785"/>
                  </a:lnTo>
                  <a:lnTo>
                    <a:pt x="816" y="794"/>
                  </a:lnTo>
                  <a:lnTo>
                    <a:pt x="837" y="808"/>
                  </a:lnTo>
                  <a:lnTo>
                    <a:pt x="860" y="825"/>
                  </a:lnTo>
                  <a:lnTo>
                    <a:pt x="888" y="848"/>
                  </a:lnTo>
                  <a:lnTo>
                    <a:pt x="913" y="870"/>
                  </a:lnTo>
                  <a:lnTo>
                    <a:pt x="941" y="899"/>
                  </a:lnTo>
                  <a:lnTo>
                    <a:pt x="964" y="929"/>
                  </a:lnTo>
                  <a:lnTo>
                    <a:pt x="987" y="964"/>
                  </a:lnTo>
                  <a:lnTo>
                    <a:pt x="1006" y="1000"/>
                  </a:lnTo>
                  <a:lnTo>
                    <a:pt x="1019" y="1041"/>
                  </a:lnTo>
                  <a:lnTo>
                    <a:pt x="1027" y="1083"/>
                  </a:lnTo>
                  <a:lnTo>
                    <a:pt x="1027" y="1127"/>
                  </a:lnTo>
                  <a:lnTo>
                    <a:pt x="1018" y="1173"/>
                  </a:lnTo>
                  <a:lnTo>
                    <a:pt x="999" y="1224"/>
                  </a:lnTo>
                  <a:lnTo>
                    <a:pt x="890" y="1344"/>
                  </a:lnTo>
                  <a:lnTo>
                    <a:pt x="1149" y="1462"/>
                  </a:lnTo>
                  <a:lnTo>
                    <a:pt x="1075" y="1579"/>
                  </a:lnTo>
                  <a:lnTo>
                    <a:pt x="884" y="1536"/>
                  </a:lnTo>
                  <a:lnTo>
                    <a:pt x="753" y="1372"/>
                  </a:lnTo>
                  <a:lnTo>
                    <a:pt x="767" y="1252"/>
                  </a:lnTo>
                  <a:lnTo>
                    <a:pt x="668" y="1169"/>
                  </a:lnTo>
                  <a:lnTo>
                    <a:pt x="341" y="1456"/>
                  </a:lnTo>
                  <a:lnTo>
                    <a:pt x="0" y="1144"/>
                  </a:lnTo>
                  <a:lnTo>
                    <a:pt x="331" y="907"/>
                  </a:lnTo>
                  <a:lnTo>
                    <a:pt x="331" y="907"/>
                  </a:lnTo>
                  <a:close/>
                </a:path>
              </a:pathLst>
            </a:custGeom>
            <a:solidFill>
              <a:srgbClr val="E6E6E6"/>
            </a:solidFill>
            <a:ln w="9525">
              <a:noFill/>
              <a:round/>
              <a:headEnd/>
              <a:tailEnd/>
            </a:ln>
          </p:spPr>
          <p:txBody>
            <a:bodyPr>
              <a:prstTxWarp prst="textNoShape">
                <a:avLst/>
              </a:prstTxWarp>
            </a:bodyPr>
            <a:lstStyle/>
            <a:p>
              <a:pPr algn="just"/>
              <a:endParaRPr lang="es-MX"/>
            </a:p>
          </p:txBody>
        </p:sp>
        <p:sp>
          <p:nvSpPr>
            <p:cNvPr id="125975" name="Freeform 23"/>
            <p:cNvSpPr>
              <a:spLocks/>
            </p:cNvSpPr>
            <p:nvPr/>
          </p:nvSpPr>
          <p:spPr bwMode="auto">
            <a:xfrm>
              <a:off x="2412" y="2413"/>
              <a:ext cx="126" cy="126"/>
            </a:xfrm>
            <a:custGeom>
              <a:avLst/>
              <a:gdLst/>
              <a:ahLst/>
              <a:cxnLst>
                <a:cxn ang="0">
                  <a:pos x="137" y="252"/>
                </a:cxn>
                <a:cxn ang="0">
                  <a:pos x="162" y="247"/>
                </a:cxn>
                <a:cxn ang="0">
                  <a:pos x="185" y="237"/>
                </a:cxn>
                <a:cxn ang="0">
                  <a:pos x="206" y="222"/>
                </a:cxn>
                <a:cxn ang="0">
                  <a:pos x="223" y="207"/>
                </a:cxn>
                <a:cxn ang="0">
                  <a:pos x="236" y="186"/>
                </a:cxn>
                <a:cxn ang="0">
                  <a:pos x="246" y="163"/>
                </a:cxn>
                <a:cxn ang="0">
                  <a:pos x="251" y="138"/>
                </a:cxn>
                <a:cxn ang="0">
                  <a:pos x="251" y="114"/>
                </a:cxn>
                <a:cxn ang="0">
                  <a:pos x="246" y="87"/>
                </a:cxn>
                <a:cxn ang="0">
                  <a:pos x="236" y="64"/>
                </a:cxn>
                <a:cxn ang="0">
                  <a:pos x="223" y="45"/>
                </a:cxn>
                <a:cxn ang="0">
                  <a:pos x="206" y="26"/>
                </a:cxn>
                <a:cxn ang="0">
                  <a:pos x="185" y="13"/>
                </a:cxn>
                <a:cxn ang="0">
                  <a:pos x="162" y="3"/>
                </a:cxn>
                <a:cxn ang="0">
                  <a:pos x="137" y="0"/>
                </a:cxn>
                <a:cxn ang="0">
                  <a:pos x="111" y="0"/>
                </a:cxn>
                <a:cxn ang="0">
                  <a:pos x="86" y="3"/>
                </a:cxn>
                <a:cxn ang="0">
                  <a:pos x="65" y="13"/>
                </a:cxn>
                <a:cxn ang="0">
                  <a:pos x="44" y="26"/>
                </a:cxn>
                <a:cxn ang="0">
                  <a:pos x="27" y="45"/>
                </a:cxn>
                <a:cxn ang="0">
                  <a:pos x="14" y="64"/>
                </a:cxn>
                <a:cxn ang="0">
                  <a:pos x="4" y="87"/>
                </a:cxn>
                <a:cxn ang="0">
                  <a:pos x="0" y="114"/>
                </a:cxn>
                <a:cxn ang="0">
                  <a:pos x="0" y="138"/>
                </a:cxn>
                <a:cxn ang="0">
                  <a:pos x="4" y="163"/>
                </a:cxn>
                <a:cxn ang="0">
                  <a:pos x="14" y="186"/>
                </a:cxn>
                <a:cxn ang="0">
                  <a:pos x="27" y="207"/>
                </a:cxn>
                <a:cxn ang="0">
                  <a:pos x="44" y="222"/>
                </a:cxn>
                <a:cxn ang="0">
                  <a:pos x="65" y="237"/>
                </a:cxn>
                <a:cxn ang="0">
                  <a:pos x="86" y="247"/>
                </a:cxn>
                <a:cxn ang="0">
                  <a:pos x="111" y="252"/>
                </a:cxn>
                <a:cxn ang="0">
                  <a:pos x="126" y="252"/>
                </a:cxn>
              </a:cxnLst>
              <a:rect l="0" t="0" r="r" b="b"/>
              <a:pathLst>
                <a:path w="253" h="252">
                  <a:moveTo>
                    <a:pt x="126" y="252"/>
                  </a:moveTo>
                  <a:lnTo>
                    <a:pt x="137" y="252"/>
                  </a:lnTo>
                  <a:lnTo>
                    <a:pt x="151" y="251"/>
                  </a:lnTo>
                  <a:lnTo>
                    <a:pt x="162" y="247"/>
                  </a:lnTo>
                  <a:lnTo>
                    <a:pt x="174" y="243"/>
                  </a:lnTo>
                  <a:lnTo>
                    <a:pt x="185" y="237"/>
                  </a:lnTo>
                  <a:lnTo>
                    <a:pt x="196" y="230"/>
                  </a:lnTo>
                  <a:lnTo>
                    <a:pt x="206" y="222"/>
                  </a:lnTo>
                  <a:lnTo>
                    <a:pt x="215" y="216"/>
                  </a:lnTo>
                  <a:lnTo>
                    <a:pt x="223" y="207"/>
                  </a:lnTo>
                  <a:lnTo>
                    <a:pt x="231" y="197"/>
                  </a:lnTo>
                  <a:lnTo>
                    <a:pt x="236" y="186"/>
                  </a:lnTo>
                  <a:lnTo>
                    <a:pt x="242" y="176"/>
                  </a:lnTo>
                  <a:lnTo>
                    <a:pt x="246" y="163"/>
                  </a:lnTo>
                  <a:lnTo>
                    <a:pt x="250" y="152"/>
                  </a:lnTo>
                  <a:lnTo>
                    <a:pt x="251" y="138"/>
                  </a:lnTo>
                  <a:lnTo>
                    <a:pt x="253" y="127"/>
                  </a:lnTo>
                  <a:lnTo>
                    <a:pt x="251" y="114"/>
                  </a:lnTo>
                  <a:lnTo>
                    <a:pt x="250" y="100"/>
                  </a:lnTo>
                  <a:lnTo>
                    <a:pt x="246" y="87"/>
                  </a:lnTo>
                  <a:lnTo>
                    <a:pt x="242" y="78"/>
                  </a:lnTo>
                  <a:lnTo>
                    <a:pt x="236" y="64"/>
                  </a:lnTo>
                  <a:lnTo>
                    <a:pt x="231" y="55"/>
                  </a:lnTo>
                  <a:lnTo>
                    <a:pt x="223" y="45"/>
                  </a:lnTo>
                  <a:lnTo>
                    <a:pt x="215" y="36"/>
                  </a:lnTo>
                  <a:lnTo>
                    <a:pt x="206" y="26"/>
                  </a:lnTo>
                  <a:lnTo>
                    <a:pt x="196" y="20"/>
                  </a:lnTo>
                  <a:lnTo>
                    <a:pt x="185" y="13"/>
                  </a:lnTo>
                  <a:lnTo>
                    <a:pt x="174" y="9"/>
                  </a:lnTo>
                  <a:lnTo>
                    <a:pt x="162" y="3"/>
                  </a:lnTo>
                  <a:lnTo>
                    <a:pt x="151" y="1"/>
                  </a:lnTo>
                  <a:lnTo>
                    <a:pt x="137" y="0"/>
                  </a:lnTo>
                  <a:lnTo>
                    <a:pt x="126" y="0"/>
                  </a:lnTo>
                  <a:lnTo>
                    <a:pt x="111" y="0"/>
                  </a:lnTo>
                  <a:lnTo>
                    <a:pt x="99" y="1"/>
                  </a:lnTo>
                  <a:lnTo>
                    <a:pt x="86" y="3"/>
                  </a:lnTo>
                  <a:lnTo>
                    <a:pt x="77" y="9"/>
                  </a:lnTo>
                  <a:lnTo>
                    <a:pt x="65" y="13"/>
                  </a:lnTo>
                  <a:lnTo>
                    <a:pt x="54" y="20"/>
                  </a:lnTo>
                  <a:lnTo>
                    <a:pt x="44" y="26"/>
                  </a:lnTo>
                  <a:lnTo>
                    <a:pt x="37" y="36"/>
                  </a:lnTo>
                  <a:lnTo>
                    <a:pt x="27" y="45"/>
                  </a:lnTo>
                  <a:lnTo>
                    <a:pt x="21" y="55"/>
                  </a:lnTo>
                  <a:lnTo>
                    <a:pt x="14" y="64"/>
                  </a:lnTo>
                  <a:lnTo>
                    <a:pt x="8" y="78"/>
                  </a:lnTo>
                  <a:lnTo>
                    <a:pt x="4" y="87"/>
                  </a:lnTo>
                  <a:lnTo>
                    <a:pt x="2" y="100"/>
                  </a:lnTo>
                  <a:lnTo>
                    <a:pt x="0" y="114"/>
                  </a:lnTo>
                  <a:lnTo>
                    <a:pt x="0" y="127"/>
                  </a:lnTo>
                  <a:lnTo>
                    <a:pt x="0" y="138"/>
                  </a:lnTo>
                  <a:lnTo>
                    <a:pt x="2" y="152"/>
                  </a:lnTo>
                  <a:lnTo>
                    <a:pt x="4" y="163"/>
                  </a:lnTo>
                  <a:lnTo>
                    <a:pt x="8" y="176"/>
                  </a:lnTo>
                  <a:lnTo>
                    <a:pt x="14" y="186"/>
                  </a:lnTo>
                  <a:lnTo>
                    <a:pt x="21" y="197"/>
                  </a:lnTo>
                  <a:lnTo>
                    <a:pt x="27" y="207"/>
                  </a:lnTo>
                  <a:lnTo>
                    <a:pt x="37" y="216"/>
                  </a:lnTo>
                  <a:lnTo>
                    <a:pt x="44" y="222"/>
                  </a:lnTo>
                  <a:lnTo>
                    <a:pt x="54" y="230"/>
                  </a:lnTo>
                  <a:lnTo>
                    <a:pt x="65" y="237"/>
                  </a:lnTo>
                  <a:lnTo>
                    <a:pt x="77" y="243"/>
                  </a:lnTo>
                  <a:lnTo>
                    <a:pt x="86" y="247"/>
                  </a:lnTo>
                  <a:lnTo>
                    <a:pt x="99" y="251"/>
                  </a:lnTo>
                  <a:lnTo>
                    <a:pt x="111" y="252"/>
                  </a:lnTo>
                  <a:lnTo>
                    <a:pt x="126" y="252"/>
                  </a:lnTo>
                  <a:lnTo>
                    <a:pt x="126" y="252"/>
                  </a:lnTo>
                  <a:close/>
                </a:path>
              </a:pathLst>
            </a:custGeom>
            <a:solidFill>
              <a:srgbClr val="CCCCCC"/>
            </a:solidFill>
            <a:ln w="9525">
              <a:noFill/>
              <a:round/>
              <a:headEnd/>
              <a:tailEnd/>
            </a:ln>
          </p:spPr>
          <p:txBody>
            <a:bodyPr>
              <a:prstTxWarp prst="textNoShape">
                <a:avLst/>
              </a:prstTxWarp>
            </a:bodyPr>
            <a:lstStyle/>
            <a:p>
              <a:pPr algn="just"/>
              <a:endParaRPr lang="es-MX"/>
            </a:p>
          </p:txBody>
        </p:sp>
        <p:sp>
          <p:nvSpPr>
            <p:cNvPr id="125976" name="Freeform 24"/>
            <p:cNvSpPr>
              <a:spLocks/>
            </p:cNvSpPr>
            <p:nvPr/>
          </p:nvSpPr>
          <p:spPr bwMode="auto">
            <a:xfrm>
              <a:off x="2463" y="1911"/>
              <a:ext cx="622" cy="575"/>
            </a:xfrm>
            <a:custGeom>
              <a:avLst/>
              <a:gdLst/>
              <a:ahLst/>
              <a:cxnLst>
                <a:cxn ang="0">
                  <a:pos x="1082" y="0"/>
                </a:cxn>
                <a:cxn ang="0">
                  <a:pos x="1107" y="0"/>
                </a:cxn>
                <a:cxn ang="0">
                  <a:pos x="1151" y="4"/>
                </a:cxn>
                <a:cxn ang="0">
                  <a:pos x="1198" y="21"/>
                </a:cxn>
                <a:cxn ang="0">
                  <a:pos x="1234" y="59"/>
                </a:cxn>
                <a:cxn ang="0">
                  <a:pos x="1244" y="125"/>
                </a:cxn>
                <a:cxn ang="0">
                  <a:pos x="641" y="667"/>
                </a:cxn>
                <a:cxn ang="0">
                  <a:pos x="675" y="660"/>
                </a:cxn>
                <a:cxn ang="0">
                  <a:pos x="715" y="663"/>
                </a:cxn>
                <a:cxn ang="0">
                  <a:pos x="751" y="686"/>
                </a:cxn>
                <a:cxn ang="0">
                  <a:pos x="766" y="739"/>
                </a:cxn>
                <a:cxn ang="0">
                  <a:pos x="766" y="810"/>
                </a:cxn>
                <a:cxn ang="0">
                  <a:pos x="791" y="840"/>
                </a:cxn>
                <a:cxn ang="0">
                  <a:pos x="835" y="840"/>
                </a:cxn>
                <a:cxn ang="0">
                  <a:pos x="884" y="825"/>
                </a:cxn>
                <a:cxn ang="0">
                  <a:pos x="934" y="813"/>
                </a:cxn>
                <a:cxn ang="0">
                  <a:pos x="974" y="819"/>
                </a:cxn>
                <a:cxn ang="0">
                  <a:pos x="1023" y="844"/>
                </a:cxn>
                <a:cxn ang="0">
                  <a:pos x="1082" y="874"/>
                </a:cxn>
                <a:cxn ang="0">
                  <a:pos x="1139" y="907"/>
                </a:cxn>
                <a:cxn ang="0">
                  <a:pos x="1181" y="929"/>
                </a:cxn>
                <a:cxn ang="0">
                  <a:pos x="1198" y="943"/>
                </a:cxn>
                <a:cxn ang="0">
                  <a:pos x="979" y="1142"/>
                </a:cxn>
                <a:cxn ang="0">
                  <a:pos x="943" y="1118"/>
                </a:cxn>
                <a:cxn ang="0">
                  <a:pos x="896" y="1087"/>
                </a:cxn>
                <a:cxn ang="0">
                  <a:pos x="839" y="1066"/>
                </a:cxn>
                <a:cxn ang="0">
                  <a:pos x="795" y="1076"/>
                </a:cxn>
                <a:cxn ang="0">
                  <a:pos x="770" y="1102"/>
                </a:cxn>
                <a:cxn ang="0">
                  <a:pos x="747" y="1097"/>
                </a:cxn>
                <a:cxn ang="0">
                  <a:pos x="787" y="1042"/>
                </a:cxn>
                <a:cxn ang="0">
                  <a:pos x="835" y="1024"/>
                </a:cxn>
                <a:cxn ang="0">
                  <a:pos x="888" y="1028"/>
                </a:cxn>
                <a:cxn ang="0">
                  <a:pos x="938" y="1051"/>
                </a:cxn>
                <a:cxn ang="0">
                  <a:pos x="978" y="1080"/>
                </a:cxn>
                <a:cxn ang="0">
                  <a:pos x="997" y="1083"/>
                </a:cxn>
                <a:cxn ang="0">
                  <a:pos x="1021" y="1057"/>
                </a:cxn>
                <a:cxn ang="0">
                  <a:pos x="1057" y="1017"/>
                </a:cxn>
                <a:cxn ang="0">
                  <a:pos x="1090" y="977"/>
                </a:cxn>
                <a:cxn ang="0">
                  <a:pos x="1116" y="948"/>
                </a:cxn>
                <a:cxn ang="0">
                  <a:pos x="943" y="857"/>
                </a:cxn>
                <a:cxn ang="0">
                  <a:pos x="932" y="861"/>
                </a:cxn>
                <a:cxn ang="0">
                  <a:pos x="903" y="869"/>
                </a:cxn>
                <a:cxn ang="0">
                  <a:pos x="865" y="878"/>
                </a:cxn>
                <a:cxn ang="0">
                  <a:pos x="822" y="882"/>
                </a:cxn>
                <a:cxn ang="0">
                  <a:pos x="778" y="871"/>
                </a:cxn>
                <a:cxn ang="0">
                  <a:pos x="744" y="844"/>
                </a:cxn>
                <a:cxn ang="0">
                  <a:pos x="727" y="812"/>
                </a:cxn>
                <a:cxn ang="0">
                  <a:pos x="723" y="781"/>
                </a:cxn>
                <a:cxn ang="0">
                  <a:pos x="727" y="751"/>
                </a:cxn>
                <a:cxn ang="0">
                  <a:pos x="732" y="734"/>
                </a:cxn>
                <a:cxn ang="0">
                  <a:pos x="734" y="728"/>
                </a:cxn>
                <a:cxn ang="0">
                  <a:pos x="715" y="701"/>
                </a:cxn>
                <a:cxn ang="0">
                  <a:pos x="690" y="690"/>
                </a:cxn>
                <a:cxn ang="0">
                  <a:pos x="654" y="692"/>
                </a:cxn>
                <a:cxn ang="0">
                  <a:pos x="574" y="667"/>
                </a:cxn>
                <a:cxn ang="0">
                  <a:pos x="631" y="616"/>
                </a:cxn>
                <a:cxn ang="0">
                  <a:pos x="772" y="492"/>
                </a:cxn>
                <a:cxn ang="0">
                  <a:pos x="947" y="336"/>
                </a:cxn>
                <a:cxn ang="0">
                  <a:pos x="1105" y="198"/>
                </a:cxn>
                <a:cxn ang="0">
                  <a:pos x="1194" y="116"/>
                </a:cxn>
                <a:cxn ang="0">
                  <a:pos x="38" y="948"/>
                </a:cxn>
              </a:cxnLst>
              <a:rect l="0" t="0" r="r" b="b"/>
              <a:pathLst>
                <a:path w="1244" h="1150">
                  <a:moveTo>
                    <a:pt x="0" y="912"/>
                  </a:moveTo>
                  <a:lnTo>
                    <a:pt x="1080" y="2"/>
                  </a:lnTo>
                  <a:lnTo>
                    <a:pt x="1082" y="0"/>
                  </a:lnTo>
                  <a:lnTo>
                    <a:pt x="1088" y="0"/>
                  </a:lnTo>
                  <a:lnTo>
                    <a:pt x="1095" y="0"/>
                  </a:lnTo>
                  <a:lnTo>
                    <a:pt x="1107" y="0"/>
                  </a:lnTo>
                  <a:lnTo>
                    <a:pt x="1120" y="0"/>
                  </a:lnTo>
                  <a:lnTo>
                    <a:pt x="1135" y="2"/>
                  </a:lnTo>
                  <a:lnTo>
                    <a:pt x="1151" y="4"/>
                  </a:lnTo>
                  <a:lnTo>
                    <a:pt x="1168" y="9"/>
                  </a:lnTo>
                  <a:lnTo>
                    <a:pt x="1183" y="13"/>
                  </a:lnTo>
                  <a:lnTo>
                    <a:pt x="1198" y="21"/>
                  </a:lnTo>
                  <a:lnTo>
                    <a:pt x="1211" y="30"/>
                  </a:lnTo>
                  <a:lnTo>
                    <a:pt x="1225" y="44"/>
                  </a:lnTo>
                  <a:lnTo>
                    <a:pt x="1234" y="59"/>
                  </a:lnTo>
                  <a:lnTo>
                    <a:pt x="1240" y="76"/>
                  </a:lnTo>
                  <a:lnTo>
                    <a:pt x="1244" y="99"/>
                  </a:lnTo>
                  <a:lnTo>
                    <a:pt x="1244" y="125"/>
                  </a:lnTo>
                  <a:lnTo>
                    <a:pt x="630" y="671"/>
                  </a:lnTo>
                  <a:lnTo>
                    <a:pt x="635" y="669"/>
                  </a:lnTo>
                  <a:lnTo>
                    <a:pt x="641" y="667"/>
                  </a:lnTo>
                  <a:lnTo>
                    <a:pt x="650" y="665"/>
                  </a:lnTo>
                  <a:lnTo>
                    <a:pt x="662" y="661"/>
                  </a:lnTo>
                  <a:lnTo>
                    <a:pt x="675" y="660"/>
                  </a:lnTo>
                  <a:lnTo>
                    <a:pt x="688" y="660"/>
                  </a:lnTo>
                  <a:lnTo>
                    <a:pt x="704" y="661"/>
                  </a:lnTo>
                  <a:lnTo>
                    <a:pt x="715" y="663"/>
                  </a:lnTo>
                  <a:lnTo>
                    <a:pt x="728" y="669"/>
                  </a:lnTo>
                  <a:lnTo>
                    <a:pt x="740" y="677"/>
                  </a:lnTo>
                  <a:lnTo>
                    <a:pt x="751" y="686"/>
                  </a:lnTo>
                  <a:lnTo>
                    <a:pt x="759" y="699"/>
                  </a:lnTo>
                  <a:lnTo>
                    <a:pt x="765" y="717"/>
                  </a:lnTo>
                  <a:lnTo>
                    <a:pt x="766" y="739"/>
                  </a:lnTo>
                  <a:lnTo>
                    <a:pt x="766" y="764"/>
                  </a:lnTo>
                  <a:lnTo>
                    <a:pt x="765" y="791"/>
                  </a:lnTo>
                  <a:lnTo>
                    <a:pt x="766" y="810"/>
                  </a:lnTo>
                  <a:lnTo>
                    <a:pt x="772" y="823"/>
                  </a:lnTo>
                  <a:lnTo>
                    <a:pt x="782" y="834"/>
                  </a:lnTo>
                  <a:lnTo>
                    <a:pt x="791" y="840"/>
                  </a:lnTo>
                  <a:lnTo>
                    <a:pt x="804" y="842"/>
                  </a:lnTo>
                  <a:lnTo>
                    <a:pt x="818" y="842"/>
                  </a:lnTo>
                  <a:lnTo>
                    <a:pt x="835" y="840"/>
                  </a:lnTo>
                  <a:lnTo>
                    <a:pt x="850" y="836"/>
                  </a:lnTo>
                  <a:lnTo>
                    <a:pt x="867" y="831"/>
                  </a:lnTo>
                  <a:lnTo>
                    <a:pt x="884" y="825"/>
                  </a:lnTo>
                  <a:lnTo>
                    <a:pt x="901" y="821"/>
                  </a:lnTo>
                  <a:lnTo>
                    <a:pt x="917" y="815"/>
                  </a:lnTo>
                  <a:lnTo>
                    <a:pt x="934" y="813"/>
                  </a:lnTo>
                  <a:lnTo>
                    <a:pt x="949" y="813"/>
                  </a:lnTo>
                  <a:lnTo>
                    <a:pt x="962" y="815"/>
                  </a:lnTo>
                  <a:lnTo>
                    <a:pt x="974" y="819"/>
                  </a:lnTo>
                  <a:lnTo>
                    <a:pt x="989" y="827"/>
                  </a:lnTo>
                  <a:lnTo>
                    <a:pt x="1004" y="834"/>
                  </a:lnTo>
                  <a:lnTo>
                    <a:pt x="1023" y="844"/>
                  </a:lnTo>
                  <a:lnTo>
                    <a:pt x="1042" y="853"/>
                  </a:lnTo>
                  <a:lnTo>
                    <a:pt x="1063" y="863"/>
                  </a:lnTo>
                  <a:lnTo>
                    <a:pt x="1082" y="874"/>
                  </a:lnTo>
                  <a:lnTo>
                    <a:pt x="1101" y="886"/>
                  </a:lnTo>
                  <a:lnTo>
                    <a:pt x="1120" y="895"/>
                  </a:lnTo>
                  <a:lnTo>
                    <a:pt x="1139" y="907"/>
                  </a:lnTo>
                  <a:lnTo>
                    <a:pt x="1154" y="914"/>
                  </a:lnTo>
                  <a:lnTo>
                    <a:pt x="1170" y="924"/>
                  </a:lnTo>
                  <a:lnTo>
                    <a:pt x="1181" y="929"/>
                  </a:lnTo>
                  <a:lnTo>
                    <a:pt x="1190" y="937"/>
                  </a:lnTo>
                  <a:lnTo>
                    <a:pt x="1194" y="941"/>
                  </a:lnTo>
                  <a:lnTo>
                    <a:pt x="1198" y="943"/>
                  </a:lnTo>
                  <a:lnTo>
                    <a:pt x="989" y="1150"/>
                  </a:lnTo>
                  <a:lnTo>
                    <a:pt x="985" y="1148"/>
                  </a:lnTo>
                  <a:lnTo>
                    <a:pt x="979" y="1142"/>
                  </a:lnTo>
                  <a:lnTo>
                    <a:pt x="970" y="1137"/>
                  </a:lnTo>
                  <a:lnTo>
                    <a:pt x="960" y="1127"/>
                  </a:lnTo>
                  <a:lnTo>
                    <a:pt x="943" y="1118"/>
                  </a:lnTo>
                  <a:lnTo>
                    <a:pt x="930" y="1106"/>
                  </a:lnTo>
                  <a:lnTo>
                    <a:pt x="911" y="1097"/>
                  </a:lnTo>
                  <a:lnTo>
                    <a:pt x="896" y="1087"/>
                  </a:lnTo>
                  <a:lnTo>
                    <a:pt x="877" y="1078"/>
                  </a:lnTo>
                  <a:lnTo>
                    <a:pt x="858" y="1070"/>
                  </a:lnTo>
                  <a:lnTo>
                    <a:pt x="839" y="1066"/>
                  </a:lnTo>
                  <a:lnTo>
                    <a:pt x="823" y="1066"/>
                  </a:lnTo>
                  <a:lnTo>
                    <a:pt x="806" y="1068"/>
                  </a:lnTo>
                  <a:lnTo>
                    <a:pt x="795" y="1076"/>
                  </a:lnTo>
                  <a:lnTo>
                    <a:pt x="784" y="1089"/>
                  </a:lnTo>
                  <a:lnTo>
                    <a:pt x="774" y="1108"/>
                  </a:lnTo>
                  <a:lnTo>
                    <a:pt x="770" y="1102"/>
                  </a:lnTo>
                  <a:lnTo>
                    <a:pt x="761" y="1099"/>
                  </a:lnTo>
                  <a:lnTo>
                    <a:pt x="751" y="1095"/>
                  </a:lnTo>
                  <a:lnTo>
                    <a:pt x="747" y="1097"/>
                  </a:lnTo>
                  <a:lnTo>
                    <a:pt x="761" y="1072"/>
                  </a:lnTo>
                  <a:lnTo>
                    <a:pt x="772" y="1057"/>
                  </a:lnTo>
                  <a:lnTo>
                    <a:pt x="787" y="1042"/>
                  </a:lnTo>
                  <a:lnTo>
                    <a:pt x="803" y="1032"/>
                  </a:lnTo>
                  <a:lnTo>
                    <a:pt x="818" y="1026"/>
                  </a:lnTo>
                  <a:lnTo>
                    <a:pt x="835" y="1024"/>
                  </a:lnTo>
                  <a:lnTo>
                    <a:pt x="854" y="1023"/>
                  </a:lnTo>
                  <a:lnTo>
                    <a:pt x="871" y="1026"/>
                  </a:lnTo>
                  <a:lnTo>
                    <a:pt x="888" y="1028"/>
                  </a:lnTo>
                  <a:lnTo>
                    <a:pt x="903" y="1036"/>
                  </a:lnTo>
                  <a:lnTo>
                    <a:pt x="920" y="1042"/>
                  </a:lnTo>
                  <a:lnTo>
                    <a:pt x="938" y="1051"/>
                  </a:lnTo>
                  <a:lnTo>
                    <a:pt x="951" y="1061"/>
                  </a:lnTo>
                  <a:lnTo>
                    <a:pt x="966" y="1070"/>
                  </a:lnTo>
                  <a:lnTo>
                    <a:pt x="978" y="1080"/>
                  </a:lnTo>
                  <a:lnTo>
                    <a:pt x="991" y="1089"/>
                  </a:lnTo>
                  <a:lnTo>
                    <a:pt x="991" y="1087"/>
                  </a:lnTo>
                  <a:lnTo>
                    <a:pt x="997" y="1083"/>
                  </a:lnTo>
                  <a:lnTo>
                    <a:pt x="1002" y="1076"/>
                  </a:lnTo>
                  <a:lnTo>
                    <a:pt x="1012" y="1068"/>
                  </a:lnTo>
                  <a:lnTo>
                    <a:pt x="1021" y="1057"/>
                  </a:lnTo>
                  <a:lnTo>
                    <a:pt x="1033" y="1044"/>
                  </a:lnTo>
                  <a:lnTo>
                    <a:pt x="1044" y="1030"/>
                  </a:lnTo>
                  <a:lnTo>
                    <a:pt x="1057" y="1017"/>
                  </a:lnTo>
                  <a:lnTo>
                    <a:pt x="1069" y="1004"/>
                  </a:lnTo>
                  <a:lnTo>
                    <a:pt x="1080" y="990"/>
                  </a:lnTo>
                  <a:lnTo>
                    <a:pt x="1090" y="977"/>
                  </a:lnTo>
                  <a:lnTo>
                    <a:pt x="1101" y="966"/>
                  </a:lnTo>
                  <a:lnTo>
                    <a:pt x="1109" y="956"/>
                  </a:lnTo>
                  <a:lnTo>
                    <a:pt x="1116" y="948"/>
                  </a:lnTo>
                  <a:lnTo>
                    <a:pt x="1120" y="945"/>
                  </a:lnTo>
                  <a:lnTo>
                    <a:pt x="1122" y="945"/>
                  </a:lnTo>
                  <a:lnTo>
                    <a:pt x="943" y="857"/>
                  </a:lnTo>
                  <a:lnTo>
                    <a:pt x="941" y="857"/>
                  </a:lnTo>
                  <a:lnTo>
                    <a:pt x="938" y="857"/>
                  </a:lnTo>
                  <a:lnTo>
                    <a:pt x="932" y="861"/>
                  </a:lnTo>
                  <a:lnTo>
                    <a:pt x="924" y="863"/>
                  </a:lnTo>
                  <a:lnTo>
                    <a:pt x="913" y="867"/>
                  </a:lnTo>
                  <a:lnTo>
                    <a:pt x="903" y="869"/>
                  </a:lnTo>
                  <a:lnTo>
                    <a:pt x="890" y="872"/>
                  </a:lnTo>
                  <a:lnTo>
                    <a:pt x="879" y="876"/>
                  </a:lnTo>
                  <a:lnTo>
                    <a:pt x="865" y="878"/>
                  </a:lnTo>
                  <a:lnTo>
                    <a:pt x="850" y="880"/>
                  </a:lnTo>
                  <a:lnTo>
                    <a:pt x="837" y="880"/>
                  </a:lnTo>
                  <a:lnTo>
                    <a:pt x="822" y="882"/>
                  </a:lnTo>
                  <a:lnTo>
                    <a:pt x="806" y="880"/>
                  </a:lnTo>
                  <a:lnTo>
                    <a:pt x="791" y="876"/>
                  </a:lnTo>
                  <a:lnTo>
                    <a:pt x="778" y="871"/>
                  </a:lnTo>
                  <a:lnTo>
                    <a:pt x="765" y="865"/>
                  </a:lnTo>
                  <a:lnTo>
                    <a:pt x="753" y="853"/>
                  </a:lnTo>
                  <a:lnTo>
                    <a:pt x="744" y="844"/>
                  </a:lnTo>
                  <a:lnTo>
                    <a:pt x="736" y="834"/>
                  </a:lnTo>
                  <a:lnTo>
                    <a:pt x="730" y="823"/>
                  </a:lnTo>
                  <a:lnTo>
                    <a:pt x="727" y="812"/>
                  </a:lnTo>
                  <a:lnTo>
                    <a:pt x="723" y="802"/>
                  </a:lnTo>
                  <a:lnTo>
                    <a:pt x="723" y="791"/>
                  </a:lnTo>
                  <a:lnTo>
                    <a:pt x="723" y="781"/>
                  </a:lnTo>
                  <a:lnTo>
                    <a:pt x="723" y="770"/>
                  </a:lnTo>
                  <a:lnTo>
                    <a:pt x="725" y="760"/>
                  </a:lnTo>
                  <a:lnTo>
                    <a:pt x="727" y="751"/>
                  </a:lnTo>
                  <a:lnTo>
                    <a:pt x="728" y="745"/>
                  </a:lnTo>
                  <a:lnTo>
                    <a:pt x="730" y="739"/>
                  </a:lnTo>
                  <a:lnTo>
                    <a:pt x="732" y="734"/>
                  </a:lnTo>
                  <a:lnTo>
                    <a:pt x="734" y="732"/>
                  </a:lnTo>
                  <a:lnTo>
                    <a:pt x="734" y="732"/>
                  </a:lnTo>
                  <a:lnTo>
                    <a:pt x="734" y="728"/>
                  </a:lnTo>
                  <a:lnTo>
                    <a:pt x="730" y="720"/>
                  </a:lnTo>
                  <a:lnTo>
                    <a:pt x="725" y="711"/>
                  </a:lnTo>
                  <a:lnTo>
                    <a:pt x="715" y="701"/>
                  </a:lnTo>
                  <a:lnTo>
                    <a:pt x="708" y="698"/>
                  </a:lnTo>
                  <a:lnTo>
                    <a:pt x="700" y="694"/>
                  </a:lnTo>
                  <a:lnTo>
                    <a:pt x="690" y="690"/>
                  </a:lnTo>
                  <a:lnTo>
                    <a:pt x="681" y="690"/>
                  </a:lnTo>
                  <a:lnTo>
                    <a:pt x="668" y="690"/>
                  </a:lnTo>
                  <a:lnTo>
                    <a:pt x="654" y="692"/>
                  </a:lnTo>
                  <a:lnTo>
                    <a:pt x="639" y="698"/>
                  </a:lnTo>
                  <a:lnTo>
                    <a:pt x="622" y="705"/>
                  </a:lnTo>
                  <a:lnTo>
                    <a:pt x="574" y="667"/>
                  </a:lnTo>
                  <a:lnTo>
                    <a:pt x="580" y="660"/>
                  </a:lnTo>
                  <a:lnTo>
                    <a:pt x="599" y="642"/>
                  </a:lnTo>
                  <a:lnTo>
                    <a:pt x="631" y="616"/>
                  </a:lnTo>
                  <a:lnTo>
                    <a:pt x="671" y="582"/>
                  </a:lnTo>
                  <a:lnTo>
                    <a:pt x="719" y="538"/>
                  </a:lnTo>
                  <a:lnTo>
                    <a:pt x="772" y="492"/>
                  </a:lnTo>
                  <a:lnTo>
                    <a:pt x="829" y="441"/>
                  </a:lnTo>
                  <a:lnTo>
                    <a:pt x="888" y="390"/>
                  </a:lnTo>
                  <a:lnTo>
                    <a:pt x="947" y="336"/>
                  </a:lnTo>
                  <a:lnTo>
                    <a:pt x="1004" y="287"/>
                  </a:lnTo>
                  <a:lnTo>
                    <a:pt x="1055" y="239"/>
                  </a:lnTo>
                  <a:lnTo>
                    <a:pt x="1105" y="198"/>
                  </a:lnTo>
                  <a:lnTo>
                    <a:pt x="1145" y="161"/>
                  </a:lnTo>
                  <a:lnTo>
                    <a:pt x="1175" y="135"/>
                  </a:lnTo>
                  <a:lnTo>
                    <a:pt x="1194" y="116"/>
                  </a:lnTo>
                  <a:lnTo>
                    <a:pt x="1202" y="110"/>
                  </a:lnTo>
                  <a:lnTo>
                    <a:pt x="1071" y="55"/>
                  </a:lnTo>
                  <a:lnTo>
                    <a:pt x="38" y="948"/>
                  </a:lnTo>
                  <a:lnTo>
                    <a:pt x="0" y="912"/>
                  </a:lnTo>
                  <a:lnTo>
                    <a:pt x="0" y="912"/>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77" name="Freeform 25"/>
            <p:cNvSpPr>
              <a:spLocks/>
            </p:cNvSpPr>
            <p:nvPr/>
          </p:nvSpPr>
          <p:spPr bwMode="auto">
            <a:xfrm>
              <a:off x="2375" y="2385"/>
              <a:ext cx="507" cy="317"/>
            </a:xfrm>
            <a:custGeom>
              <a:avLst/>
              <a:gdLst/>
              <a:ahLst/>
              <a:cxnLst>
                <a:cxn ang="0">
                  <a:pos x="168" y="31"/>
                </a:cxn>
                <a:cxn ang="0">
                  <a:pos x="143" y="40"/>
                </a:cxn>
                <a:cxn ang="0">
                  <a:pos x="116" y="57"/>
                </a:cxn>
                <a:cxn ang="0">
                  <a:pos x="312" y="287"/>
                </a:cxn>
                <a:cxn ang="0">
                  <a:pos x="348" y="267"/>
                </a:cxn>
                <a:cxn ang="0">
                  <a:pos x="384" y="242"/>
                </a:cxn>
                <a:cxn ang="0">
                  <a:pos x="417" y="210"/>
                </a:cxn>
                <a:cxn ang="0">
                  <a:pos x="447" y="172"/>
                </a:cxn>
                <a:cxn ang="0">
                  <a:pos x="580" y="297"/>
                </a:cxn>
                <a:cxn ang="0">
                  <a:pos x="565" y="329"/>
                </a:cxn>
                <a:cxn ang="0">
                  <a:pos x="563" y="384"/>
                </a:cxn>
                <a:cxn ang="0">
                  <a:pos x="599" y="459"/>
                </a:cxn>
                <a:cxn ang="0">
                  <a:pos x="677" y="535"/>
                </a:cxn>
                <a:cxn ang="0">
                  <a:pos x="753" y="578"/>
                </a:cxn>
                <a:cxn ang="0">
                  <a:pos x="814" y="595"/>
                </a:cxn>
                <a:cxn ang="0">
                  <a:pos x="845" y="601"/>
                </a:cxn>
                <a:cxn ang="0">
                  <a:pos x="957" y="422"/>
                </a:cxn>
                <a:cxn ang="0">
                  <a:pos x="907" y="400"/>
                </a:cxn>
                <a:cxn ang="0">
                  <a:pos x="843" y="356"/>
                </a:cxn>
                <a:cxn ang="0">
                  <a:pos x="803" y="282"/>
                </a:cxn>
                <a:cxn ang="0">
                  <a:pos x="814" y="189"/>
                </a:cxn>
                <a:cxn ang="0">
                  <a:pos x="848" y="128"/>
                </a:cxn>
                <a:cxn ang="0">
                  <a:pos x="885" y="97"/>
                </a:cxn>
                <a:cxn ang="0">
                  <a:pos x="909" y="86"/>
                </a:cxn>
                <a:cxn ang="0">
                  <a:pos x="938" y="103"/>
                </a:cxn>
                <a:cxn ang="0">
                  <a:pos x="915" y="118"/>
                </a:cxn>
                <a:cxn ang="0">
                  <a:pos x="879" y="154"/>
                </a:cxn>
                <a:cxn ang="0">
                  <a:pos x="846" y="210"/>
                </a:cxn>
                <a:cxn ang="0">
                  <a:pos x="839" y="282"/>
                </a:cxn>
                <a:cxn ang="0">
                  <a:pos x="877" y="339"/>
                </a:cxn>
                <a:cxn ang="0">
                  <a:pos x="942" y="375"/>
                </a:cxn>
                <a:cxn ang="0">
                  <a:pos x="997" y="392"/>
                </a:cxn>
                <a:cxn ang="0">
                  <a:pos x="867" y="633"/>
                </a:cxn>
                <a:cxn ang="0">
                  <a:pos x="839" y="633"/>
                </a:cxn>
                <a:cxn ang="0">
                  <a:pos x="772" y="624"/>
                </a:cxn>
                <a:cxn ang="0">
                  <a:pos x="683" y="586"/>
                </a:cxn>
                <a:cxn ang="0">
                  <a:pos x="594" y="506"/>
                </a:cxn>
                <a:cxn ang="0">
                  <a:pos x="537" y="411"/>
                </a:cxn>
                <a:cxn ang="0">
                  <a:pos x="525" y="346"/>
                </a:cxn>
                <a:cxn ang="0">
                  <a:pos x="533" y="308"/>
                </a:cxn>
                <a:cxn ang="0">
                  <a:pos x="542" y="297"/>
                </a:cxn>
                <a:cxn ang="0">
                  <a:pos x="430" y="253"/>
                </a:cxn>
                <a:cxn ang="0">
                  <a:pos x="320" y="324"/>
                </a:cxn>
                <a:cxn ang="0">
                  <a:pos x="175" y="364"/>
                </a:cxn>
                <a:cxn ang="0">
                  <a:pos x="38" y="287"/>
                </a:cxn>
                <a:cxn ang="0">
                  <a:pos x="0" y="200"/>
                </a:cxn>
                <a:cxn ang="0">
                  <a:pos x="12" y="134"/>
                </a:cxn>
                <a:cxn ang="0">
                  <a:pos x="50" y="69"/>
                </a:cxn>
                <a:cxn ang="0">
                  <a:pos x="114" y="12"/>
                </a:cxn>
              </a:cxnLst>
              <a:rect l="0" t="0" r="r" b="b"/>
              <a:pathLst>
                <a:path w="1016" h="633">
                  <a:moveTo>
                    <a:pt x="181" y="31"/>
                  </a:moveTo>
                  <a:lnTo>
                    <a:pt x="177" y="31"/>
                  </a:lnTo>
                  <a:lnTo>
                    <a:pt x="171" y="31"/>
                  </a:lnTo>
                  <a:lnTo>
                    <a:pt x="168" y="31"/>
                  </a:lnTo>
                  <a:lnTo>
                    <a:pt x="162" y="33"/>
                  </a:lnTo>
                  <a:lnTo>
                    <a:pt x="156" y="35"/>
                  </a:lnTo>
                  <a:lnTo>
                    <a:pt x="151" y="38"/>
                  </a:lnTo>
                  <a:lnTo>
                    <a:pt x="143" y="40"/>
                  </a:lnTo>
                  <a:lnTo>
                    <a:pt x="137" y="42"/>
                  </a:lnTo>
                  <a:lnTo>
                    <a:pt x="130" y="46"/>
                  </a:lnTo>
                  <a:lnTo>
                    <a:pt x="124" y="52"/>
                  </a:lnTo>
                  <a:lnTo>
                    <a:pt x="116" y="57"/>
                  </a:lnTo>
                  <a:lnTo>
                    <a:pt x="111" y="65"/>
                  </a:lnTo>
                  <a:lnTo>
                    <a:pt x="105" y="73"/>
                  </a:lnTo>
                  <a:lnTo>
                    <a:pt x="97" y="82"/>
                  </a:lnTo>
                  <a:lnTo>
                    <a:pt x="312" y="287"/>
                  </a:lnTo>
                  <a:lnTo>
                    <a:pt x="320" y="284"/>
                  </a:lnTo>
                  <a:lnTo>
                    <a:pt x="329" y="278"/>
                  </a:lnTo>
                  <a:lnTo>
                    <a:pt x="339" y="272"/>
                  </a:lnTo>
                  <a:lnTo>
                    <a:pt x="348" y="267"/>
                  </a:lnTo>
                  <a:lnTo>
                    <a:pt x="358" y="261"/>
                  </a:lnTo>
                  <a:lnTo>
                    <a:pt x="367" y="253"/>
                  </a:lnTo>
                  <a:lnTo>
                    <a:pt x="375" y="248"/>
                  </a:lnTo>
                  <a:lnTo>
                    <a:pt x="384" y="242"/>
                  </a:lnTo>
                  <a:lnTo>
                    <a:pt x="392" y="232"/>
                  </a:lnTo>
                  <a:lnTo>
                    <a:pt x="400" y="225"/>
                  </a:lnTo>
                  <a:lnTo>
                    <a:pt x="409" y="217"/>
                  </a:lnTo>
                  <a:lnTo>
                    <a:pt x="417" y="210"/>
                  </a:lnTo>
                  <a:lnTo>
                    <a:pt x="424" y="200"/>
                  </a:lnTo>
                  <a:lnTo>
                    <a:pt x="432" y="191"/>
                  </a:lnTo>
                  <a:lnTo>
                    <a:pt x="440" y="181"/>
                  </a:lnTo>
                  <a:lnTo>
                    <a:pt x="447" y="172"/>
                  </a:lnTo>
                  <a:lnTo>
                    <a:pt x="588" y="291"/>
                  </a:lnTo>
                  <a:lnTo>
                    <a:pt x="586" y="291"/>
                  </a:lnTo>
                  <a:lnTo>
                    <a:pt x="584" y="293"/>
                  </a:lnTo>
                  <a:lnTo>
                    <a:pt x="580" y="297"/>
                  </a:lnTo>
                  <a:lnTo>
                    <a:pt x="576" y="303"/>
                  </a:lnTo>
                  <a:lnTo>
                    <a:pt x="573" y="308"/>
                  </a:lnTo>
                  <a:lnTo>
                    <a:pt x="569" y="318"/>
                  </a:lnTo>
                  <a:lnTo>
                    <a:pt x="565" y="329"/>
                  </a:lnTo>
                  <a:lnTo>
                    <a:pt x="563" y="341"/>
                  </a:lnTo>
                  <a:lnTo>
                    <a:pt x="561" y="354"/>
                  </a:lnTo>
                  <a:lnTo>
                    <a:pt x="561" y="367"/>
                  </a:lnTo>
                  <a:lnTo>
                    <a:pt x="563" y="384"/>
                  </a:lnTo>
                  <a:lnTo>
                    <a:pt x="569" y="402"/>
                  </a:lnTo>
                  <a:lnTo>
                    <a:pt x="575" y="419"/>
                  </a:lnTo>
                  <a:lnTo>
                    <a:pt x="586" y="438"/>
                  </a:lnTo>
                  <a:lnTo>
                    <a:pt x="599" y="459"/>
                  </a:lnTo>
                  <a:lnTo>
                    <a:pt x="618" y="481"/>
                  </a:lnTo>
                  <a:lnTo>
                    <a:pt x="637" y="502"/>
                  </a:lnTo>
                  <a:lnTo>
                    <a:pt x="658" y="521"/>
                  </a:lnTo>
                  <a:lnTo>
                    <a:pt x="677" y="535"/>
                  </a:lnTo>
                  <a:lnTo>
                    <a:pt x="698" y="550"/>
                  </a:lnTo>
                  <a:lnTo>
                    <a:pt x="715" y="561"/>
                  </a:lnTo>
                  <a:lnTo>
                    <a:pt x="734" y="571"/>
                  </a:lnTo>
                  <a:lnTo>
                    <a:pt x="753" y="578"/>
                  </a:lnTo>
                  <a:lnTo>
                    <a:pt x="772" y="586"/>
                  </a:lnTo>
                  <a:lnTo>
                    <a:pt x="786" y="590"/>
                  </a:lnTo>
                  <a:lnTo>
                    <a:pt x="801" y="594"/>
                  </a:lnTo>
                  <a:lnTo>
                    <a:pt x="814" y="595"/>
                  </a:lnTo>
                  <a:lnTo>
                    <a:pt x="826" y="599"/>
                  </a:lnTo>
                  <a:lnTo>
                    <a:pt x="833" y="601"/>
                  </a:lnTo>
                  <a:lnTo>
                    <a:pt x="841" y="601"/>
                  </a:lnTo>
                  <a:lnTo>
                    <a:pt x="845" y="601"/>
                  </a:lnTo>
                  <a:lnTo>
                    <a:pt x="846" y="603"/>
                  </a:lnTo>
                  <a:lnTo>
                    <a:pt x="966" y="426"/>
                  </a:lnTo>
                  <a:lnTo>
                    <a:pt x="962" y="424"/>
                  </a:lnTo>
                  <a:lnTo>
                    <a:pt x="957" y="422"/>
                  </a:lnTo>
                  <a:lnTo>
                    <a:pt x="947" y="419"/>
                  </a:lnTo>
                  <a:lnTo>
                    <a:pt x="936" y="415"/>
                  </a:lnTo>
                  <a:lnTo>
                    <a:pt x="921" y="407"/>
                  </a:lnTo>
                  <a:lnTo>
                    <a:pt x="907" y="400"/>
                  </a:lnTo>
                  <a:lnTo>
                    <a:pt x="890" y="390"/>
                  </a:lnTo>
                  <a:lnTo>
                    <a:pt x="875" y="381"/>
                  </a:lnTo>
                  <a:lnTo>
                    <a:pt x="858" y="367"/>
                  </a:lnTo>
                  <a:lnTo>
                    <a:pt x="843" y="356"/>
                  </a:lnTo>
                  <a:lnTo>
                    <a:pt x="827" y="339"/>
                  </a:lnTo>
                  <a:lnTo>
                    <a:pt x="816" y="324"/>
                  </a:lnTo>
                  <a:lnTo>
                    <a:pt x="807" y="303"/>
                  </a:lnTo>
                  <a:lnTo>
                    <a:pt x="803" y="282"/>
                  </a:lnTo>
                  <a:lnTo>
                    <a:pt x="799" y="261"/>
                  </a:lnTo>
                  <a:lnTo>
                    <a:pt x="803" y="236"/>
                  </a:lnTo>
                  <a:lnTo>
                    <a:pt x="807" y="211"/>
                  </a:lnTo>
                  <a:lnTo>
                    <a:pt x="814" y="189"/>
                  </a:lnTo>
                  <a:lnTo>
                    <a:pt x="820" y="170"/>
                  </a:lnTo>
                  <a:lnTo>
                    <a:pt x="829" y="153"/>
                  </a:lnTo>
                  <a:lnTo>
                    <a:pt x="839" y="139"/>
                  </a:lnTo>
                  <a:lnTo>
                    <a:pt x="848" y="128"/>
                  </a:lnTo>
                  <a:lnTo>
                    <a:pt x="858" y="116"/>
                  </a:lnTo>
                  <a:lnTo>
                    <a:pt x="867" y="109"/>
                  </a:lnTo>
                  <a:lnTo>
                    <a:pt x="877" y="101"/>
                  </a:lnTo>
                  <a:lnTo>
                    <a:pt x="885" y="97"/>
                  </a:lnTo>
                  <a:lnTo>
                    <a:pt x="892" y="92"/>
                  </a:lnTo>
                  <a:lnTo>
                    <a:pt x="900" y="90"/>
                  </a:lnTo>
                  <a:lnTo>
                    <a:pt x="904" y="86"/>
                  </a:lnTo>
                  <a:lnTo>
                    <a:pt x="909" y="86"/>
                  </a:lnTo>
                  <a:lnTo>
                    <a:pt x="911" y="86"/>
                  </a:lnTo>
                  <a:lnTo>
                    <a:pt x="913" y="86"/>
                  </a:lnTo>
                  <a:lnTo>
                    <a:pt x="940" y="103"/>
                  </a:lnTo>
                  <a:lnTo>
                    <a:pt x="938" y="103"/>
                  </a:lnTo>
                  <a:lnTo>
                    <a:pt x="936" y="105"/>
                  </a:lnTo>
                  <a:lnTo>
                    <a:pt x="928" y="109"/>
                  </a:lnTo>
                  <a:lnTo>
                    <a:pt x="923" y="113"/>
                  </a:lnTo>
                  <a:lnTo>
                    <a:pt x="915" y="118"/>
                  </a:lnTo>
                  <a:lnTo>
                    <a:pt x="907" y="126"/>
                  </a:lnTo>
                  <a:lnTo>
                    <a:pt x="898" y="134"/>
                  </a:lnTo>
                  <a:lnTo>
                    <a:pt x="888" y="145"/>
                  </a:lnTo>
                  <a:lnTo>
                    <a:pt x="879" y="154"/>
                  </a:lnTo>
                  <a:lnTo>
                    <a:pt x="869" y="166"/>
                  </a:lnTo>
                  <a:lnTo>
                    <a:pt x="860" y="179"/>
                  </a:lnTo>
                  <a:lnTo>
                    <a:pt x="854" y="194"/>
                  </a:lnTo>
                  <a:lnTo>
                    <a:pt x="846" y="210"/>
                  </a:lnTo>
                  <a:lnTo>
                    <a:pt x="843" y="227"/>
                  </a:lnTo>
                  <a:lnTo>
                    <a:pt x="837" y="244"/>
                  </a:lnTo>
                  <a:lnTo>
                    <a:pt x="837" y="265"/>
                  </a:lnTo>
                  <a:lnTo>
                    <a:pt x="839" y="282"/>
                  </a:lnTo>
                  <a:lnTo>
                    <a:pt x="845" y="299"/>
                  </a:lnTo>
                  <a:lnTo>
                    <a:pt x="854" y="314"/>
                  </a:lnTo>
                  <a:lnTo>
                    <a:pt x="865" y="327"/>
                  </a:lnTo>
                  <a:lnTo>
                    <a:pt x="877" y="339"/>
                  </a:lnTo>
                  <a:lnTo>
                    <a:pt x="892" y="348"/>
                  </a:lnTo>
                  <a:lnTo>
                    <a:pt x="909" y="358"/>
                  </a:lnTo>
                  <a:lnTo>
                    <a:pt x="926" y="367"/>
                  </a:lnTo>
                  <a:lnTo>
                    <a:pt x="942" y="375"/>
                  </a:lnTo>
                  <a:lnTo>
                    <a:pt x="959" y="381"/>
                  </a:lnTo>
                  <a:lnTo>
                    <a:pt x="972" y="386"/>
                  </a:lnTo>
                  <a:lnTo>
                    <a:pt x="987" y="390"/>
                  </a:lnTo>
                  <a:lnTo>
                    <a:pt x="997" y="392"/>
                  </a:lnTo>
                  <a:lnTo>
                    <a:pt x="1006" y="396"/>
                  </a:lnTo>
                  <a:lnTo>
                    <a:pt x="1012" y="396"/>
                  </a:lnTo>
                  <a:lnTo>
                    <a:pt x="1016" y="398"/>
                  </a:lnTo>
                  <a:lnTo>
                    <a:pt x="867" y="633"/>
                  </a:lnTo>
                  <a:lnTo>
                    <a:pt x="865" y="633"/>
                  </a:lnTo>
                  <a:lnTo>
                    <a:pt x="860" y="633"/>
                  </a:lnTo>
                  <a:lnTo>
                    <a:pt x="850" y="633"/>
                  </a:lnTo>
                  <a:lnTo>
                    <a:pt x="839" y="633"/>
                  </a:lnTo>
                  <a:lnTo>
                    <a:pt x="826" y="632"/>
                  </a:lnTo>
                  <a:lnTo>
                    <a:pt x="808" y="632"/>
                  </a:lnTo>
                  <a:lnTo>
                    <a:pt x="791" y="628"/>
                  </a:lnTo>
                  <a:lnTo>
                    <a:pt x="772" y="624"/>
                  </a:lnTo>
                  <a:lnTo>
                    <a:pt x="751" y="616"/>
                  </a:lnTo>
                  <a:lnTo>
                    <a:pt x="729" y="611"/>
                  </a:lnTo>
                  <a:lnTo>
                    <a:pt x="706" y="599"/>
                  </a:lnTo>
                  <a:lnTo>
                    <a:pt x="683" y="586"/>
                  </a:lnTo>
                  <a:lnTo>
                    <a:pt x="660" y="571"/>
                  </a:lnTo>
                  <a:lnTo>
                    <a:pt x="637" y="554"/>
                  </a:lnTo>
                  <a:lnTo>
                    <a:pt x="614" y="531"/>
                  </a:lnTo>
                  <a:lnTo>
                    <a:pt x="594" y="506"/>
                  </a:lnTo>
                  <a:lnTo>
                    <a:pt x="573" y="479"/>
                  </a:lnTo>
                  <a:lnTo>
                    <a:pt x="557" y="455"/>
                  </a:lnTo>
                  <a:lnTo>
                    <a:pt x="544" y="432"/>
                  </a:lnTo>
                  <a:lnTo>
                    <a:pt x="537" y="411"/>
                  </a:lnTo>
                  <a:lnTo>
                    <a:pt x="529" y="392"/>
                  </a:lnTo>
                  <a:lnTo>
                    <a:pt x="525" y="375"/>
                  </a:lnTo>
                  <a:lnTo>
                    <a:pt x="523" y="360"/>
                  </a:lnTo>
                  <a:lnTo>
                    <a:pt x="525" y="346"/>
                  </a:lnTo>
                  <a:lnTo>
                    <a:pt x="525" y="335"/>
                  </a:lnTo>
                  <a:lnTo>
                    <a:pt x="527" y="326"/>
                  </a:lnTo>
                  <a:lnTo>
                    <a:pt x="529" y="316"/>
                  </a:lnTo>
                  <a:lnTo>
                    <a:pt x="533" y="308"/>
                  </a:lnTo>
                  <a:lnTo>
                    <a:pt x="537" y="303"/>
                  </a:lnTo>
                  <a:lnTo>
                    <a:pt x="538" y="299"/>
                  </a:lnTo>
                  <a:lnTo>
                    <a:pt x="542" y="297"/>
                  </a:lnTo>
                  <a:lnTo>
                    <a:pt x="542" y="297"/>
                  </a:lnTo>
                  <a:lnTo>
                    <a:pt x="462" y="229"/>
                  </a:lnTo>
                  <a:lnTo>
                    <a:pt x="457" y="230"/>
                  </a:lnTo>
                  <a:lnTo>
                    <a:pt x="447" y="240"/>
                  </a:lnTo>
                  <a:lnTo>
                    <a:pt x="430" y="253"/>
                  </a:lnTo>
                  <a:lnTo>
                    <a:pt x="409" y="268"/>
                  </a:lnTo>
                  <a:lnTo>
                    <a:pt x="383" y="287"/>
                  </a:lnTo>
                  <a:lnTo>
                    <a:pt x="354" y="307"/>
                  </a:lnTo>
                  <a:lnTo>
                    <a:pt x="320" y="324"/>
                  </a:lnTo>
                  <a:lnTo>
                    <a:pt x="287" y="341"/>
                  </a:lnTo>
                  <a:lnTo>
                    <a:pt x="249" y="352"/>
                  </a:lnTo>
                  <a:lnTo>
                    <a:pt x="213" y="362"/>
                  </a:lnTo>
                  <a:lnTo>
                    <a:pt x="175" y="364"/>
                  </a:lnTo>
                  <a:lnTo>
                    <a:pt x="139" y="360"/>
                  </a:lnTo>
                  <a:lnTo>
                    <a:pt x="101" y="346"/>
                  </a:lnTo>
                  <a:lnTo>
                    <a:pt x="69" y="324"/>
                  </a:lnTo>
                  <a:lnTo>
                    <a:pt x="38" y="287"/>
                  </a:lnTo>
                  <a:lnTo>
                    <a:pt x="12" y="244"/>
                  </a:lnTo>
                  <a:lnTo>
                    <a:pt x="6" y="230"/>
                  </a:lnTo>
                  <a:lnTo>
                    <a:pt x="2" y="215"/>
                  </a:lnTo>
                  <a:lnTo>
                    <a:pt x="0" y="200"/>
                  </a:lnTo>
                  <a:lnTo>
                    <a:pt x="2" y="185"/>
                  </a:lnTo>
                  <a:lnTo>
                    <a:pt x="2" y="168"/>
                  </a:lnTo>
                  <a:lnTo>
                    <a:pt x="6" y="151"/>
                  </a:lnTo>
                  <a:lnTo>
                    <a:pt x="12" y="134"/>
                  </a:lnTo>
                  <a:lnTo>
                    <a:pt x="21" y="118"/>
                  </a:lnTo>
                  <a:lnTo>
                    <a:pt x="29" y="101"/>
                  </a:lnTo>
                  <a:lnTo>
                    <a:pt x="38" y="84"/>
                  </a:lnTo>
                  <a:lnTo>
                    <a:pt x="50" y="69"/>
                  </a:lnTo>
                  <a:lnTo>
                    <a:pt x="65" y="54"/>
                  </a:lnTo>
                  <a:lnTo>
                    <a:pt x="80" y="38"/>
                  </a:lnTo>
                  <a:lnTo>
                    <a:pt x="97" y="25"/>
                  </a:lnTo>
                  <a:lnTo>
                    <a:pt x="114" y="12"/>
                  </a:lnTo>
                  <a:lnTo>
                    <a:pt x="135" y="0"/>
                  </a:lnTo>
                  <a:lnTo>
                    <a:pt x="181" y="31"/>
                  </a:lnTo>
                  <a:lnTo>
                    <a:pt x="181" y="31"/>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78" name="Freeform 26"/>
            <p:cNvSpPr>
              <a:spLocks/>
            </p:cNvSpPr>
            <p:nvPr/>
          </p:nvSpPr>
          <p:spPr bwMode="auto">
            <a:xfrm>
              <a:off x="2596" y="2284"/>
              <a:ext cx="190" cy="192"/>
            </a:xfrm>
            <a:custGeom>
              <a:avLst/>
              <a:gdLst/>
              <a:ahLst/>
              <a:cxnLst>
                <a:cxn ang="0">
                  <a:pos x="0" y="260"/>
                </a:cxn>
                <a:cxn ang="0">
                  <a:pos x="276" y="0"/>
                </a:cxn>
                <a:cxn ang="0">
                  <a:pos x="278" y="0"/>
                </a:cxn>
                <a:cxn ang="0">
                  <a:pos x="284" y="6"/>
                </a:cxn>
                <a:cxn ang="0">
                  <a:pos x="293" y="15"/>
                </a:cxn>
                <a:cxn ang="0">
                  <a:pos x="307" y="27"/>
                </a:cxn>
                <a:cxn ang="0">
                  <a:pos x="318" y="42"/>
                </a:cxn>
                <a:cxn ang="0">
                  <a:pos x="331" y="59"/>
                </a:cxn>
                <a:cxn ang="0">
                  <a:pos x="345" y="80"/>
                </a:cxn>
                <a:cxn ang="0">
                  <a:pos x="360" y="103"/>
                </a:cxn>
                <a:cxn ang="0">
                  <a:pos x="369" y="126"/>
                </a:cxn>
                <a:cxn ang="0">
                  <a:pos x="377" y="152"/>
                </a:cxn>
                <a:cxn ang="0">
                  <a:pos x="381" y="179"/>
                </a:cxn>
                <a:cxn ang="0">
                  <a:pos x="381" y="207"/>
                </a:cxn>
                <a:cxn ang="0">
                  <a:pos x="375" y="236"/>
                </a:cxn>
                <a:cxn ang="0">
                  <a:pos x="364" y="266"/>
                </a:cxn>
                <a:cxn ang="0">
                  <a:pos x="345" y="297"/>
                </a:cxn>
                <a:cxn ang="0">
                  <a:pos x="320" y="327"/>
                </a:cxn>
                <a:cxn ang="0">
                  <a:pos x="287" y="354"/>
                </a:cxn>
                <a:cxn ang="0">
                  <a:pos x="257" y="369"/>
                </a:cxn>
                <a:cxn ang="0">
                  <a:pos x="227" y="380"/>
                </a:cxn>
                <a:cxn ang="0">
                  <a:pos x="198" y="384"/>
                </a:cxn>
                <a:cxn ang="0">
                  <a:pos x="171" y="382"/>
                </a:cxn>
                <a:cxn ang="0">
                  <a:pos x="145" y="376"/>
                </a:cxn>
                <a:cxn ang="0">
                  <a:pos x="120" y="365"/>
                </a:cxn>
                <a:cxn ang="0">
                  <a:pos x="97" y="354"/>
                </a:cxn>
                <a:cxn ang="0">
                  <a:pos x="75" y="338"/>
                </a:cxn>
                <a:cxn ang="0">
                  <a:pos x="57" y="323"/>
                </a:cxn>
                <a:cxn ang="0">
                  <a:pos x="40" y="308"/>
                </a:cxn>
                <a:cxn ang="0">
                  <a:pos x="27" y="293"/>
                </a:cxn>
                <a:cxn ang="0">
                  <a:pos x="14" y="279"/>
                </a:cxn>
                <a:cxn ang="0">
                  <a:pos x="6" y="270"/>
                </a:cxn>
                <a:cxn ang="0">
                  <a:pos x="0" y="262"/>
                </a:cxn>
                <a:cxn ang="0">
                  <a:pos x="0" y="260"/>
                </a:cxn>
                <a:cxn ang="0">
                  <a:pos x="0" y="260"/>
                </a:cxn>
              </a:cxnLst>
              <a:rect l="0" t="0" r="r" b="b"/>
              <a:pathLst>
                <a:path w="381" h="384">
                  <a:moveTo>
                    <a:pt x="0" y="260"/>
                  </a:moveTo>
                  <a:lnTo>
                    <a:pt x="276" y="0"/>
                  </a:lnTo>
                  <a:lnTo>
                    <a:pt x="278" y="0"/>
                  </a:lnTo>
                  <a:lnTo>
                    <a:pt x="284" y="6"/>
                  </a:lnTo>
                  <a:lnTo>
                    <a:pt x="293" y="15"/>
                  </a:lnTo>
                  <a:lnTo>
                    <a:pt x="307" y="27"/>
                  </a:lnTo>
                  <a:lnTo>
                    <a:pt x="318" y="42"/>
                  </a:lnTo>
                  <a:lnTo>
                    <a:pt x="331" y="59"/>
                  </a:lnTo>
                  <a:lnTo>
                    <a:pt x="345" y="80"/>
                  </a:lnTo>
                  <a:lnTo>
                    <a:pt x="360" y="103"/>
                  </a:lnTo>
                  <a:lnTo>
                    <a:pt x="369" y="126"/>
                  </a:lnTo>
                  <a:lnTo>
                    <a:pt x="377" y="152"/>
                  </a:lnTo>
                  <a:lnTo>
                    <a:pt x="381" y="179"/>
                  </a:lnTo>
                  <a:lnTo>
                    <a:pt x="381" y="207"/>
                  </a:lnTo>
                  <a:lnTo>
                    <a:pt x="375" y="236"/>
                  </a:lnTo>
                  <a:lnTo>
                    <a:pt x="364" y="266"/>
                  </a:lnTo>
                  <a:lnTo>
                    <a:pt x="345" y="297"/>
                  </a:lnTo>
                  <a:lnTo>
                    <a:pt x="320" y="327"/>
                  </a:lnTo>
                  <a:lnTo>
                    <a:pt x="287" y="354"/>
                  </a:lnTo>
                  <a:lnTo>
                    <a:pt x="257" y="369"/>
                  </a:lnTo>
                  <a:lnTo>
                    <a:pt x="227" y="380"/>
                  </a:lnTo>
                  <a:lnTo>
                    <a:pt x="198" y="384"/>
                  </a:lnTo>
                  <a:lnTo>
                    <a:pt x="171" y="382"/>
                  </a:lnTo>
                  <a:lnTo>
                    <a:pt x="145" y="376"/>
                  </a:lnTo>
                  <a:lnTo>
                    <a:pt x="120" y="365"/>
                  </a:lnTo>
                  <a:lnTo>
                    <a:pt x="97" y="354"/>
                  </a:lnTo>
                  <a:lnTo>
                    <a:pt x="75" y="338"/>
                  </a:lnTo>
                  <a:lnTo>
                    <a:pt x="57" y="323"/>
                  </a:lnTo>
                  <a:lnTo>
                    <a:pt x="40" y="308"/>
                  </a:lnTo>
                  <a:lnTo>
                    <a:pt x="27" y="293"/>
                  </a:lnTo>
                  <a:lnTo>
                    <a:pt x="14" y="279"/>
                  </a:lnTo>
                  <a:lnTo>
                    <a:pt x="6" y="270"/>
                  </a:lnTo>
                  <a:lnTo>
                    <a:pt x="0" y="262"/>
                  </a:lnTo>
                  <a:lnTo>
                    <a:pt x="0" y="260"/>
                  </a:lnTo>
                  <a:lnTo>
                    <a:pt x="0" y="260"/>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79" name="Freeform 27"/>
            <p:cNvSpPr>
              <a:spLocks/>
            </p:cNvSpPr>
            <p:nvPr/>
          </p:nvSpPr>
          <p:spPr bwMode="auto">
            <a:xfrm>
              <a:off x="2693" y="2533"/>
              <a:ext cx="109" cy="125"/>
            </a:xfrm>
            <a:custGeom>
              <a:avLst/>
              <a:gdLst/>
              <a:ahLst/>
              <a:cxnLst>
                <a:cxn ang="0">
                  <a:pos x="14" y="29"/>
                </a:cxn>
                <a:cxn ang="0">
                  <a:pos x="12" y="31"/>
                </a:cxn>
                <a:cxn ang="0">
                  <a:pos x="12" y="34"/>
                </a:cxn>
                <a:cxn ang="0">
                  <a:pos x="8" y="40"/>
                </a:cxn>
                <a:cxn ang="0">
                  <a:pos x="6" y="51"/>
                </a:cxn>
                <a:cxn ang="0">
                  <a:pos x="2" y="61"/>
                </a:cxn>
                <a:cxn ang="0">
                  <a:pos x="0" y="74"/>
                </a:cxn>
                <a:cxn ang="0">
                  <a:pos x="0" y="89"/>
                </a:cxn>
                <a:cxn ang="0">
                  <a:pos x="0" y="107"/>
                </a:cxn>
                <a:cxn ang="0">
                  <a:pos x="2" y="124"/>
                </a:cxn>
                <a:cxn ang="0">
                  <a:pos x="8" y="143"/>
                </a:cxn>
                <a:cxn ang="0">
                  <a:pos x="16" y="162"/>
                </a:cxn>
                <a:cxn ang="0">
                  <a:pos x="27" y="181"/>
                </a:cxn>
                <a:cxn ang="0">
                  <a:pos x="42" y="198"/>
                </a:cxn>
                <a:cxn ang="0">
                  <a:pos x="61" y="217"/>
                </a:cxn>
                <a:cxn ang="0">
                  <a:pos x="86" y="234"/>
                </a:cxn>
                <a:cxn ang="0">
                  <a:pos x="116" y="251"/>
                </a:cxn>
                <a:cxn ang="0">
                  <a:pos x="217" y="141"/>
                </a:cxn>
                <a:cxn ang="0">
                  <a:pos x="215" y="141"/>
                </a:cxn>
                <a:cxn ang="0">
                  <a:pos x="211" y="141"/>
                </a:cxn>
                <a:cxn ang="0">
                  <a:pos x="206" y="141"/>
                </a:cxn>
                <a:cxn ang="0">
                  <a:pos x="198" y="141"/>
                </a:cxn>
                <a:cxn ang="0">
                  <a:pos x="187" y="137"/>
                </a:cxn>
                <a:cxn ang="0">
                  <a:pos x="177" y="135"/>
                </a:cxn>
                <a:cxn ang="0">
                  <a:pos x="166" y="133"/>
                </a:cxn>
                <a:cxn ang="0">
                  <a:pos x="154" y="127"/>
                </a:cxn>
                <a:cxn ang="0">
                  <a:pos x="141" y="122"/>
                </a:cxn>
                <a:cxn ang="0">
                  <a:pos x="132" y="112"/>
                </a:cxn>
                <a:cxn ang="0">
                  <a:pos x="122" y="101"/>
                </a:cxn>
                <a:cxn ang="0">
                  <a:pos x="114" y="88"/>
                </a:cxn>
                <a:cxn ang="0">
                  <a:pos x="107" y="70"/>
                </a:cxn>
                <a:cxn ang="0">
                  <a:pos x="101" y="50"/>
                </a:cxn>
                <a:cxn ang="0">
                  <a:pos x="97" y="25"/>
                </a:cxn>
                <a:cxn ang="0">
                  <a:pos x="99" y="0"/>
                </a:cxn>
                <a:cxn ang="0">
                  <a:pos x="14" y="29"/>
                </a:cxn>
                <a:cxn ang="0">
                  <a:pos x="14" y="29"/>
                </a:cxn>
              </a:cxnLst>
              <a:rect l="0" t="0" r="r" b="b"/>
              <a:pathLst>
                <a:path w="217" h="251">
                  <a:moveTo>
                    <a:pt x="14" y="29"/>
                  </a:moveTo>
                  <a:lnTo>
                    <a:pt x="12" y="31"/>
                  </a:lnTo>
                  <a:lnTo>
                    <a:pt x="12" y="34"/>
                  </a:lnTo>
                  <a:lnTo>
                    <a:pt x="8" y="40"/>
                  </a:lnTo>
                  <a:lnTo>
                    <a:pt x="6" y="51"/>
                  </a:lnTo>
                  <a:lnTo>
                    <a:pt x="2" y="61"/>
                  </a:lnTo>
                  <a:lnTo>
                    <a:pt x="0" y="74"/>
                  </a:lnTo>
                  <a:lnTo>
                    <a:pt x="0" y="89"/>
                  </a:lnTo>
                  <a:lnTo>
                    <a:pt x="0" y="107"/>
                  </a:lnTo>
                  <a:lnTo>
                    <a:pt x="2" y="124"/>
                  </a:lnTo>
                  <a:lnTo>
                    <a:pt x="8" y="143"/>
                  </a:lnTo>
                  <a:lnTo>
                    <a:pt x="16" y="162"/>
                  </a:lnTo>
                  <a:lnTo>
                    <a:pt x="27" y="181"/>
                  </a:lnTo>
                  <a:lnTo>
                    <a:pt x="42" y="198"/>
                  </a:lnTo>
                  <a:lnTo>
                    <a:pt x="61" y="217"/>
                  </a:lnTo>
                  <a:lnTo>
                    <a:pt x="86" y="234"/>
                  </a:lnTo>
                  <a:lnTo>
                    <a:pt x="116" y="251"/>
                  </a:lnTo>
                  <a:lnTo>
                    <a:pt x="217" y="141"/>
                  </a:lnTo>
                  <a:lnTo>
                    <a:pt x="215" y="141"/>
                  </a:lnTo>
                  <a:lnTo>
                    <a:pt x="211" y="141"/>
                  </a:lnTo>
                  <a:lnTo>
                    <a:pt x="206" y="141"/>
                  </a:lnTo>
                  <a:lnTo>
                    <a:pt x="198" y="141"/>
                  </a:lnTo>
                  <a:lnTo>
                    <a:pt x="187" y="137"/>
                  </a:lnTo>
                  <a:lnTo>
                    <a:pt x="177" y="135"/>
                  </a:lnTo>
                  <a:lnTo>
                    <a:pt x="166" y="133"/>
                  </a:lnTo>
                  <a:lnTo>
                    <a:pt x="154" y="127"/>
                  </a:lnTo>
                  <a:lnTo>
                    <a:pt x="141" y="122"/>
                  </a:lnTo>
                  <a:lnTo>
                    <a:pt x="132" y="112"/>
                  </a:lnTo>
                  <a:lnTo>
                    <a:pt x="122" y="101"/>
                  </a:lnTo>
                  <a:lnTo>
                    <a:pt x="114" y="88"/>
                  </a:lnTo>
                  <a:lnTo>
                    <a:pt x="107" y="70"/>
                  </a:lnTo>
                  <a:lnTo>
                    <a:pt x="101" y="50"/>
                  </a:lnTo>
                  <a:lnTo>
                    <a:pt x="97" y="25"/>
                  </a:lnTo>
                  <a:lnTo>
                    <a:pt x="99" y="0"/>
                  </a:lnTo>
                  <a:lnTo>
                    <a:pt x="14" y="29"/>
                  </a:lnTo>
                  <a:lnTo>
                    <a:pt x="14" y="29"/>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80" name="Freeform 28"/>
            <p:cNvSpPr>
              <a:spLocks/>
            </p:cNvSpPr>
            <p:nvPr/>
          </p:nvSpPr>
          <p:spPr bwMode="auto">
            <a:xfrm>
              <a:off x="2862" y="1629"/>
              <a:ext cx="565" cy="361"/>
            </a:xfrm>
            <a:custGeom>
              <a:avLst/>
              <a:gdLst/>
              <a:ahLst/>
              <a:cxnLst>
                <a:cxn ang="0">
                  <a:pos x="715" y="301"/>
                </a:cxn>
                <a:cxn ang="0">
                  <a:pos x="604" y="208"/>
                </a:cxn>
                <a:cxn ang="0">
                  <a:pos x="422" y="173"/>
                </a:cxn>
                <a:cxn ang="0">
                  <a:pos x="314" y="206"/>
                </a:cxn>
                <a:cxn ang="0">
                  <a:pos x="268" y="265"/>
                </a:cxn>
                <a:cxn ang="0">
                  <a:pos x="294" y="354"/>
                </a:cxn>
                <a:cxn ang="0">
                  <a:pos x="397" y="428"/>
                </a:cxn>
                <a:cxn ang="0">
                  <a:pos x="456" y="453"/>
                </a:cxn>
                <a:cxn ang="0">
                  <a:pos x="551" y="477"/>
                </a:cxn>
                <a:cxn ang="0">
                  <a:pos x="623" y="485"/>
                </a:cxn>
                <a:cxn ang="0">
                  <a:pos x="648" y="533"/>
                </a:cxn>
                <a:cxn ang="0">
                  <a:pos x="768" y="597"/>
                </a:cxn>
                <a:cxn ang="0">
                  <a:pos x="935" y="635"/>
                </a:cxn>
                <a:cxn ang="0">
                  <a:pos x="1038" y="630"/>
                </a:cxn>
                <a:cxn ang="0">
                  <a:pos x="1127" y="559"/>
                </a:cxn>
                <a:cxn ang="0">
                  <a:pos x="1070" y="384"/>
                </a:cxn>
                <a:cxn ang="0">
                  <a:pos x="960" y="272"/>
                </a:cxn>
                <a:cxn ang="0">
                  <a:pos x="814" y="177"/>
                </a:cxn>
                <a:cxn ang="0">
                  <a:pos x="652" y="105"/>
                </a:cxn>
                <a:cxn ang="0">
                  <a:pos x="487" y="50"/>
                </a:cxn>
                <a:cxn ang="0">
                  <a:pos x="355" y="17"/>
                </a:cxn>
                <a:cxn ang="0">
                  <a:pos x="279" y="4"/>
                </a:cxn>
                <a:cxn ang="0">
                  <a:pos x="207" y="0"/>
                </a:cxn>
                <a:cxn ang="0">
                  <a:pos x="85" y="19"/>
                </a:cxn>
                <a:cxn ang="0">
                  <a:pos x="4" y="116"/>
                </a:cxn>
                <a:cxn ang="0">
                  <a:pos x="61" y="318"/>
                </a:cxn>
                <a:cxn ang="0">
                  <a:pos x="296" y="502"/>
                </a:cxn>
                <a:cxn ang="0">
                  <a:pos x="523" y="614"/>
                </a:cxn>
                <a:cxn ang="0">
                  <a:pos x="584" y="641"/>
                </a:cxn>
                <a:cxn ang="0">
                  <a:pos x="673" y="669"/>
                </a:cxn>
                <a:cxn ang="0">
                  <a:pos x="806" y="707"/>
                </a:cxn>
                <a:cxn ang="0">
                  <a:pos x="874" y="685"/>
                </a:cxn>
                <a:cxn ang="0">
                  <a:pos x="776" y="660"/>
                </a:cxn>
                <a:cxn ang="0">
                  <a:pos x="545" y="586"/>
                </a:cxn>
                <a:cxn ang="0">
                  <a:pos x="277" y="449"/>
                </a:cxn>
                <a:cxn ang="0">
                  <a:pos x="102" y="278"/>
                </a:cxn>
                <a:cxn ang="0">
                  <a:pos x="82" y="156"/>
                </a:cxn>
                <a:cxn ang="0">
                  <a:pos x="116" y="97"/>
                </a:cxn>
                <a:cxn ang="0">
                  <a:pos x="135" y="84"/>
                </a:cxn>
                <a:cxn ang="0">
                  <a:pos x="228" y="57"/>
                </a:cxn>
                <a:cxn ang="0">
                  <a:pos x="412" y="65"/>
                </a:cxn>
                <a:cxn ang="0">
                  <a:pos x="682" y="158"/>
                </a:cxn>
                <a:cxn ang="0">
                  <a:pos x="871" y="265"/>
                </a:cxn>
                <a:cxn ang="0">
                  <a:pos x="964" y="343"/>
                </a:cxn>
                <a:cxn ang="0">
                  <a:pos x="985" y="369"/>
                </a:cxn>
                <a:cxn ang="0">
                  <a:pos x="1013" y="411"/>
                </a:cxn>
                <a:cxn ang="0">
                  <a:pos x="1042" y="477"/>
                </a:cxn>
                <a:cxn ang="0">
                  <a:pos x="1040" y="542"/>
                </a:cxn>
                <a:cxn ang="0">
                  <a:pos x="1006" y="574"/>
                </a:cxn>
                <a:cxn ang="0">
                  <a:pos x="926" y="586"/>
                </a:cxn>
                <a:cxn ang="0">
                  <a:pos x="795" y="567"/>
                </a:cxn>
                <a:cxn ang="0">
                  <a:pos x="764" y="555"/>
                </a:cxn>
                <a:cxn ang="0">
                  <a:pos x="730" y="536"/>
                </a:cxn>
                <a:cxn ang="0">
                  <a:pos x="861" y="365"/>
                </a:cxn>
              </a:cxnLst>
              <a:rect l="0" t="0" r="r" b="b"/>
              <a:pathLst>
                <a:path w="1129" h="723">
                  <a:moveTo>
                    <a:pt x="745" y="348"/>
                  </a:moveTo>
                  <a:lnTo>
                    <a:pt x="741" y="341"/>
                  </a:lnTo>
                  <a:lnTo>
                    <a:pt x="736" y="331"/>
                  </a:lnTo>
                  <a:lnTo>
                    <a:pt x="726" y="316"/>
                  </a:lnTo>
                  <a:lnTo>
                    <a:pt x="715" y="301"/>
                  </a:lnTo>
                  <a:lnTo>
                    <a:pt x="698" y="282"/>
                  </a:lnTo>
                  <a:lnTo>
                    <a:pt x="679" y="263"/>
                  </a:lnTo>
                  <a:lnTo>
                    <a:pt x="658" y="244"/>
                  </a:lnTo>
                  <a:lnTo>
                    <a:pt x="631" y="225"/>
                  </a:lnTo>
                  <a:lnTo>
                    <a:pt x="604" y="208"/>
                  </a:lnTo>
                  <a:lnTo>
                    <a:pt x="572" y="192"/>
                  </a:lnTo>
                  <a:lnTo>
                    <a:pt x="538" y="181"/>
                  </a:lnTo>
                  <a:lnTo>
                    <a:pt x="502" y="173"/>
                  </a:lnTo>
                  <a:lnTo>
                    <a:pt x="462" y="170"/>
                  </a:lnTo>
                  <a:lnTo>
                    <a:pt x="422" y="173"/>
                  </a:lnTo>
                  <a:lnTo>
                    <a:pt x="378" y="179"/>
                  </a:lnTo>
                  <a:lnTo>
                    <a:pt x="334" y="196"/>
                  </a:lnTo>
                  <a:lnTo>
                    <a:pt x="329" y="196"/>
                  </a:lnTo>
                  <a:lnTo>
                    <a:pt x="323" y="202"/>
                  </a:lnTo>
                  <a:lnTo>
                    <a:pt x="314" y="206"/>
                  </a:lnTo>
                  <a:lnTo>
                    <a:pt x="304" y="215"/>
                  </a:lnTo>
                  <a:lnTo>
                    <a:pt x="293" y="223"/>
                  </a:lnTo>
                  <a:lnTo>
                    <a:pt x="283" y="236"/>
                  </a:lnTo>
                  <a:lnTo>
                    <a:pt x="274" y="247"/>
                  </a:lnTo>
                  <a:lnTo>
                    <a:pt x="268" y="265"/>
                  </a:lnTo>
                  <a:lnTo>
                    <a:pt x="264" y="278"/>
                  </a:lnTo>
                  <a:lnTo>
                    <a:pt x="264" y="297"/>
                  </a:lnTo>
                  <a:lnTo>
                    <a:pt x="268" y="314"/>
                  </a:lnTo>
                  <a:lnTo>
                    <a:pt x="279" y="335"/>
                  </a:lnTo>
                  <a:lnTo>
                    <a:pt x="294" y="354"/>
                  </a:lnTo>
                  <a:lnTo>
                    <a:pt x="319" y="379"/>
                  </a:lnTo>
                  <a:lnTo>
                    <a:pt x="350" y="400"/>
                  </a:lnTo>
                  <a:lnTo>
                    <a:pt x="391" y="424"/>
                  </a:lnTo>
                  <a:lnTo>
                    <a:pt x="393" y="424"/>
                  </a:lnTo>
                  <a:lnTo>
                    <a:pt x="397" y="428"/>
                  </a:lnTo>
                  <a:lnTo>
                    <a:pt x="405" y="430"/>
                  </a:lnTo>
                  <a:lnTo>
                    <a:pt x="414" y="436"/>
                  </a:lnTo>
                  <a:lnTo>
                    <a:pt x="426" y="441"/>
                  </a:lnTo>
                  <a:lnTo>
                    <a:pt x="441" y="447"/>
                  </a:lnTo>
                  <a:lnTo>
                    <a:pt x="456" y="453"/>
                  </a:lnTo>
                  <a:lnTo>
                    <a:pt x="475" y="460"/>
                  </a:lnTo>
                  <a:lnTo>
                    <a:pt x="492" y="464"/>
                  </a:lnTo>
                  <a:lnTo>
                    <a:pt x="511" y="470"/>
                  </a:lnTo>
                  <a:lnTo>
                    <a:pt x="532" y="474"/>
                  </a:lnTo>
                  <a:lnTo>
                    <a:pt x="551" y="477"/>
                  </a:lnTo>
                  <a:lnTo>
                    <a:pt x="570" y="481"/>
                  </a:lnTo>
                  <a:lnTo>
                    <a:pt x="589" y="481"/>
                  </a:lnTo>
                  <a:lnTo>
                    <a:pt x="608" y="479"/>
                  </a:lnTo>
                  <a:lnTo>
                    <a:pt x="625" y="476"/>
                  </a:lnTo>
                  <a:lnTo>
                    <a:pt x="623" y="485"/>
                  </a:lnTo>
                  <a:lnTo>
                    <a:pt x="623" y="493"/>
                  </a:lnTo>
                  <a:lnTo>
                    <a:pt x="625" y="500"/>
                  </a:lnTo>
                  <a:lnTo>
                    <a:pt x="629" y="510"/>
                  </a:lnTo>
                  <a:lnTo>
                    <a:pt x="637" y="521"/>
                  </a:lnTo>
                  <a:lnTo>
                    <a:pt x="648" y="533"/>
                  </a:lnTo>
                  <a:lnTo>
                    <a:pt x="660" y="544"/>
                  </a:lnTo>
                  <a:lnTo>
                    <a:pt x="679" y="557"/>
                  </a:lnTo>
                  <a:lnTo>
                    <a:pt x="703" y="571"/>
                  </a:lnTo>
                  <a:lnTo>
                    <a:pt x="734" y="584"/>
                  </a:lnTo>
                  <a:lnTo>
                    <a:pt x="768" y="597"/>
                  </a:lnTo>
                  <a:lnTo>
                    <a:pt x="812" y="609"/>
                  </a:lnTo>
                  <a:lnTo>
                    <a:pt x="861" y="620"/>
                  </a:lnTo>
                  <a:lnTo>
                    <a:pt x="922" y="633"/>
                  </a:lnTo>
                  <a:lnTo>
                    <a:pt x="926" y="633"/>
                  </a:lnTo>
                  <a:lnTo>
                    <a:pt x="935" y="635"/>
                  </a:lnTo>
                  <a:lnTo>
                    <a:pt x="950" y="635"/>
                  </a:lnTo>
                  <a:lnTo>
                    <a:pt x="970" y="635"/>
                  </a:lnTo>
                  <a:lnTo>
                    <a:pt x="990" y="635"/>
                  </a:lnTo>
                  <a:lnTo>
                    <a:pt x="1015" y="633"/>
                  </a:lnTo>
                  <a:lnTo>
                    <a:pt x="1038" y="630"/>
                  </a:lnTo>
                  <a:lnTo>
                    <a:pt x="1063" y="624"/>
                  </a:lnTo>
                  <a:lnTo>
                    <a:pt x="1084" y="612"/>
                  </a:lnTo>
                  <a:lnTo>
                    <a:pt x="1103" y="599"/>
                  </a:lnTo>
                  <a:lnTo>
                    <a:pt x="1118" y="580"/>
                  </a:lnTo>
                  <a:lnTo>
                    <a:pt x="1127" y="559"/>
                  </a:lnTo>
                  <a:lnTo>
                    <a:pt x="1129" y="531"/>
                  </a:lnTo>
                  <a:lnTo>
                    <a:pt x="1124" y="496"/>
                  </a:lnTo>
                  <a:lnTo>
                    <a:pt x="1110" y="457"/>
                  </a:lnTo>
                  <a:lnTo>
                    <a:pt x="1087" y="411"/>
                  </a:lnTo>
                  <a:lnTo>
                    <a:pt x="1070" y="384"/>
                  </a:lnTo>
                  <a:lnTo>
                    <a:pt x="1053" y="362"/>
                  </a:lnTo>
                  <a:lnTo>
                    <a:pt x="1032" y="337"/>
                  </a:lnTo>
                  <a:lnTo>
                    <a:pt x="1011" y="316"/>
                  </a:lnTo>
                  <a:lnTo>
                    <a:pt x="985" y="293"/>
                  </a:lnTo>
                  <a:lnTo>
                    <a:pt x="960" y="272"/>
                  </a:lnTo>
                  <a:lnTo>
                    <a:pt x="931" y="253"/>
                  </a:lnTo>
                  <a:lnTo>
                    <a:pt x="905" y="234"/>
                  </a:lnTo>
                  <a:lnTo>
                    <a:pt x="874" y="213"/>
                  </a:lnTo>
                  <a:lnTo>
                    <a:pt x="844" y="196"/>
                  </a:lnTo>
                  <a:lnTo>
                    <a:pt x="814" y="177"/>
                  </a:lnTo>
                  <a:lnTo>
                    <a:pt x="781" y="162"/>
                  </a:lnTo>
                  <a:lnTo>
                    <a:pt x="749" y="147"/>
                  </a:lnTo>
                  <a:lnTo>
                    <a:pt x="717" y="132"/>
                  </a:lnTo>
                  <a:lnTo>
                    <a:pt x="684" y="116"/>
                  </a:lnTo>
                  <a:lnTo>
                    <a:pt x="652" y="105"/>
                  </a:lnTo>
                  <a:lnTo>
                    <a:pt x="618" y="92"/>
                  </a:lnTo>
                  <a:lnTo>
                    <a:pt x="585" y="80"/>
                  </a:lnTo>
                  <a:lnTo>
                    <a:pt x="551" y="69"/>
                  </a:lnTo>
                  <a:lnTo>
                    <a:pt x="519" y="59"/>
                  </a:lnTo>
                  <a:lnTo>
                    <a:pt x="487" y="50"/>
                  </a:lnTo>
                  <a:lnTo>
                    <a:pt x="458" y="42"/>
                  </a:lnTo>
                  <a:lnTo>
                    <a:pt x="430" y="35"/>
                  </a:lnTo>
                  <a:lnTo>
                    <a:pt x="403" y="29"/>
                  </a:lnTo>
                  <a:lnTo>
                    <a:pt x="378" y="23"/>
                  </a:lnTo>
                  <a:lnTo>
                    <a:pt x="355" y="17"/>
                  </a:lnTo>
                  <a:lnTo>
                    <a:pt x="334" y="14"/>
                  </a:lnTo>
                  <a:lnTo>
                    <a:pt x="317" y="10"/>
                  </a:lnTo>
                  <a:lnTo>
                    <a:pt x="300" y="8"/>
                  </a:lnTo>
                  <a:lnTo>
                    <a:pt x="289" y="6"/>
                  </a:lnTo>
                  <a:lnTo>
                    <a:pt x="279" y="4"/>
                  </a:lnTo>
                  <a:lnTo>
                    <a:pt x="274" y="4"/>
                  </a:lnTo>
                  <a:lnTo>
                    <a:pt x="262" y="4"/>
                  </a:lnTo>
                  <a:lnTo>
                    <a:pt x="247" y="2"/>
                  </a:lnTo>
                  <a:lnTo>
                    <a:pt x="228" y="0"/>
                  </a:lnTo>
                  <a:lnTo>
                    <a:pt x="207" y="0"/>
                  </a:lnTo>
                  <a:lnTo>
                    <a:pt x="182" y="0"/>
                  </a:lnTo>
                  <a:lnTo>
                    <a:pt x="159" y="2"/>
                  </a:lnTo>
                  <a:lnTo>
                    <a:pt x="135" y="4"/>
                  </a:lnTo>
                  <a:lnTo>
                    <a:pt x="110" y="12"/>
                  </a:lnTo>
                  <a:lnTo>
                    <a:pt x="85" y="19"/>
                  </a:lnTo>
                  <a:lnTo>
                    <a:pt x="64" y="31"/>
                  </a:lnTo>
                  <a:lnTo>
                    <a:pt x="44" y="44"/>
                  </a:lnTo>
                  <a:lnTo>
                    <a:pt x="26" y="65"/>
                  </a:lnTo>
                  <a:lnTo>
                    <a:pt x="13" y="88"/>
                  </a:lnTo>
                  <a:lnTo>
                    <a:pt x="4" y="116"/>
                  </a:lnTo>
                  <a:lnTo>
                    <a:pt x="0" y="152"/>
                  </a:lnTo>
                  <a:lnTo>
                    <a:pt x="2" y="192"/>
                  </a:lnTo>
                  <a:lnTo>
                    <a:pt x="11" y="234"/>
                  </a:lnTo>
                  <a:lnTo>
                    <a:pt x="32" y="278"/>
                  </a:lnTo>
                  <a:lnTo>
                    <a:pt x="61" y="318"/>
                  </a:lnTo>
                  <a:lnTo>
                    <a:pt x="101" y="360"/>
                  </a:lnTo>
                  <a:lnTo>
                    <a:pt x="142" y="398"/>
                  </a:lnTo>
                  <a:lnTo>
                    <a:pt x="192" y="434"/>
                  </a:lnTo>
                  <a:lnTo>
                    <a:pt x="243" y="470"/>
                  </a:lnTo>
                  <a:lnTo>
                    <a:pt x="296" y="502"/>
                  </a:lnTo>
                  <a:lnTo>
                    <a:pt x="348" y="529"/>
                  </a:lnTo>
                  <a:lnTo>
                    <a:pt x="397" y="557"/>
                  </a:lnTo>
                  <a:lnTo>
                    <a:pt x="445" y="580"/>
                  </a:lnTo>
                  <a:lnTo>
                    <a:pt x="487" y="599"/>
                  </a:lnTo>
                  <a:lnTo>
                    <a:pt x="523" y="614"/>
                  </a:lnTo>
                  <a:lnTo>
                    <a:pt x="549" y="628"/>
                  </a:lnTo>
                  <a:lnTo>
                    <a:pt x="566" y="635"/>
                  </a:lnTo>
                  <a:lnTo>
                    <a:pt x="574" y="637"/>
                  </a:lnTo>
                  <a:lnTo>
                    <a:pt x="576" y="637"/>
                  </a:lnTo>
                  <a:lnTo>
                    <a:pt x="584" y="641"/>
                  </a:lnTo>
                  <a:lnTo>
                    <a:pt x="595" y="645"/>
                  </a:lnTo>
                  <a:lnTo>
                    <a:pt x="610" y="650"/>
                  </a:lnTo>
                  <a:lnTo>
                    <a:pt x="627" y="656"/>
                  </a:lnTo>
                  <a:lnTo>
                    <a:pt x="650" y="662"/>
                  </a:lnTo>
                  <a:lnTo>
                    <a:pt x="673" y="669"/>
                  </a:lnTo>
                  <a:lnTo>
                    <a:pt x="700" y="679"/>
                  </a:lnTo>
                  <a:lnTo>
                    <a:pt x="724" y="687"/>
                  </a:lnTo>
                  <a:lnTo>
                    <a:pt x="753" y="692"/>
                  </a:lnTo>
                  <a:lnTo>
                    <a:pt x="777" y="700"/>
                  </a:lnTo>
                  <a:lnTo>
                    <a:pt x="806" y="707"/>
                  </a:lnTo>
                  <a:lnTo>
                    <a:pt x="831" y="713"/>
                  </a:lnTo>
                  <a:lnTo>
                    <a:pt x="855" y="719"/>
                  </a:lnTo>
                  <a:lnTo>
                    <a:pt x="878" y="721"/>
                  </a:lnTo>
                  <a:lnTo>
                    <a:pt x="901" y="723"/>
                  </a:lnTo>
                  <a:lnTo>
                    <a:pt x="874" y="685"/>
                  </a:lnTo>
                  <a:lnTo>
                    <a:pt x="869" y="683"/>
                  </a:lnTo>
                  <a:lnTo>
                    <a:pt x="857" y="681"/>
                  </a:lnTo>
                  <a:lnTo>
                    <a:pt x="836" y="675"/>
                  </a:lnTo>
                  <a:lnTo>
                    <a:pt x="810" y="669"/>
                  </a:lnTo>
                  <a:lnTo>
                    <a:pt x="776" y="660"/>
                  </a:lnTo>
                  <a:lnTo>
                    <a:pt x="738" y="650"/>
                  </a:lnTo>
                  <a:lnTo>
                    <a:pt x="694" y="637"/>
                  </a:lnTo>
                  <a:lnTo>
                    <a:pt x="648" y="624"/>
                  </a:lnTo>
                  <a:lnTo>
                    <a:pt x="599" y="605"/>
                  </a:lnTo>
                  <a:lnTo>
                    <a:pt x="545" y="586"/>
                  </a:lnTo>
                  <a:lnTo>
                    <a:pt x="492" y="565"/>
                  </a:lnTo>
                  <a:lnTo>
                    <a:pt x="439" y="538"/>
                  </a:lnTo>
                  <a:lnTo>
                    <a:pt x="382" y="512"/>
                  </a:lnTo>
                  <a:lnTo>
                    <a:pt x="329" y="481"/>
                  </a:lnTo>
                  <a:lnTo>
                    <a:pt x="277" y="449"/>
                  </a:lnTo>
                  <a:lnTo>
                    <a:pt x="228" y="413"/>
                  </a:lnTo>
                  <a:lnTo>
                    <a:pt x="184" y="375"/>
                  </a:lnTo>
                  <a:lnTo>
                    <a:pt x="150" y="341"/>
                  </a:lnTo>
                  <a:lnTo>
                    <a:pt x="123" y="306"/>
                  </a:lnTo>
                  <a:lnTo>
                    <a:pt x="102" y="278"/>
                  </a:lnTo>
                  <a:lnTo>
                    <a:pt x="89" y="247"/>
                  </a:lnTo>
                  <a:lnTo>
                    <a:pt x="82" y="221"/>
                  </a:lnTo>
                  <a:lnTo>
                    <a:pt x="78" y="198"/>
                  </a:lnTo>
                  <a:lnTo>
                    <a:pt x="80" y="177"/>
                  </a:lnTo>
                  <a:lnTo>
                    <a:pt x="82" y="156"/>
                  </a:lnTo>
                  <a:lnTo>
                    <a:pt x="87" y="141"/>
                  </a:lnTo>
                  <a:lnTo>
                    <a:pt x="93" y="126"/>
                  </a:lnTo>
                  <a:lnTo>
                    <a:pt x="102" y="114"/>
                  </a:lnTo>
                  <a:lnTo>
                    <a:pt x="108" y="105"/>
                  </a:lnTo>
                  <a:lnTo>
                    <a:pt x="116" y="97"/>
                  </a:lnTo>
                  <a:lnTo>
                    <a:pt x="120" y="93"/>
                  </a:lnTo>
                  <a:lnTo>
                    <a:pt x="121" y="93"/>
                  </a:lnTo>
                  <a:lnTo>
                    <a:pt x="123" y="92"/>
                  </a:lnTo>
                  <a:lnTo>
                    <a:pt x="129" y="90"/>
                  </a:lnTo>
                  <a:lnTo>
                    <a:pt x="135" y="84"/>
                  </a:lnTo>
                  <a:lnTo>
                    <a:pt x="148" y="78"/>
                  </a:lnTo>
                  <a:lnTo>
                    <a:pt x="161" y="73"/>
                  </a:lnTo>
                  <a:lnTo>
                    <a:pt x="180" y="67"/>
                  </a:lnTo>
                  <a:lnTo>
                    <a:pt x="203" y="61"/>
                  </a:lnTo>
                  <a:lnTo>
                    <a:pt x="228" y="57"/>
                  </a:lnTo>
                  <a:lnTo>
                    <a:pt x="256" y="54"/>
                  </a:lnTo>
                  <a:lnTo>
                    <a:pt x="291" y="54"/>
                  </a:lnTo>
                  <a:lnTo>
                    <a:pt x="327" y="54"/>
                  </a:lnTo>
                  <a:lnTo>
                    <a:pt x="369" y="59"/>
                  </a:lnTo>
                  <a:lnTo>
                    <a:pt x="412" y="65"/>
                  </a:lnTo>
                  <a:lnTo>
                    <a:pt x="464" y="76"/>
                  </a:lnTo>
                  <a:lnTo>
                    <a:pt x="515" y="93"/>
                  </a:lnTo>
                  <a:lnTo>
                    <a:pt x="574" y="114"/>
                  </a:lnTo>
                  <a:lnTo>
                    <a:pt x="629" y="135"/>
                  </a:lnTo>
                  <a:lnTo>
                    <a:pt x="682" y="158"/>
                  </a:lnTo>
                  <a:lnTo>
                    <a:pt x="728" y="179"/>
                  </a:lnTo>
                  <a:lnTo>
                    <a:pt x="770" y="202"/>
                  </a:lnTo>
                  <a:lnTo>
                    <a:pt x="808" y="223"/>
                  </a:lnTo>
                  <a:lnTo>
                    <a:pt x="842" y="244"/>
                  </a:lnTo>
                  <a:lnTo>
                    <a:pt x="871" y="265"/>
                  </a:lnTo>
                  <a:lnTo>
                    <a:pt x="897" y="284"/>
                  </a:lnTo>
                  <a:lnTo>
                    <a:pt x="918" y="301"/>
                  </a:lnTo>
                  <a:lnTo>
                    <a:pt x="935" y="316"/>
                  </a:lnTo>
                  <a:lnTo>
                    <a:pt x="950" y="329"/>
                  </a:lnTo>
                  <a:lnTo>
                    <a:pt x="964" y="343"/>
                  </a:lnTo>
                  <a:lnTo>
                    <a:pt x="971" y="352"/>
                  </a:lnTo>
                  <a:lnTo>
                    <a:pt x="979" y="360"/>
                  </a:lnTo>
                  <a:lnTo>
                    <a:pt x="981" y="363"/>
                  </a:lnTo>
                  <a:lnTo>
                    <a:pt x="983" y="365"/>
                  </a:lnTo>
                  <a:lnTo>
                    <a:pt x="985" y="369"/>
                  </a:lnTo>
                  <a:lnTo>
                    <a:pt x="989" y="375"/>
                  </a:lnTo>
                  <a:lnTo>
                    <a:pt x="994" y="382"/>
                  </a:lnTo>
                  <a:lnTo>
                    <a:pt x="998" y="390"/>
                  </a:lnTo>
                  <a:lnTo>
                    <a:pt x="1006" y="400"/>
                  </a:lnTo>
                  <a:lnTo>
                    <a:pt x="1013" y="411"/>
                  </a:lnTo>
                  <a:lnTo>
                    <a:pt x="1019" y="424"/>
                  </a:lnTo>
                  <a:lnTo>
                    <a:pt x="1025" y="436"/>
                  </a:lnTo>
                  <a:lnTo>
                    <a:pt x="1032" y="451"/>
                  </a:lnTo>
                  <a:lnTo>
                    <a:pt x="1036" y="464"/>
                  </a:lnTo>
                  <a:lnTo>
                    <a:pt x="1042" y="477"/>
                  </a:lnTo>
                  <a:lnTo>
                    <a:pt x="1044" y="493"/>
                  </a:lnTo>
                  <a:lnTo>
                    <a:pt x="1046" y="506"/>
                  </a:lnTo>
                  <a:lnTo>
                    <a:pt x="1046" y="521"/>
                  </a:lnTo>
                  <a:lnTo>
                    <a:pt x="1046" y="535"/>
                  </a:lnTo>
                  <a:lnTo>
                    <a:pt x="1040" y="542"/>
                  </a:lnTo>
                  <a:lnTo>
                    <a:pt x="1036" y="550"/>
                  </a:lnTo>
                  <a:lnTo>
                    <a:pt x="1030" y="557"/>
                  </a:lnTo>
                  <a:lnTo>
                    <a:pt x="1025" y="565"/>
                  </a:lnTo>
                  <a:lnTo>
                    <a:pt x="1015" y="569"/>
                  </a:lnTo>
                  <a:lnTo>
                    <a:pt x="1006" y="574"/>
                  </a:lnTo>
                  <a:lnTo>
                    <a:pt x="992" y="578"/>
                  </a:lnTo>
                  <a:lnTo>
                    <a:pt x="981" y="584"/>
                  </a:lnTo>
                  <a:lnTo>
                    <a:pt x="964" y="586"/>
                  </a:lnTo>
                  <a:lnTo>
                    <a:pt x="947" y="586"/>
                  </a:lnTo>
                  <a:lnTo>
                    <a:pt x="926" y="586"/>
                  </a:lnTo>
                  <a:lnTo>
                    <a:pt x="905" y="586"/>
                  </a:lnTo>
                  <a:lnTo>
                    <a:pt x="880" y="582"/>
                  </a:lnTo>
                  <a:lnTo>
                    <a:pt x="854" y="578"/>
                  </a:lnTo>
                  <a:lnTo>
                    <a:pt x="825" y="573"/>
                  </a:lnTo>
                  <a:lnTo>
                    <a:pt x="795" y="567"/>
                  </a:lnTo>
                  <a:lnTo>
                    <a:pt x="793" y="565"/>
                  </a:lnTo>
                  <a:lnTo>
                    <a:pt x="783" y="563"/>
                  </a:lnTo>
                  <a:lnTo>
                    <a:pt x="777" y="561"/>
                  </a:lnTo>
                  <a:lnTo>
                    <a:pt x="772" y="559"/>
                  </a:lnTo>
                  <a:lnTo>
                    <a:pt x="764" y="555"/>
                  </a:lnTo>
                  <a:lnTo>
                    <a:pt x="758" y="554"/>
                  </a:lnTo>
                  <a:lnTo>
                    <a:pt x="749" y="550"/>
                  </a:lnTo>
                  <a:lnTo>
                    <a:pt x="743" y="546"/>
                  </a:lnTo>
                  <a:lnTo>
                    <a:pt x="736" y="540"/>
                  </a:lnTo>
                  <a:lnTo>
                    <a:pt x="730" y="536"/>
                  </a:lnTo>
                  <a:lnTo>
                    <a:pt x="722" y="529"/>
                  </a:lnTo>
                  <a:lnTo>
                    <a:pt x="717" y="523"/>
                  </a:lnTo>
                  <a:lnTo>
                    <a:pt x="713" y="515"/>
                  </a:lnTo>
                  <a:lnTo>
                    <a:pt x="709" y="510"/>
                  </a:lnTo>
                  <a:lnTo>
                    <a:pt x="861" y="365"/>
                  </a:lnTo>
                  <a:lnTo>
                    <a:pt x="783" y="325"/>
                  </a:lnTo>
                  <a:lnTo>
                    <a:pt x="745" y="348"/>
                  </a:lnTo>
                  <a:lnTo>
                    <a:pt x="745" y="348"/>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81" name="Freeform 29"/>
            <p:cNvSpPr>
              <a:spLocks/>
            </p:cNvSpPr>
            <p:nvPr/>
          </p:nvSpPr>
          <p:spPr bwMode="auto">
            <a:xfrm>
              <a:off x="3038" y="1739"/>
              <a:ext cx="171" cy="106"/>
            </a:xfrm>
            <a:custGeom>
              <a:avLst/>
              <a:gdLst/>
              <a:ahLst/>
              <a:cxnLst>
                <a:cxn ang="0">
                  <a:pos x="340" y="141"/>
                </a:cxn>
                <a:cxn ang="0">
                  <a:pos x="342" y="131"/>
                </a:cxn>
                <a:cxn ang="0">
                  <a:pos x="338" y="120"/>
                </a:cxn>
                <a:cxn ang="0">
                  <a:pos x="332" y="108"/>
                </a:cxn>
                <a:cxn ang="0">
                  <a:pos x="321" y="93"/>
                </a:cxn>
                <a:cxn ang="0">
                  <a:pos x="306" y="78"/>
                </a:cxn>
                <a:cxn ang="0">
                  <a:pos x="281" y="59"/>
                </a:cxn>
                <a:cxn ang="0">
                  <a:pos x="254" y="40"/>
                </a:cxn>
                <a:cxn ang="0">
                  <a:pos x="228" y="26"/>
                </a:cxn>
                <a:cxn ang="0">
                  <a:pos x="199" y="15"/>
                </a:cxn>
                <a:cxn ang="0">
                  <a:pos x="171" y="6"/>
                </a:cxn>
                <a:cxn ang="0">
                  <a:pos x="142" y="0"/>
                </a:cxn>
                <a:cxn ang="0">
                  <a:pos x="117" y="0"/>
                </a:cxn>
                <a:cxn ang="0">
                  <a:pos x="93" y="2"/>
                </a:cxn>
                <a:cxn ang="0">
                  <a:pos x="72" y="7"/>
                </a:cxn>
                <a:cxn ang="0">
                  <a:pos x="51" y="15"/>
                </a:cxn>
                <a:cxn ang="0">
                  <a:pos x="32" y="25"/>
                </a:cxn>
                <a:cxn ang="0">
                  <a:pos x="17" y="38"/>
                </a:cxn>
                <a:cxn ang="0">
                  <a:pos x="5" y="55"/>
                </a:cxn>
                <a:cxn ang="0">
                  <a:pos x="0" y="72"/>
                </a:cxn>
                <a:cxn ang="0">
                  <a:pos x="1" y="91"/>
                </a:cxn>
                <a:cxn ang="0">
                  <a:pos x="11" y="116"/>
                </a:cxn>
                <a:cxn ang="0">
                  <a:pos x="30" y="141"/>
                </a:cxn>
                <a:cxn ang="0">
                  <a:pos x="57" y="163"/>
                </a:cxn>
                <a:cxn ang="0">
                  <a:pos x="89" y="182"/>
                </a:cxn>
                <a:cxn ang="0">
                  <a:pos x="121" y="196"/>
                </a:cxn>
                <a:cxn ang="0">
                  <a:pos x="159" y="207"/>
                </a:cxn>
                <a:cxn ang="0">
                  <a:pos x="193" y="211"/>
                </a:cxn>
                <a:cxn ang="0">
                  <a:pos x="228" y="213"/>
                </a:cxn>
                <a:cxn ang="0">
                  <a:pos x="258" y="209"/>
                </a:cxn>
                <a:cxn ang="0">
                  <a:pos x="275" y="201"/>
                </a:cxn>
                <a:cxn ang="0">
                  <a:pos x="289" y="188"/>
                </a:cxn>
                <a:cxn ang="0">
                  <a:pos x="302" y="179"/>
                </a:cxn>
                <a:cxn ang="0">
                  <a:pos x="313" y="167"/>
                </a:cxn>
                <a:cxn ang="0">
                  <a:pos x="323" y="156"/>
                </a:cxn>
                <a:cxn ang="0">
                  <a:pos x="338" y="144"/>
                </a:cxn>
                <a:cxn ang="0">
                  <a:pos x="340" y="142"/>
                </a:cxn>
              </a:cxnLst>
              <a:rect l="0" t="0" r="r" b="b"/>
              <a:pathLst>
                <a:path w="342" h="213">
                  <a:moveTo>
                    <a:pt x="340" y="142"/>
                  </a:moveTo>
                  <a:lnTo>
                    <a:pt x="340" y="141"/>
                  </a:lnTo>
                  <a:lnTo>
                    <a:pt x="342" y="137"/>
                  </a:lnTo>
                  <a:lnTo>
                    <a:pt x="342" y="131"/>
                  </a:lnTo>
                  <a:lnTo>
                    <a:pt x="342" y="123"/>
                  </a:lnTo>
                  <a:lnTo>
                    <a:pt x="338" y="120"/>
                  </a:lnTo>
                  <a:lnTo>
                    <a:pt x="336" y="114"/>
                  </a:lnTo>
                  <a:lnTo>
                    <a:pt x="332" y="108"/>
                  </a:lnTo>
                  <a:lnTo>
                    <a:pt x="328" y="101"/>
                  </a:lnTo>
                  <a:lnTo>
                    <a:pt x="321" y="93"/>
                  </a:lnTo>
                  <a:lnTo>
                    <a:pt x="315" y="85"/>
                  </a:lnTo>
                  <a:lnTo>
                    <a:pt x="306" y="78"/>
                  </a:lnTo>
                  <a:lnTo>
                    <a:pt x="296" y="68"/>
                  </a:lnTo>
                  <a:lnTo>
                    <a:pt x="281" y="59"/>
                  </a:lnTo>
                  <a:lnTo>
                    <a:pt x="268" y="49"/>
                  </a:lnTo>
                  <a:lnTo>
                    <a:pt x="254" y="40"/>
                  </a:lnTo>
                  <a:lnTo>
                    <a:pt x="243" y="34"/>
                  </a:lnTo>
                  <a:lnTo>
                    <a:pt x="228" y="26"/>
                  </a:lnTo>
                  <a:lnTo>
                    <a:pt x="214" y="21"/>
                  </a:lnTo>
                  <a:lnTo>
                    <a:pt x="199" y="15"/>
                  </a:lnTo>
                  <a:lnTo>
                    <a:pt x="186" y="11"/>
                  </a:lnTo>
                  <a:lnTo>
                    <a:pt x="171" y="6"/>
                  </a:lnTo>
                  <a:lnTo>
                    <a:pt x="157" y="4"/>
                  </a:lnTo>
                  <a:lnTo>
                    <a:pt x="142" y="0"/>
                  </a:lnTo>
                  <a:lnTo>
                    <a:pt x="131" y="0"/>
                  </a:lnTo>
                  <a:lnTo>
                    <a:pt x="117" y="0"/>
                  </a:lnTo>
                  <a:lnTo>
                    <a:pt x="104" y="0"/>
                  </a:lnTo>
                  <a:lnTo>
                    <a:pt x="93" y="2"/>
                  </a:lnTo>
                  <a:lnTo>
                    <a:pt x="83" y="6"/>
                  </a:lnTo>
                  <a:lnTo>
                    <a:pt x="72" y="7"/>
                  </a:lnTo>
                  <a:lnTo>
                    <a:pt x="62" y="9"/>
                  </a:lnTo>
                  <a:lnTo>
                    <a:pt x="51" y="15"/>
                  </a:lnTo>
                  <a:lnTo>
                    <a:pt x="41" y="19"/>
                  </a:lnTo>
                  <a:lnTo>
                    <a:pt x="32" y="25"/>
                  </a:lnTo>
                  <a:lnTo>
                    <a:pt x="24" y="32"/>
                  </a:lnTo>
                  <a:lnTo>
                    <a:pt x="17" y="38"/>
                  </a:lnTo>
                  <a:lnTo>
                    <a:pt x="11" y="47"/>
                  </a:lnTo>
                  <a:lnTo>
                    <a:pt x="5" y="55"/>
                  </a:lnTo>
                  <a:lnTo>
                    <a:pt x="1" y="63"/>
                  </a:lnTo>
                  <a:lnTo>
                    <a:pt x="0" y="72"/>
                  </a:lnTo>
                  <a:lnTo>
                    <a:pt x="0" y="83"/>
                  </a:lnTo>
                  <a:lnTo>
                    <a:pt x="1" y="91"/>
                  </a:lnTo>
                  <a:lnTo>
                    <a:pt x="5" y="104"/>
                  </a:lnTo>
                  <a:lnTo>
                    <a:pt x="11" y="116"/>
                  </a:lnTo>
                  <a:lnTo>
                    <a:pt x="20" y="129"/>
                  </a:lnTo>
                  <a:lnTo>
                    <a:pt x="30" y="141"/>
                  </a:lnTo>
                  <a:lnTo>
                    <a:pt x="43" y="154"/>
                  </a:lnTo>
                  <a:lnTo>
                    <a:pt x="57" y="163"/>
                  </a:lnTo>
                  <a:lnTo>
                    <a:pt x="72" y="173"/>
                  </a:lnTo>
                  <a:lnTo>
                    <a:pt x="89" y="182"/>
                  </a:lnTo>
                  <a:lnTo>
                    <a:pt x="104" y="190"/>
                  </a:lnTo>
                  <a:lnTo>
                    <a:pt x="121" y="196"/>
                  </a:lnTo>
                  <a:lnTo>
                    <a:pt x="140" y="203"/>
                  </a:lnTo>
                  <a:lnTo>
                    <a:pt x="159" y="207"/>
                  </a:lnTo>
                  <a:lnTo>
                    <a:pt x="176" y="209"/>
                  </a:lnTo>
                  <a:lnTo>
                    <a:pt x="193" y="211"/>
                  </a:lnTo>
                  <a:lnTo>
                    <a:pt x="213" y="213"/>
                  </a:lnTo>
                  <a:lnTo>
                    <a:pt x="228" y="213"/>
                  </a:lnTo>
                  <a:lnTo>
                    <a:pt x="245" y="211"/>
                  </a:lnTo>
                  <a:lnTo>
                    <a:pt x="258" y="209"/>
                  </a:lnTo>
                  <a:lnTo>
                    <a:pt x="271" y="207"/>
                  </a:lnTo>
                  <a:lnTo>
                    <a:pt x="275" y="201"/>
                  </a:lnTo>
                  <a:lnTo>
                    <a:pt x="285" y="194"/>
                  </a:lnTo>
                  <a:lnTo>
                    <a:pt x="289" y="188"/>
                  </a:lnTo>
                  <a:lnTo>
                    <a:pt x="296" y="182"/>
                  </a:lnTo>
                  <a:lnTo>
                    <a:pt x="302" y="179"/>
                  </a:lnTo>
                  <a:lnTo>
                    <a:pt x="308" y="173"/>
                  </a:lnTo>
                  <a:lnTo>
                    <a:pt x="313" y="167"/>
                  </a:lnTo>
                  <a:lnTo>
                    <a:pt x="319" y="160"/>
                  </a:lnTo>
                  <a:lnTo>
                    <a:pt x="323" y="156"/>
                  </a:lnTo>
                  <a:lnTo>
                    <a:pt x="330" y="150"/>
                  </a:lnTo>
                  <a:lnTo>
                    <a:pt x="338" y="144"/>
                  </a:lnTo>
                  <a:lnTo>
                    <a:pt x="340" y="142"/>
                  </a:lnTo>
                  <a:lnTo>
                    <a:pt x="340" y="142"/>
                  </a:lnTo>
                  <a:close/>
                </a:path>
              </a:pathLst>
            </a:custGeom>
            <a:solidFill>
              <a:srgbClr val="FFFFFF"/>
            </a:solidFill>
            <a:ln w="9525">
              <a:noFill/>
              <a:round/>
              <a:headEnd/>
              <a:tailEnd/>
            </a:ln>
          </p:spPr>
          <p:txBody>
            <a:bodyPr>
              <a:prstTxWarp prst="textNoShape">
                <a:avLst/>
              </a:prstTxWarp>
            </a:bodyPr>
            <a:lstStyle/>
            <a:p>
              <a:pPr algn="just"/>
              <a:endParaRPr lang="es-MX"/>
            </a:p>
          </p:txBody>
        </p:sp>
        <p:sp>
          <p:nvSpPr>
            <p:cNvPr id="125982" name="Freeform 30"/>
            <p:cNvSpPr>
              <a:spLocks/>
            </p:cNvSpPr>
            <p:nvPr/>
          </p:nvSpPr>
          <p:spPr bwMode="auto">
            <a:xfrm>
              <a:off x="2830" y="1747"/>
              <a:ext cx="61" cy="137"/>
            </a:xfrm>
            <a:custGeom>
              <a:avLst/>
              <a:gdLst/>
              <a:ahLst/>
              <a:cxnLst>
                <a:cxn ang="0">
                  <a:pos x="89" y="0"/>
                </a:cxn>
                <a:cxn ang="0">
                  <a:pos x="0" y="226"/>
                </a:cxn>
                <a:cxn ang="0">
                  <a:pos x="29" y="276"/>
                </a:cxn>
                <a:cxn ang="0">
                  <a:pos x="122" y="46"/>
                </a:cxn>
                <a:cxn ang="0">
                  <a:pos x="89" y="0"/>
                </a:cxn>
                <a:cxn ang="0">
                  <a:pos x="89" y="0"/>
                </a:cxn>
              </a:cxnLst>
              <a:rect l="0" t="0" r="r" b="b"/>
              <a:pathLst>
                <a:path w="122" h="276">
                  <a:moveTo>
                    <a:pt x="89" y="0"/>
                  </a:moveTo>
                  <a:lnTo>
                    <a:pt x="0" y="226"/>
                  </a:lnTo>
                  <a:lnTo>
                    <a:pt x="29" y="276"/>
                  </a:lnTo>
                  <a:lnTo>
                    <a:pt x="122" y="46"/>
                  </a:lnTo>
                  <a:lnTo>
                    <a:pt x="89" y="0"/>
                  </a:lnTo>
                  <a:lnTo>
                    <a:pt x="89" y="0"/>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83" name="Freeform 31"/>
            <p:cNvSpPr>
              <a:spLocks/>
            </p:cNvSpPr>
            <p:nvPr/>
          </p:nvSpPr>
          <p:spPr bwMode="auto">
            <a:xfrm>
              <a:off x="2862" y="1789"/>
              <a:ext cx="59" cy="139"/>
            </a:xfrm>
            <a:custGeom>
              <a:avLst/>
              <a:gdLst/>
              <a:ahLst/>
              <a:cxnLst>
                <a:cxn ang="0">
                  <a:pos x="87" y="0"/>
                </a:cxn>
                <a:cxn ang="0">
                  <a:pos x="0" y="228"/>
                </a:cxn>
                <a:cxn ang="0">
                  <a:pos x="24" y="277"/>
                </a:cxn>
                <a:cxn ang="0">
                  <a:pos x="118" y="49"/>
                </a:cxn>
                <a:cxn ang="0">
                  <a:pos x="87" y="0"/>
                </a:cxn>
                <a:cxn ang="0">
                  <a:pos x="87" y="0"/>
                </a:cxn>
              </a:cxnLst>
              <a:rect l="0" t="0" r="r" b="b"/>
              <a:pathLst>
                <a:path w="118" h="277">
                  <a:moveTo>
                    <a:pt x="87" y="0"/>
                  </a:moveTo>
                  <a:lnTo>
                    <a:pt x="0" y="228"/>
                  </a:lnTo>
                  <a:lnTo>
                    <a:pt x="24" y="277"/>
                  </a:lnTo>
                  <a:lnTo>
                    <a:pt x="118" y="49"/>
                  </a:lnTo>
                  <a:lnTo>
                    <a:pt x="87" y="0"/>
                  </a:lnTo>
                  <a:lnTo>
                    <a:pt x="87" y="0"/>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84" name="Freeform 32"/>
            <p:cNvSpPr>
              <a:spLocks/>
            </p:cNvSpPr>
            <p:nvPr/>
          </p:nvSpPr>
          <p:spPr bwMode="auto">
            <a:xfrm>
              <a:off x="2892" y="1822"/>
              <a:ext cx="62" cy="124"/>
            </a:xfrm>
            <a:custGeom>
              <a:avLst/>
              <a:gdLst/>
              <a:ahLst/>
              <a:cxnLst>
                <a:cxn ang="0">
                  <a:pos x="89" y="0"/>
                </a:cxn>
                <a:cxn ang="0">
                  <a:pos x="0" y="223"/>
                </a:cxn>
                <a:cxn ang="0">
                  <a:pos x="38" y="249"/>
                </a:cxn>
                <a:cxn ang="0">
                  <a:pos x="123" y="33"/>
                </a:cxn>
                <a:cxn ang="0">
                  <a:pos x="89" y="0"/>
                </a:cxn>
                <a:cxn ang="0">
                  <a:pos x="89" y="0"/>
                </a:cxn>
              </a:cxnLst>
              <a:rect l="0" t="0" r="r" b="b"/>
              <a:pathLst>
                <a:path w="123" h="249">
                  <a:moveTo>
                    <a:pt x="89" y="0"/>
                  </a:moveTo>
                  <a:lnTo>
                    <a:pt x="0" y="223"/>
                  </a:lnTo>
                  <a:lnTo>
                    <a:pt x="38" y="249"/>
                  </a:lnTo>
                  <a:lnTo>
                    <a:pt x="123" y="33"/>
                  </a:lnTo>
                  <a:lnTo>
                    <a:pt x="89" y="0"/>
                  </a:lnTo>
                  <a:lnTo>
                    <a:pt x="89" y="0"/>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85" name="Freeform 33"/>
            <p:cNvSpPr>
              <a:spLocks/>
            </p:cNvSpPr>
            <p:nvPr/>
          </p:nvSpPr>
          <p:spPr bwMode="auto">
            <a:xfrm>
              <a:off x="3080" y="1926"/>
              <a:ext cx="64" cy="112"/>
            </a:xfrm>
            <a:custGeom>
              <a:avLst/>
              <a:gdLst/>
              <a:ahLst/>
              <a:cxnLst>
                <a:cxn ang="0">
                  <a:pos x="90" y="0"/>
                </a:cxn>
                <a:cxn ang="0">
                  <a:pos x="0" y="215"/>
                </a:cxn>
                <a:cxn ang="0">
                  <a:pos x="36" y="225"/>
                </a:cxn>
                <a:cxn ang="0">
                  <a:pos x="128" y="14"/>
                </a:cxn>
                <a:cxn ang="0">
                  <a:pos x="90" y="0"/>
                </a:cxn>
                <a:cxn ang="0">
                  <a:pos x="90" y="0"/>
                </a:cxn>
              </a:cxnLst>
              <a:rect l="0" t="0" r="r" b="b"/>
              <a:pathLst>
                <a:path w="128" h="225">
                  <a:moveTo>
                    <a:pt x="90" y="0"/>
                  </a:moveTo>
                  <a:lnTo>
                    <a:pt x="0" y="215"/>
                  </a:lnTo>
                  <a:lnTo>
                    <a:pt x="36" y="225"/>
                  </a:lnTo>
                  <a:lnTo>
                    <a:pt x="128" y="14"/>
                  </a:lnTo>
                  <a:lnTo>
                    <a:pt x="90" y="0"/>
                  </a:lnTo>
                  <a:lnTo>
                    <a:pt x="90" y="0"/>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86" name="Freeform 34"/>
            <p:cNvSpPr>
              <a:spLocks/>
            </p:cNvSpPr>
            <p:nvPr/>
          </p:nvSpPr>
          <p:spPr bwMode="auto">
            <a:xfrm>
              <a:off x="3133" y="1943"/>
              <a:ext cx="64" cy="113"/>
            </a:xfrm>
            <a:custGeom>
              <a:avLst/>
              <a:gdLst/>
              <a:ahLst/>
              <a:cxnLst>
                <a:cxn ang="0">
                  <a:pos x="89" y="0"/>
                </a:cxn>
                <a:cxn ang="0">
                  <a:pos x="0" y="216"/>
                </a:cxn>
                <a:cxn ang="0">
                  <a:pos x="34" y="226"/>
                </a:cxn>
                <a:cxn ang="0">
                  <a:pos x="127" y="15"/>
                </a:cxn>
                <a:cxn ang="0">
                  <a:pos x="89" y="0"/>
                </a:cxn>
                <a:cxn ang="0">
                  <a:pos x="89" y="0"/>
                </a:cxn>
              </a:cxnLst>
              <a:rect l="0" t="0" r="r" b="b"/>
              <a:pathLst>
                <a:path w="127" h="226">
                  <a:moveTo>
                    <a:pt x="89" y="0"/>
                  </a:moveTo>
                  <a:lnTo>
                    <a:pt x="0" y="216"/>
                  </a:lnTo>
                  <a:lnTo>
                    <a:pt x="34" y="226"/>
                  </a:lnTo>
                  <a:lnTo>
                    <a:pt x="127" y="15"/>
                  </a:lnTo>
                  <a:lnTo>
                    <a:pt x="89" y="0"/>
                  </a:lnTo>
                  <a:lnTo>
                    <a:pt x="89" y="0"/>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87" name="Freeform 35"/>
            <p:cNvSpPr>
              <a:spLocks/>
            </p:cNvSpPr>
            <p:nvPr/>
          </p:nvSpPr>
          <p:spPr bwMode="auto">
            <a:xfrm>
              <a:off x="3189" y="1960"/>
              <a:ext cx="61" cy="101"/>
            </a:xfrm>
            <a:custGeom>
              <a:avLst/>
              <a:gdLst/>
              <a:ahLst/>
              <a:cxnLst>
                <a:cxn ang="0">
                  <a:pos x="84" y="0"/>
                </a:cxn>
                <a:cxn ang="0">
                  <a:pos x="0" y="194"/>
                </a:cxn>
                <a:cxn ang="0">
                  <a:pos x="38" y="201"/>
                </a:cxn>
                <a:cxn ang="0">
                  <a:pos x="122" y="17"/>
                </a:cxn>
                <a:cxn ang="0">
                  <a:pos x="84" y="0"/>
                </a:cxn>
                <a:cxn ang="0">
                  <a:pos x="84" y="0"/>
                </a:cxn>
              </a:cxnLst>
              <a:rect l="0" t="0" r="r" b="b"/>
              <a:pathLst>
                <a:path w="122" h="201">
                  <a:moveTo>
                    <a:pt x="84" y="0"/>
                  </a:moveTo>
                  <a:lnTo>
                    <a:pt x="0" y="194"/>
                  </a:lnTo>
                  <a:lnTo>
                    <a:pt x="38" y="201"/>
                  </a:lnTo>
                  <a:lnTo>
                    <a:pt x="122" y="17"/>
                  </a:lnTo>
                  <a:lnTo>
                    <a:pt x="84" y="0"/>
                  </a:lnTo>
                  <a:lnTo>
                    <a:pt x="84" y="0"/>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88" name="Freeform 36"/>
            <p:cNvSpPr>
              <a:spLocks/>
            </p:cNvSpPr>
            <p:nvPr/>
          </p:nvSpPr>
          <p:spPr bwMode="auto">
            <a:xfrm>
              <a:off x="2995" y="2451"/>
              <a:ext cx="125" cy="133"/>
            </a:xfrm>
            <a:custGeom>
              <a:avLst/>
              <a:gdLst/>
              <a:ahLst/>
              <a:cxnLst>
                <a:cxn ang="0">
                  <a:pos x="0" y="247"/>
                </a:cxn>
                <a:cxn ang="0">
                  <a:pos x="2" y="239"/>
                </a:cxn>
                <a:cxn ang="0">
                  <a:pos x="9" y="228"/>
                </a:cxn>
                <a:cxn ang="0">
                  <a:pos x="21" y="214"/>
                </a:cxn>
                <a:cxn ang="0">
                  <a:pos x="36" y="197"/>
                </a:cxn>
                <a:cxn ang="0">
                  <a:pos x="53" y="178"/>
                </a:cxn>
                <a:cxn ang="0">
                  <a:pos x="72" y="157"/>
                </a:cxn>
                <a:cxn ang="0">
                  <a:pos x="91" y="135"/>
                </a:cxn>
                <a:cxn ang="0">
                  <a:pos x="114" y="114"/>
                </a:cxn>
                <a:cxn ang="0">
                  <a:pos x="133" y="93"/>
                </a:cxn>
                <a:cxn ang="0">
                  <a:pos x="154" y="72"/>
                </a:cxn>
                <a:cxn ang="0">
                  <a:pos x="171" y="51"/>
                </a:cxn>
                <a:cxn ang="0">
                  <a:pos x="188" y="34"/>
                </a:cxn>
                <a:cxn ang="0">
                  <a:pos x="202" y="19"/>
                </a:cxn>
                <a:cxn ang="0">
                  <a:pos x="213" y="9"/>
                </a:cxn>
                <a:cxn ang="0">
                  <a:pos x="221" y="2"/>
                </a:cxn>
                <a:cxn ang="0">
                  <a:pos x="222" y="0"/>
                </a:cxn>
                <a:cxn ang="0">
                  <a:pos x="249" y="22"/>
                </a:cxn>
                <a:cxn ang="0">
                  <a:pos x="32" y="266"/>
                </a:cxn>
                <a:cxn ang="0">
                  <a:pos x="0" y="247"/>
                </a:cxn>
                <a:cxn ang="0">
                  <a:pos x="0" y="247"/>
                </a:cxn>
              </a:cxnLst>
              <a:rect l="0" t="0" r="r" b="b"/>
              <a:pathLst>
                <a:path w="249" h="266">
                  <a:moveTo>
                    <a:pt x="0" y="247"/>
                  </a:moveTo>
                  <a:lnTo>
                    <a:pt x="2" y="239"/>
                  </a:lnTo>
                  <a:lnTo>
                    <a:pt x="9" y="228"/>
                  </a:lnTo>
                  <a:lnTo>
                    <a:pt x="21" y="214"/>
                  </a:lnTo>
                  <a:lnTo>
                    <a:pt x="36" y="197"/>
                  </a:lnTo>
                  <a:lnTo>
                    <a:pt x="53" y="178"/>
                  </a:lnTo>
                  <a:lnTo>
                    <a:pt x="72" y="157"/>
                  </a:lnTo>
                  <a:lnTo>
                    <a:pt x="91" y="135"/>
                  </a:lnTo>
                  <a:lnTo>
                    <a:pt x="114" y="114"/>
                  </a:lnTo>
                  <a:lnTo>
                    <a:pt x="133" y="93"/>
                  </a:lnTo>
                  <a:lnTo>
                    <a:pt x="154" y="72"/>
                  </a:lnTo>
                  <a:lnTo>
                    <a:pt x="171" y="51"/>
                  </a:lnTo>
                  <a:lnTo>
                    <a:pt x="188" y="34"/>
                  </a:lnTo>
                  <a:lnTo>
                    <a:pt x="202" y="19"/>
                  </a:lnTo>
                  <a:lnTo>
                    <a:pt x="213" y="9"/>
                  </a:lnTo>
                  <a:lnTo>
                    <a:pt x="221" y="2"/>
                  </a:lnTo>
                  <a:lnTo>
                    <a:pt x="222" y="0"/>
                  </a:lnTo>
                  <a:lnTo>
                    <a:pt x="249" y="22"/>
                  </a:lnTo>
                  <a:lnTo>
                    <a:pt x="32" y="266"/>
                  </a:lnTo>
                  <a:lnTo>
                    <a:pt x="0" y="247"/>
                  </a:lnTo>
                  <a:lnTo>
                    <a:pt x="0" y="247"/>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89" name="Freeform 37"/>
            <p:cNvSpPr>
              <a:spLocks/>
            </p:cNvSpPr>
            <p:nvPr/>
          </p:nvSpPr>
          <p:spPr bwMode="auto">
            <a:xfrm>
              <a:off x="2961" y="2036"/>
              <a:ext cx="164" cy="142"/>
            </a:xfrm>
            <a:custGeom>
              <a:avLst/>
              <a:gdLst/>
              <a:ahLst/>
              <a:cxnLst>
                <a:cxn ang="0">
                  <a:pos x="0" y="262"/>
                </a:cxn>
                <a:cxn ang="0">
                  <a:pos x="281" y="0"/>
                </a:cxn>
                <a:cxn ang="0">
                  <a:pos x="327" y="13"/>
                </a:cxn>
                <a:cxn ang="0">
                  <a:pos x="36" y="283"/>
                </a:cxn>
                <a:cxn ang="0">
                  <a:pos x="0" y="262"/>
                </a:cxn>
                <a:cxn ang="0">
                  <a:pos x="0" y="262"/>
                </a:cxn>
              </a:cxnLst>
              <a:rect l="0" t="0" r="r" b="b"/>
              <a:pathLst>
                <a:path w="327" h="283">
                  <a:moveTo>
                    <a:pt x="0" y="262"/>
                  </a:moveTo>
                  <a:lnTo>
                    <a:pt x="281" y="0"/>
                  </a:lnTo>
                  <a:lnTo>
                    <a:pt x="327" y="13"/>
                  </a:lnTo>
                  <a:lnTo>
                    <a:pt x="36" y="283"/>
                  </a:lnTo>
                  <a:lnTo>
                    <a:pt x="0" y="262"/>
                  </a:lnTo>
                  <a:lnTo>
                    <a:pt x="0" y="262"/>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90" name="Freeform 38"/>
            <p:cNvSpPr>
              <a:spLocks/>
            </p:cNvSpPr>
            <p:nvPr/>
          </p:nvSpPr>
          <p:spPr bwMode="auto">
            <a:xfrm>
              <a:off x="2845" y="2662"/>
              <a:ext cx="104" cy="113"/>
            </a:xfrm>
            <a:custGeom>
              <a:avLst/>
              <a:gdLst/>
              <a:ahLst/>
              <a:cxnLst>
                <a:cxn ang="0">
                  <a:pos x="0" y="203"/>
                </a:cxn>
                <a:cxn ang="0">
                  <a:pos x="1" y="197"/>
                </a:cxn>
                <a:cxn ang="0">
                  <a:pos x="7" y="190"/>
                </a:cxn>
                <a:cxn ang="0">
                  <a:pos x="15" y="178"/>
                </a:cxn>
                <a:cxn ang="0">
                  <a:pos x="26" y="165"/>
                </a:cxn>
                <a:cxn ang="0">
                  <a:pos x="39" y="150"/>
                </a:cxn>
                <a:cxn ang="0">
                  <a:pos x="53" y="133"/>
                </a:cxn>
                <a:cxn ang="0">
                  <a:pos x="70" y="114"/>
                </a:cxn>
                <a:cxn ang="0">
                  <a:pos x="85" y="97"/>
                </a:cxn>
                <a:cxn ang="0">
                  <a:pos x="100" y="78"/>
                </a:cxn>
                <a:cxn ang="0">
                  <a:pos x="116" y="60"/>
                </a:cxn>
                <a:cxn ang="0">
                  <a:pos x="129" y="43"/>
                </a:cxn>
                <a:cxn ang="0">
                  <a:pos x="142" y="28"/>
                </a:cxn>
                <a:cxn ang="0">
                  <a:pos x="152" y="17"/>
                </a:cxn>
                <a:cxn ang="0">
                  <a:pos x="161" y="7"/>
                </a:cxn>
                <a:cxn ang="0">
                  <a:pos x="167" y="0"/>
                </a:cxn>
                <a:cxn ang="0">
                  <a:pos x="169" y="0"/>
                </a:cxn>
                <a:cxn ang="0">
                  <a:pos x="207" y="21"/>
                </a:cxn>
                <a:cxn ang="0">
                  <a:pos x="24" y="226"/>
                </a:cxn>
                <a:cxn ang="0">
                  <a:pos x="0" y="203"/>
                </a:cxn>
                <a:cxn ang="0">
                  <a:pos x="0" y="203"/>
                </a:cxn>
              </a:cxnLst>
              <a:rect l="0" t="0" r="r" b="b"/>
              <a:pathLst>
                <a:path w="207" h="226">
                  <a:moveTo>
                    <a:pt x="0" y="203"/>
                  </a:moveTo>
                  <a:lnTo>
                    <a:pt x="1" y="197"/>
                  </a:lnTo>
                  <a:lnTo>
                    <a:pt x="7" y="190"/>
                  </a:lnTo>
                  <a:lnTo>
                    <a:pt x="15" y="178"/>
                  </a:lnTo>
                  <a:lnTo>
                    <a:pt x="26" y="165"/>
                  </a:lnTo>
                  <a:lnTo>
                    <a:pt x="39" y="150"/>
                  </a:lnTo>
                  <a:lnTo>
                    <a:pt x="53" y="133"/>
                  </a:lnTo>
                  <a:lnTo>
                    <a:pt x="70" y="114"/>
                  </a:lnTo>
                  <a:lnTo>
                    <a:pt x="85" y="97"/>
                  </a:lnTo>
                  <a:lnTo>
                    <a:pt x="100" y="78"/>
                  </a:lnTo>
                  <a:lnTo>
                    <a:pt x="116" y="60"/>
                  </a:lnTo>
                  <a:lnTo>
                    <a:pt x="129" y="43"/>
                  </a:lnTo>
                  <a:lnTo>
                    <a:pt x="142" y="28"/>
                  </a:lnTo>
                  <a:lnTo>
                    <a:pt x="152" y="17"/>
                  </a:lnTo>
                  <a:lnTo>
                    <a:pt x="161" y="7"/>
                  </a:lnTo>
                  <a:lnTo>
                    <a:pt x="167" y="0"/>
                  </a:lnTo>
                  <a:lnTo>
                    <a:pt x="169" y="0"/>
                  </a:lnTo>
                  <a:lnTo>
                    <a:pt x="207" y="21"/>
                  </a:lnTo>
                  <a:lnTo>
                    <a:pt x="24" y="226"/>
                  </a:lnTo>
                  <a:lnTo>
                    <a:pt x="0" y="203"/>
                  </a:lnTo>
                  <a:lnTo>
                    <a:pt x="0" y="203"/>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91" name="Freeform 39"/>
            <p:cNvSpPr>
              <a:spLocks/>
            </p:cNvSpPr>
            <p:nvPr/>
          </p:nvSpPr>
          <p:spPr bwMode="auto">
            <a:xfrm>
              <a:off x="3162" y="2286"/>
              <a:ext cx="109" cy="114"/>
            </a:xfrm>
            <a:custGeom>
              <a:avLst/>
              <a:gdLst/>
              <a:ahLst/>
              <a:cxnLst>
                <a:cxn ang="0">
                  <a:pos x="0" y="215"/>
                </a:cxn>
                <a:cxn ang="0">
                  <a:pos x="177" y="0"/>
                </a:cxn>
                <a:cxn ang="0">
                  <a:pos x="218" y="19"/>
                </a:cxn>
                <a:cxn ang="0">
                  <a:pos x="32" y="228"/>
                </a:cxn>
                <a:cxn ang="0">
                  <a:pos x="0" y="215"/>
                </a:cxn>
                <a:cxn ang="0">
                  <a:pos x="0" y="215"/>
                </a:cxn>
              </a:cxnLst>
              <a:rect l="0" t="0" r="r" b="b"/>
              <a:pathLst>
                <a:path w="218" h="228">
                  <a:moveTo>
                    <a:pt x="0" y="215"/>
                  </a:moveTo>
                  <a:lnTo>
                    <a:pt x="177" y="0"/>
                  </a:lnTo>
                  <a:lnTo>
                    <a:pt x="218" y="19"/>
                  </a:lnTo>
                  <a:lnTo>
                    <a:pt x="32" y="228"/>
                  </a:lnTo>
                  <a:lnTo>
                    <a:pt x="0" y="215"/>
                  </a:lnTo>
                  <a:lnTo>
                    <a:pt x="0" y="215"/>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92" name="Freeform 40"/>
            <p:cNvSpPr>
              <a:spLocks/>
            </p:cNvSpPr>
            <p:nvPr/>
          </p:nvSpPr>
          <p:spPr bwMode="auto">
            <a:xfrm>
              <a:off x="2445" y="2041"/>
              <a:ext cx="280" cy="199"/>
            </a:xfrm>
            <a:custGeom>
              <a:avLst/>
              <a:gdLst/>
              <a:ahLst/>
              <a:cxnLst>
                <a:cxn ang="0">
                  <a:pos x="0" y="312"/>
                </a:cxn>
                <a:cxn ang="0">
                  <a:pos x="447" y="0"/>
                </a:cxn>
                <a:cxn ang="0">
                  <a:pos x="559" y="63"/>
                </a:cxn>
                <a:cxn ang="0">
                  <a:pos x="162" y="398"/>
                </a:cxn>
                <a:cxn ang="0">
                  <a:pos x="0" y="312"/>
                </a:cxn>
                <a:cxn ang="0">
                  <a:pos x="0" y="312"/>
                </a:cxn>
              </a:cxnLst>
              <a:rect l="0" t="0" r="r" b="b"/>
              <a:pathLst>
                <a:path w="559" h="398">
                  <a:moveTo>
                    <a:pt x="0" y="312"/>
                  </a:moveTo>
                  <a:lnTo>
                    <a:pt x="447" y="0"/>
                  </a:lnTo>
                  <a:lnTo>
                    <a:pt x="559" y="63"/>
                  </a:lnTo>
                  <a:lnTo>
                    <a:pt x="162" y="398"/>
                  </a:lnTo>
                  <a:lnTo>
                    <a:pt x="0" y="312"/>
                  </a:lnTo>
                  <a:lnTo>
                    <a:pt x="0" y="312"/>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93" name="Freeform 41"/>
            <p:cNvSpPr>
              <a:spLocks/>
            </p:cNvSpPr>
            <p:nvPr/>
          </p:nvSpPr>
          <p:spPr bwMode="auto">
            <a:xfrm>
              <a:off x="2953" y="2686"/>
              <a:ext cx="31" cy="31"/>
            </a:xfrm>
            <a:custGeom>
              <a:avLst/>
              <a:gdLst/>
              <a:ahLst/>
              <a:cxnLst>
                <a:cxn ang="0">
                  <a:pos x="33" y="63"/>
                </a:cxn>
                <a:cxn ang="0">
                  <a:pos x="37" y="63"/>
                </a:cxn>
                <a:cxn ang="0">
                  <a:pos x="44" y="61"/>
                </a:cxn>
                <a:cxn ang="0">
                  <a:pos x="48" y="57"/>
                </a:cxn>
                <a:cxn ang="0">
                  <a:pos x="54" y="53"/>
                </a:cxn>
                <a:cxn ang="0">
                  <a:pos x="57" y="50"/>
                </a:cxn>
                <a:cxn ang="0">
                  <a:pos x="61" y="44"/>
                </a:cxn>
                <a:cxn ang="0">
                  <a:pos x="63" y="36"/>
                </a:cxn>
                <a:cxn ang="0">
                  <a:pos x="63" y="31"/>
                </a:cxn>
                <a:cxn ang="0">
                  <a:pos x="63" y="25"/>
                </a:cxn>
                <a:cxn ang="0">
                  <a:pos x="61" y="17"/>
                </a:cxn>
                <a:cxn ang="0">
                  <a:pos x="57" y="12"/>
                </a:cxn>
                <a:cxn ang="0">
                  <a:pos x="54" y="10"/>
                </a:cxn>
                <a:cxn ang="0">
                  <a:pos x="48" y="4"/>
                </a:cxn>
                <a:cxn ang="0">
                  <a:pos x="44" y="2"/>
                </a:cxn>
                <a:cxn ang="0">
                  <a:pos x="37" y="0"/>
                </a:cxn>
                <a:cxn ang="0">
                  <a:pos x="33" y="0"/>
                </a:cxn>
                <a:cxn ang="0">
                  <a:pos x="25" y="0"/>
                </a:cxn>
                <a:cxn ang="0">
                  <a:pos x="18" y="2"/>
                </a:cxn>
                <a:cxn ang="0">
                  <a:pos x="12" y="4"/>
                </a:cxn>
                <a:cxn ang="0">
                  <a:pos x="8" y="10"/>
                </a:cxn>
                <a:cxn ang="0">
                  <a:pos x="4" y="12"/>
                </a:cxn>
                <a:cxn ang="0">
                  <a:pos x="2" y="17"/>
                </a:cxn>
                <a:cxn ang="0">
                  <a:pos x="0" y="25"/>
                </a:cxn>
                <a:cxn ang="0">
                  <a:pos x="0" y="31"/>
                </a:cxn>
                <a:cxn ang="0">
                  <a:pos x="0" y="36"/>
                </a:cxn>
                <a:cxn ang="0">
                  <a:pos x="2" y="44"/>
                </a:cxn>
                <a:cxn ang="0">
                  <a:pos x="4" y="50"/>
                </a:cxn>
                <a:cxn ang="0">
                  <a:pos x="8" y="53"/>
                </a:cxn>
                <a:cxn ang="0">
                  <a:pos x="12" y="57"/>
                </a:cxn>
                <a:cxn ang="0">
                  <a:pos x="18" y="61"/>
                </a:cxn>
                <a:cxn ang="0">
                  <a:pos x="25" y="63"/>
                </a:cxn>
                <a:cxn ang="0">
                  <a:pos x="33" y="63"/>
                </a:cxn>
                <a:cxn ang="0">
                  <a:pos x="33" y="63"/>
                </a:cxn>
              </a:cxnLst>
              <a:rect l="0" t="0" r="r" b="b"/>
              <a:pathLst>
                <a:path w="63" h="63">
                  <a:moveTo>
                    <a:pt x="33" y="63"/>
                  </a:moveTo>
                  <a:lnTo>
                    <a:pt x="37" y="63"/>
                  </a:lnTo>
                  <a:lnTo>
                    <a:pt x="44" y="61"/>
                  </a:lnTo>
                  <a:lnTo>
                    <a:pt x="48" y="57"/>
                  </a:lnTo>
                  <a:lnTo>
                    <a:pt x="54" y="53"/>
                  </a:lnTo>
                  <a:lnTo>
                    <a:pt x="57" y="50"/>
                  </a:lnTo>
                  <a:lnTo>
                    <a:pt x="61" y="44"/>
                  </a:lnTo>
                  <a:lnTo>
                    <a:pt x="63" y="36"/>
                  </a:lnTo>
                  <a:lnTo>
                    <a:pt x="63" y="31"/>
                  </a:lnTo>
                  <a:lnTo>
                    <a:pt x="63" y="25"/>
                  </a:lnTo>
                  <a:lnTo>
                    <a:pt x="61" y="17"/>
                  </a:lnTo>
                  <a:lnTo>
                    <a:pt x="57" y="12"/>
                  </a:lnTo>
                  <a:lnTo>
                    <a:pt x="54" y="10"/>
                  </a:lnTo>
                  <a:lnTo>
                    <a:pt x="48" y="4"/>
                  </a:lnTo>
                  <a:lnTo>
                    <a:pt x="44" y="2"/>
                  </a:lnTo>
                  <a:lnTo>
                    <a:pt x="37" y="0"/>
                  </a:lnTo>
                  <a:lnTo>
                    <a:pt x="33" y="0"/>
                  </a:lnTo>
                  <a:lnTo>
                    <a:pt x="25" y="0"/>
                  </a:lnTo>
                  <a:lnTo>
                    <a:pt x="18" y="2"/>
                  </a:lnTo>
                  <a:lnTo>
                    <a:pt x="12" y="4"/>
                  </a:lnTo>
                  <a:lnTo>
                    <a:pt x="8" y="10"/>
                  </a:lnTo>
                  <a:lnTo>
                    <a:pt x="4" y="12"/>
                  </a:lnTo>
                  <a:lnTo>
                    <a:pt x="2" y="17"/>
                  </a:lnTo>
                  <a:lnTo>
                    <a:pt x="0" y="25"/>
                  </a:lnTo>
                  <a:lnTo>
                    <a:pt x="0" y="31"/>
                  </a:lnTo>
                  <a:lnTo>
                    <a:pt x="0" y="36"/>
                  </a:lnTo>
                  <a:lnTo>
                    <a:pt x="2" y="44"/>
                  </a:lnTo>
                  <a:lnTo>
                    <a:pt x="4" y="50"/>
                  </a:lnTo>
                  <a:lnTo>
                    <a:pt x="8" y="53"/>
                  </a:lnTo>
                  <a:lnTo>
                    <a:pt x="12" y="57"/>
                  </a:lnTo>
                  <a:lnTo>
                    <a:pt x="18" y="61"/>
                  </a:lnTo>
                  <a:lnTo>
                    <a:pt x="25" y="63"/>
                  </a:lnTo>
                  <a:lnTo>
                    <a:pt x="33" y="63"/>
                  </a:lnTo>
                  <a:lnTo>
                    <a:pt x="33" y="63"/>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94" name="Freeform 42"/>
            <p:cNvSpPr>
              <a:spLocks/>
            </p:cNvSpPr>
            <p:nvPr/>
          </p:nvSpPr>
          <p:spPr bwMode="auto">
            <a:xfrm>
              <a:off x="2996" y="2629"/>
              <a:ext cx="34" cy="32"/>
            </a:xfrm>
            <a:custGeom>
              <a:avLst/>
              <a:gdLst/>
              <a:ahLst/>
              <a:cxnLst>
                <a:cxn ang="0">
                  <a:pos x="32" y="65"/>
                </a:cxn>
                <a:cxn ang="0">
                  <a:pos x="38" y="63"/>
                </a:cxn>
                <a:cxn ang="0">
                  <a:pos x="44" y="61"/>
                </a:cxn>
                <a:cxn ang="0">
                  <a:pos x="49" y="57"/>
                </a:cxn>
                <a:cxn ang="0">
                  <a:pos x="55" y="53"/>
                </a:cxn>
                <a:cxn ang="0">
                  <a:pos x="59" y="48"/>
                </a:cxn>
                <a:cxn ang="0">
                  <a:pos x="63" y="44"/>
                </a:cxn>
                <a:cxn ang="0">
                  <a:pos x="65" y="36"/>
                </a:cxn>
                <a:cxn ang="0">
                  <a:pos x="66" y="31"/>
                </a:cxn>
                <a:cxn ang="0">
                  <a:pos x="65" y="25"/>
                </a:cxn>
                <a:cxn ang="0">
                  <a:pos x="63" y="17"/>
                </a:cxn>
                <a:cxn ang="0">
                  <a:pos x="59" y="11"/>
                </a:cxn>
                <a:cxn ang="0">
                  <a:pos x="55" y="8"/>
                </a:cxn>
                <a:cxn ang="0">
                  <a:pos x="49" y="4"/>
                </a:cxn>
                <a:cxn ang="0">
                  <a:pos x="44" y="2"/>
                </a:cxn>
                <a:cxn ang="0">
                  <a:pos x="38" y="0"/>
                </a:cxn>
                <a:cxn ang="0">
                  <a:pos x="32" y="0"/>
                </a:cxn>
                <a:cxn ang="0">
                  <a:pos x="26" y="0"/>
                </a:cxn>
                <a:cxn ang="0">
                  <a:pos x="19" y="2"/>
                </a:cxn>
                <a:cxn ang="0">
                  <a:pos x="13" y="4"/>
                </a:cxn>
                <a:cxn ang="0">
                  <a:pos x="9" y="8"/>
                </a:cxn>
                <a:cxn ang="0">
                  <a:pos x="6" y="11"/>
                </a:cxn>
                <a:cxn ang="0">
                  <a:pos x="2" y="17"/>
                </a:cxn>
                <a:cxn ang="0">
                  <a:pos x="0" y="25"/>
                </a:cxn>
                <a:cxn ang="0">
                  <a:pos x="0" y="31"/>
                </a:cxn>
                <a:cxn ang="0">
                  <a:pos x="0" y="36"/>
                </a:cxn>
                <a:cxn ang="0">
                  <a:pos x="2" y="44"/>
                </a:cxn>
                <a:cxn ang="0">
                  <a:pos x="6" y="48"/>
                </a:cxn>
                <a:cxn ang="0">
                  <a:pos x="9" y="53"/>
                </a:cxn>
                <a:cxn ang="0">
                  <a:pos x="13" y="57"/>
                </a:cxn>
                <a:cxn ang="0">
                  <a:pos x="19" y="61"/>
                </a:cxn>
                <a:cxn ang="0">
                  <a:pos x="26" y="63"/>
                </a:cxn>
                <a:cxn ang="0">
                  <a:pos x="32" y="65"/>
                </a:cxn>
                <a:cxn ang="0">
                  <a:pos x="32" y="65"/>
                </a:cxn>
              </a:cxnLst>
              <a:rect l="0" t="0" r="r" b="b"/>
              <a:pathLst>
                <a:path w="66" h="65">
                  <a:moveTo>
                    <a:pt x="32" y="65"/>
                  </a:moveTo>
                  <a:lnTo>
                    <a:pt x="38" y="63"/>
                  </a:lnTo>
                  <a:lnTo>
                    <a:pt x="44" y="61"/>
                  </a:lnTo>
                  <a:lnTo>
                    <a:pt x="49" y="57"/>
                  </a:lnTo>
                  <a:lnTo>
                    <a:pt x="55" y="53"/>
                  </a:lnTo>
                  <a:lnTo>
                    <a:pt x="59" y="48"/>
                  </a:lnTo>
                  <a:lnTo>
                    <a:pt x="63" y="44"/>
                  </a:lnTo>
                  <a:lnTo>
                    <a:pt x="65" y="36"/>
                  </a:lnTo>
                  <a:lnTo>
                    <a:pt x="66" y="31"/>
                  </a:lnTo>
                  <a:lnTo>
                    <a:pt x="65" y="25"/>
                  </a:lnTo>
                  <a:lnTo>
                    <a:pt x="63" y="17"/>
                  </a:lnTo>
                  <a:lnTo>
                    <a:pt x="59" y="11"/>
                  </a:lnTo>
                  <a:lnTo>
                    <a:pt x="55" y="8"/>
                  </a:lnTo>
                  <a:lnTo>
                    <a:pt x="49" y="4"/>
                  </a:lnTo>
                  <a:lnTo>
                    <a:pt x="44" y="2"/>
                  </a:lnTo>
                  <a:lnTo>
                    <a:pt x="38" y="0"/>
                  </a:lnTo>
                  <a:lnTo>
                    <a:pt x="32" y="0"/>
                  </a:lnTo>
                  <a:lnTo>
                    <a:pt x="26" y="0"/>
                  </a:lnTo>
                  <a:lnTo>
                    <a:pt x="19" y="2"/>
                  </a:lnTo>
                  <a:lnTo>
                    <a:pt x="13" y="4"/>
                  </a:lnTo>
                  <a:lnTo>
                    <a:pt x="9" y="8"/>
                  </a:lnTo>
                  <a:lnTo>
                    <a:pt x="6" y="11"/>
                  </a:lnTo>
                  <a:lnTo>
                    <a:pt x="2" y="17"/>
                  </a:lnTo>
                  <a:lnTo>
                    <a:pt x="0" y="25"/>
                  </a:lnTo>
                  <a:lnTo>
                    <a:pt x="0" y="31"/>
                  </a:lnTo>
                  <a:lnTo>
                    <a:pt x="0" y="36"/>
                  </a:lnTo>
                  <a:lnTo>
                    <a:pt x="2" y="44"/>
                  </a:lnTo>
                  <a:lnTo>
                    <a:pt x="6" y="48"/>
                  </a:lnTo>
                  <a:lnTo>
                    <a:pt x="9" y="53"/>
                  </a:lnTo>
                  <a:lnTo>
                    <a:pt x="13" y="57"/>
                  </a:lnTo>
                  <a:lnTo>
                    <a:pt x="19" y="61"/>
                  </a:lnTo>
                  <a:lnTo>
                    <a:pt x="26" y="63"/>
                  </a:lnTo>
                  <a:lnTo>
                    <a:pt x="32" y="65"/>
                  </a:lnTo>
                  <a:lnTo>
                    <a:pt x="32" y="65"/>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95" name="Freeform 43"/>
            <p:cNvSpPr>
              <a:spLocks/>
            </p:cNvSpPr>
            <p:nvPr/>
          </p:nvSpPr>
          <p:spPr bwMode="auto">
            <a:xfrm>
              <a:off x="3041" y="2572"/>
              <a:ext cx="32" cy="32"/>
            </a:xfrm>
            <a:custGeom>
              <a:avLst/>
              <a:gdLst/>
              <a:ahLst/>
              <a:cxnLst>
                <a:cxn ang="0">
                  <a:pos x="33" y="65"/>
                </a:cxn>
                <a:cxn ang="0">
                  <a:pos x="38" y="63"/>
                </a:cxn>
                <a:cxn ang="0">
                  <a:pos x="44" y="61"/>
                </a:cxn>
                <a:cxn ang="0">
                  <a:pos x="50" y="57"/>
                </a:cxn>
                <a:cxn ang="0">
                  <a:pos x="55" y="55"/>
                </a:cxn>
                <a:cxn ang="0">
                  <a:pos x="57" y="48"/>
                </a:cxn>
                <a:cxn ang="0">
                  <a:pos x="63" y="44"/>
                </a:cxn>
                <a:cxn ang="0">
                  <a:pos x="65" y="36"/>
                </a:cxn>
                <a:cxn ang="0">
                  <a:pos x="65" y="30"/>
                </a:cxn>
                <a:cxn ang="0">
                  <a:pos x="65" y="25"/>
                </a:cxn>
                <a:cxn ang="0">
                  <a:pos x="63" y="17"/>
                </a:cxn>
                <a:cxn ang="0">
                  <a:pos x="57" y="13"/>
                </a:cxn>
                <a:cxn ang="0">
                  <a:pos x="55" y="8"/>
                </a:cxn>
                <a:cxn ang="0">
                  <a:pos x="50" y="4"/>
                </a:cxn>
                <a:cxn ang="0">
                  <a:pos x="44" y="2"/>
                </a:cxn>
                <a:cxn ang="0">
                  <a:pos x="38" y="0"/>
                </a:cxn>
                <a:cxn ang="0">
                  <a:pos x="33" y="0"/>
                </a:cxn>
                <a:cxn ang="0">
                  <a:pos x="25" y="0"/>
                </a:cxn>
                <a:cxn ang="0">
                  <a:pos x="19"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19" y="61"/>
                </a:cxn>
                <a:cxn ang="0">
                  <a:pos x="25" y="63"/>
                </a:cxn>
                <a:cxn ang="0">
                  <a:pos x="33" y="65"/>
                </a:cxn>
                <a:cxn ang="0">
                  <a:pos x="33" y="65"/>
                </a:cxn>
              </a:cxnLst>
              <a:rect l="0" t="0" r="r" b="b"/>
              <a:pathLst>
                <a:path w="65" h="65">
                  <a:moveTo>
                    <a:pt x="33" y="65"/>
                  </a:moveTo>
                  <a:lnTo>
                    <a:pt x="38" y="63"/>
                  </a:lnTo>
                  <a:lnTo>
                    <a:pt x="44" y="61"/>
                  </a:lnTo>
                  <a:lnTo>
                    <a:pt x="50" y="57"/>
                  </a:lnTo>
                  <a:lnTo>
                    <a:pt x="55" y="55"/>
                  </a:lnTo>
                  <a:lnTo>
                    <a:pt x="57" y="48"/>
                  </a:lnTo>
                  <a:lnTo>
                    <a:pt x="63" y="44"/>
                  </a:lnTo>
                  <a:lnTo>
                    <a:pt x="65" y="36"/>
                  </a:lnTo>
                  <a:lnTo>
                    <a:pt x="65" y="30"/>
                  </a:lnTo>
                  <a:lnTo>
                    <a:pt x="65" y="25"/>
                  </a:lnTo>
                  <a:lnTo>
                    <a:pt x="63" y="17"/>
                  </a:lnTo>
                  <a:lnTo>
                    <a:pt x="57" y="13"/>
                  </a:lnTo>
                  <a:lnTo>
                    <a:pt x="55" y="8"/>
                  </a:lnTo>
                  <a:lnTo>
                    <a:pt x="50" y="4"/>
                  </a:lnTo>
                  <a:lnTo>
                    <a:pt x="44" y="2"/>
                  </a:lnTo>
                  <a:lnTo>
                    <a:pt x="38" y="0"/>
                  </a:lnTo>
                  <a:lnTo>
                    <a:pt x="33" y="0"/>
                  </a:lnTo>
                  <a:lnTo>
                    <a:pt x="25" y="0"/>
                  </a:lnTo>
                  <a:lnTo>
                    <a:pt x="19" y="2"/>
                  </a:lnTo>
                  <a:lnTo>
                    <a:pt x="14" y="4"/>
                  </a:lnTo>
                  <a:lnTo>
                    <a:pt x="10" y="8"/>
                  </a:lnTo>
                  <a:lnTo>
                    <a:pt x="4" y="13"/>
                  </a:lnTo>
                  <a:lnTo>
                    <a:pt x="2" y="17"/>
                  </a:lnTo>
                  <a:lnTo>
                    <a:pt x="0" y="25"/>
                  </a:lnTo>
                  <a:lnTo>
                    <a:pt x="0" y="30"/>
                  </a:lnTo>
                  <a:lnTo>
                    <a:pt x="0" y="36"/>
                  </a:lnTo>
                  <a:lnTo>
                    <a:pt x="2" y="44"/>
                  </a:lnTo>
                  <a:lnTo>
                    <a:pt x="4" y="48"/>
                  </a:lnTo>
                  <a:lnTo>
                    <a:pt x="10" y="55"/>
                  </a:lnTo>
                  <a:lnTo>
                    <a:pt x="14" y="57"/>
                  </a:lnTo>
                  <a:lnTo>
                    <a:pt x="19" y="61"/>
                  </a:lnTo>
                  <a:lnTo>
                    <a:pt x="25" y="63"/>
                  </a:lnTo>
                  <a:lnTo>
                    <a:pt x="33" y="65"/>
                  </a:lnTo>
                  <a:lnTo>
                    <a:pt x="33" y="65"/>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96" name="Freeform 44"/>
            <p:cNvSpPr>
              <a:spLocks/>
            </p:cNvSpPr>
            <p:nvPr/>
          </p:nvSpPr>
          <p:spPr bwMode="auto">
            <a:xfrm>
              <a:off x="3086" y="2514"/>
              <a:ext cx="32" cy="33"/>
            </a:xfrm>
            <a:custGeom>
              <a:avLst/>
              <a:gdLst/>
              <a:ahLst/>
              <a:cxnLst>
                <a:cxn ang="0">
                  <a:pos x="32" y="65"/>
                </a:cxn>
                <a:cxn ang="0">
                  <a:pos x="38" y="65"/>
                </a:cxn>
                <a:cxn ang="0">
                  <a:pos x="45" y="61"/>
                </a:cxn>
                <a:cxn ang="0">
                  <a:pos x="49" y="57"/>
                </a:cxn>
                <a:cxn ang="0">
                  <a:pos x="55" y="55"/>
                </a:cxn>
                <a:cxn ang="0">
                  <a:pos x="57" y="49"/>
                </a:cxn>
                <a:cxn ang="0">
                  <a:pos x="60" y="44"/>
                </a:cxn>
                <a:cxn ang="0">
                  <a:pos x="62" y="38"/>
                </a:cxn>
                <a:cxn ang="0">
                  <a:pos x="64" y="32"/>
                </a:cxn>
                <a:cxn ang="0">
                  <a:pos x="62" y="25"/>
                </a:cxn>
                <a:cxn ang="0">
                  <a:pos x="60" y="19"/>
                </a:cxn>
                <a:cxn ang="0">
                  <a:pos x="57" y="13"/>
                </a:cxn>
                <a:cxn ang="0">
                  <a:pos x="55" y="9"/>
                </a:cxn>
                <a:cxn ang="0">
                  <a:pos x="49" y="4"/>
                </a:cxn>
                <a:cxn ang="0">
                  <a:pos x="45" y="2"/>
                </a:cxn>
                <a:cxn ang="0">
                  <a:pos x="38" y="0"/>
                </a:cxn>
                <a:cxn ang="0">
                  <a:pos x="32" y="0"/>
                </a:cxn>
                <a:cxn ang="0">
                  <a:pos x="26" y="0"/>
                </a:cxn>
                <a:cxn ang="0">
                  <a:pos x="19" y="2"/>
                </a:cxn>
                <a:cxn ang="0">
                  <a:pos x="13" y="4"/>
                </a:cxn>
                <a:cxn ang="0">
                  <a:pos x="9" y="9"/>
                </a:cxn>
                <a:cxn ang="0">
                  <a:pos x="3" y="13"/>
                </a:cxn>
                <a:cxn ang="0">
                  <a:pos x="2" y="19"/>
                </a:cxn>
                <a:cxn ang="0">
                  <a:pos x="0" y="25"/>
                </a:cxn>
                <a:cxn ang="0">
                  <a:pos x="0" y="32"/>
                </a:cxn>
                <a:cxn ang="0">
                  <a:pos x="0" y="38"/>
                </a:cxn>
                <a:cxn ang="0">
                  <a:pos x="2" y="44"/>
                </a:cxn>
                <a:cxn ang="0">
                  <a:pos x="3" y="49"/>
                </a:cxn>
                <a:cxn ang="0">
                  <a:pos x="9" y="55"/>
                </a:cxn>
                <a:cxn ang="0">
                  <a:pos x="13" y="57"/>
                </a:cxn>
                <a:cxn ang="0">
                  <a:pos x="19" y="61"/>
                </a:cxn>
                <a:cxn ang="0">
                  <a:pos x="26" y="65"/>
                </a:cxn>
                <a:cxn ang="0">
                  <a:pos x="32" y="65"/>
                </a:cxn>
                <a:cxn ang="0">
                  <a:pos x="32" y="65"/>
                </a:cxn>
              </a:cxnLst>
              <a:rect l="0" t="0" r="r" b="b"/>
              <a:pathLst>
                <a:path w="64" h="65">
                  <a:moveTo>
                    <a:pt x="32" y="65"/>
                  </a:moveTo>
                  <a:lnTo>
                    <a:pt x="38" y="65"/>
                  </a:lnTo>
                  <a:lnTo>
                    <a:pt x="45" y="61"/>
                  </a:lnTo>
                  <a:lnTo>
                    <a:pt x="49" y="57"/>
                  </a:lnTo>
                  <a:lnTo>
                    <a:pt x="55" y="55"/>
                  </a:lnTo>
                  <a:lnTo>
                    <a:pt x="57" y="49"/>
                  </a:lnTo>
                  <a:lnTo>
                    <a:pt x="60" y="44"/>
                  </a:lnTo>
                  <a:lnTo>
                    <a:pt x="62" y="38"/>
                  </a:lnTo>
                  <a:lnTo>
                    <a:pt x="64" y="32"/>
                  </a:lnTo>
                  <a:lnTo>
                    <a:pt x="62" y="25"/>
                  </a:lnTo>
                  <a:lnTo>
                    <a:pt x="60" y="19"/>
                  </a:lnTo>
                  <a:lnTo>
                    <a:pt x="57" y="13"/>
                  </a:lnTo>
                  <a:lnTo>
                    <a:pt x="55" y="9"/>
                  </a:lnTo>
                  <a:lnTo>
                    <a:pt x="49" y="4"/>
                  </a:lnTo>
                  <a:lnTo>
                    <a:pt x="45" y="2"/>
                  </a:lnTo>
                  <a:lnTo>
                    <a:pt x="38" y="0"/>
                  </a:lnTo>
                  <a:lnTo>
                    <a:pt x="32" y="0"/>
                  </a:lnTo>
                  <a:lnTo>
                    <a:pt x="26" y="0"/>
                  </a:lnTo>
                  <a:lnTo>
                    <a:pt x="19" y="2"/>
                  </a:lnTo>
                  <a:lnTo>
                    <a:pt x="13" y="4"/>
                  </a:lnTo>
                  <a:lnTo>
                    <a:pt x="9" y="9"/>
                  </a:lnTo>
                  <a:lnTo>
                    <a:pt x="3" y="13"/>
                  </a:lnTo>
                  <a:lnTo>
                    <a:pt x="2" y="19"/>
                  </a:lnTo>
                  <a:lnTo>
                    <a:pt x="0" y="25"/>
                  </a:lnTo>
                  <a:lnTo>
                    <a:pt x="0" y="32"/>
                  </a:lnTo>
                  <a:lnTo>
                    <a:pt x="0" y="38"/>
                  </a:lnTo>
                  <a:lnTo>
                    <a:pt x="2" y="44"/>
                  </a:lnTo>
                  <a:lnTo>
                    <a:pt x="3" y="49"/>
                  </a:lnTo>
                  <a:lnTo>
                    <a:pt x="9" y="55"/>
                  </a:lnTo>
                  <a:lnTo>
                    <a:pt x="13" y="57"/>
                  </a:lnTo>
                  <a:lnTo>
                    <a:pt x="19" y="61"/>
                  </a:lnTo>
                  <a:lnTo>
                    <a:pt x="26" y="65"/>
                  </a:lnTo>
                  <a:lnTo>
                    <a:pt x="32" y="65"/>
                  </a:lnTo>
                  <a:lnTo>
                    <a:pt x="32" y="65"/>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97" name="Freeform 45"/>
            <p:cNvSpPr>
              <a:spLocks/>
            </p:cNvSpPr>
            <p:nvPr/>
          </p:nvSpPr>
          <p:spPr bwMode="auto">
            <a:xfrm>
              <a:off x="3130" y="2457"/>
              <a:ext cx="33" cy="33"/>
            </a:xfrm>
            <a:custGeom>
              <a:avLst/>
              <a:gdLst/>
              <a:ahLst/>
              <a:cxnLst>
                <a:cxn ang="0">
                  <a:pos x="30" y="65"/>
                </a:cxn>
                <a:cxn ang="0">
                  <a:pos x="36" y="63"/>
                </a:cxn>
                <a:cxn ang="0">
                  <a:pos x="44" y="61"/>
                </a:cxn>
                <a:cxn ang="0">
                  <a:pos x="49" y="57"/>
                </a:cxn>
                <a:cxn ang="0">
                  <a:pos x="55" y="55"/>
                </a:cxn>
                <a:cxn ang="0">
                  <a:pos x="59" y="49"/>
                </a:cxn>
                <a:cxn ang="0">
                  <a:pos x="61" y="44"/>
                </a:cxn>
                <a:cxn ang="0">
                  <a:pos x="63" y="38"/>
                </a:cxn>
                <a:cxn ang="0">
                  <a:pos x="65" y="30"/>
                </a:cxn>
                <a:cxn ang="0">
                  <a:pos x="63" y="25"/>
                </a:cxn>
                <a:cxn ang="0">
                  <a:pos x="61" y="19"/>
                </a:cxn>
                <a:cxn ang="0">
                  <a:pos x="59" y="11"/>
                </a:cxn>
                <a:cxn ang="0">
                  <a:pos x="55" y="9"/>
                </a:cxn>
                <a:cxn ang="0">
                  <a:pos x="49" y="6"/>
                </a:cxn>
                <a:cxn ang="0">
                  <a:pos x="44" y="4"/>
                </a:cxn>
                <a:cxn ang="0">
                  <a:pos x="36" y="0"/>
                </a:cxn>
                <a:cxn ang="0">
                  <a:pos x="30" y="0"/>
                </a:cxn>
                <a:cxn ang="0">
                  <a:pos x="25" y="0"/>
                </a:cxn>
                <a:cxn ang="0">
                  <a:pos x="19" y="4"/>
                </a:cxn>
                <a:cxn ang="0">
                  <a:pos x="13" y="6"/>
                </a:cxn>
                <a:cxn ang="0">
                  <a:pos x="9" y="9"/>
                </a:cxn>
                <a:cxn ang="0">
                  <a:pos x="4" y="11"/>
                </a:cxn>
                <a:cxn ang="0">
                  <a:pos x="2" y="19"/>
                </a:cxn>
                <a:cxn ang="0">
                  <a:pos x="0" y="25"/>
                </a:cxn>
                <a:cxn ang="0">
                  <a:pos x="0" y="30"/>
                </a:cxn>
                <a:cxn ang="0">
                  <a:pos x="0" y="38"/>
                </a:cxn>
                <a:cxn ang="0">
                  <a:pos x="2" y="44"/>
                </a:cxn>
                <a:cxn ang="0">
                  <a:pos x="4" y="49"/>
                </a:cxn>
                <a:cxn ang="0">
                  <a:pos x="9" y="55"/>
                </a:cxn>
                <a:cxn ang="0">
                  <a:pos x="13" y="57"/>
                </a:cxn>
                <a:cxn ang="0">
                  <a:pos x="19" y="61"/>
                </a:cxn>
                <a:cxn ang="0">
                  <a:pos x="25" y="63"/>
                </a:cxn>
                <a:cxn ang="0">
                  <a:pos x="30" y="65"/>
                </a:cxn>
                <a:cxn ang="0">
                  <a:pos x="30" y="65"/>
                </a:cxn>
              </a:cxnLst>
              <a:rect l="0" t="0" r="r" b="b"/>
              <a:pathLst>
                <a:path w="65" h="65">
                  <a:moveTo>
                    <a:pt x="30" y="65"/>
                  </a:moveTo>
                  <a:lnTo>
                    <a:pt x="36" y="63"/>
                  </a:lnTo>
                  <a:lnTo>
                    <a:pt x="44" y="61"/>
                  </a:lnTo>
                  <a:lnTo>
                    <a:pt x="49" y="57"/>
                  </a:lnTo>
                  <a:lnTo>
                    <a:pt x="55" y="55"/>
                  </a:lnTo>
                  <a:lnTo>
                    <a:pt x="59" y="49"/>
                  </a:lnTo>
                  <a:lnTo>
                    <a:pt x="61" y="44"/>
                  </a:lnTo>
                  <a:lnTo>
                    <a:pt x="63" y="38"/>
                  </a:lnTo>
                  <a:lnTo>
                    <a:pt x="65" y="30"/>
                  </a:lnTo>
                  <a:lnTo>
                    <a:pt x="63" y="25"/>
                  </a:lnTo>
                  <a:lnTo>
                    <a:pt x="61" y="19"/>
                  </a:lnTo>
                  <a:lnTo>
                    <a:pt x="59" y="11"/>
                  </a:lnTo>
                  <a:lnTo>
                    <a:pt x="55" y="9"/>
                  </a:lnTo>
                  <a:lnTo>
                    <a:pt x="49" y="6"/>
                  </a:lnTo>
                  <a:lnTo>
                    <a:pt x="44" y="4"/>
                  </a:lnTo>
                  <a:lnTo>
                    <a:pt x="36" y="0"/>
                  </a:lnTo>
                  <a:lnTo>
                    <a:pt x="30" y="0"/>
                  </a:lnTo>
                  <a:lnTo>
                    <a:pt x="25" y="0"/>
                  </a:lnTo>
                  <a:lnTo>
                    <a:pt x="19" y="4"/>
                  </a:lnTo>
                  <a:lnTo>
                    <a:pt x="13" y="6"/>
                  </a:lnTo>
                  <a:lnTo>
                    <a:pt x="9" y="9"/>
                  </a:lnTo>
                  <a:lnTo>
                    <a:pt x="4" y="11"/>
                  </a:lnTo>
                  <a:lnTo>
                    <a:pt x="2" y="19"/>
                  </a:lnTo>
                  <a:lnTo>
                    <a:pt x="0" y="25"/>
                  </a:lnTo>
                  <a:lnTo>
                    <a:pt x="0" y="30"/>
                  </a:lnTo>
                  <a:lnTo>
                    <a:pt x="0" y="38"/>
                  </a:lnTo>
                  <a:lnTo>
                    <a:pt x="2" y="44"/>
                  </a:lnTo>
                  <a:lnTo>
                    <a:pt x="4" y="49"/>
                  </a:lnTo>
                  <a:lnTo>
                    <a:pt x="9" y="55"/>
                  </a:lnTo>
                  <a:lnTo>
                    <a:pt x="13" y="57"/>
                  </a:lnTo>
                  <a:lnTo>
                    <a:pt x="19" y="61"/>
                  </a:lnTo>
                  <a:lnTo>
                    <a:pt x="25" y="63"/>
                  </a:lnTo>
                  <a:lnTo>
                    <a:pt x="30" y="65"/>
                  </a:lnTo>
                  <a:lnTo>
                    <a:pt x="30" y="65"/>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98" name="Freeform 46"/>
            <p:cNvSpPr>
              <a:spLocks/>
            </p:cNvSpPr>
            <p:nvPr/>
          </p:nvSpPr>
          <p:spPr bwMode="auto">
            <a:xfrm>
              <a:off x="3174" y="2400"/>
              <a:ext cx="33" cy="33"/>
            </a:xfrm>
            <a:custGeom>
              <a:avLst/>
              <a:gdLst/>
              <a:ahLst/>
              <a:cxnLst>
                <a:cxn ang="0">
                  <a:pos x="35" y="65"/>
                </a:cxn>
                <a:cxn ang="0">
                  <a:pos x="40" y="63"/>
                </a:cxn>
                <a:cxn ang="0">
                  <a:pos x="46" y="61"/>
                </a:cxn>
                <a:cxn ang="0">
                  <a:pos x="52" y="59"/>
                </a:cxn>
                <a:cxn ang="0">
                  <a:pos x="57" y="55"/>
                </a:cxn>
                <a:cxn ang="0">
                  <a:pos x="59" y="49"/>
                </a:cxn>
                <a:cxn ang="0">
                  <a:pos x="65" y="45"/>
                </a:cxn>
                <a:cxn ang="0">
                  <a:pos x="67" y="38"/>
                </a:cxn>
                <a:cxn ang="0">
                  <a:pos x="67" y="32"/>
                </a:cxn>
                <a:cxn ang="0">
                  <a:pos x="67" y="26"/>
                </a:cxn>
                <a:cxn ang="0">
                  <a:pos x="65" y="19"/>
                </a:cxn>
                <a:cxn ang="0">
                  <a:pos x="59" y="13"/>
                </a:cxn>
                <a:cxn ang="0">
                  <a:pos x="57" y="9"/>
                </a:cxn>
                <a:cxn ang="0">
                  <a:pos x="52" y="6"/>
                </a:cxn>
                <a:cxn ang="0">
                  <a:pos x="46" y="2"/>
                </a:cxn>
                <a:cxn ang="0">
                  <a:pos x="40" y="0"/>
                </a:cxn>
                <a:cxn ang="0">
                  <a:pos x="35" y="0"/>
                </a:cxn>
                <a:cxn ang="0">
                  <a:pos x="27" y="0"/>
                </a:cxn>
                <a:cxn ang="0">
                  <a:pos x="21" y="2"/>
                </a:cxn>
                <a:cxn ang="0">
                  <a:pos x="16" y="6"/>
                </a:cxn>
                <a:cxn ang="0">
                  <a:pos x="10" y="9"/>
                </a:cxn>
                <a:cxn ang="0">
                  <a:pos x="6" y="13"/>
                </a:cxn>
                <a:cxn ang="0">
                  <a:pos x="4" y="19"/>
                </a:cxn>
                <a:cxn ang="0">
                  <a:pos x="0" y="26"/>
                </a:cxn>
                <a:cxn ang="0">
                  <a:pos x="0" y="32"/>
                </a:cxn>
                <a:cxn ang="0">
                  <a:pos x="0" y="38"/>
                </a:cxn>
                <a:cxn ang="0">
                  <a:pos x="4" y="45"/>
                </a:cxn>
                <a:cxn ang="0">
                  <a:pos x="6" y="49"/>
                </a:cxn>
                <a:cxn ang="0">
                  <a:pos x="10" y="55"/>
                </a:cxn>
                <a:cxn ang="0">
                  <a:pos x="16" y="59"/>
                </a:cxn>
                <a:cxn ang="0">
                  <a:pos x="21" y="61"/>
                </a:cxn>
                <a:cxn ang="0">
                  <a:pos x="27" y="63"/>
                </a:cxn>
                <a:cxn ang="0">
                  <a:pos x="35" y="65"/>
                </a:cxn>
                <a:cxn ang="0">
                  <a:pos x="35" y="65"/>
                </a:cxn>
              </a:cxnLst>
              <a:rect l="0" t="0" r="r" b="b"/>
              <a:pathLst>
                <a:path w="67" h="65">
                  <a:moveTo>
                    <a:pt x="35" y="65"/>
                  </a:moveTo>
                  <a:lnTo>
                    <a:pt x="40" y="63"/>
                  </a:lnTo>
                  <a:lnTo>
                    <a:pt x="46" y="61"/>
                  </a:lnTo>
                  <a:lnTo>
                    <a:pt x="52" y="59"/>
                  </a:lnTo>
                  <a:lnTo>
                    <a:pt x="57" y="55"/>
                  </a:lnTo>
                  <a:lnTo>
                    <a:pt x="59" y="49"/>
                  </a:lnTo>
                  <a:lnTo>
                    <a:pt x="65" y="45"/>
                  </a:lnTo>
                  <a:lnTo>
                    <a:pt x="67" y="38"/>
                  </a:lnTo>
                  <a:lnTo>
                    <a:pt x="67" y="32"/>
                  </a:lnTo>
                  <a:lnTo>
                    <a:pt x="67" y="26"/>
                  </a:lnTo>
                  <a:lnTo>
                    <a:pt x="65" y="19"/>
                  </a:lnTo>
                  <a:lnTo>
                    <a:pt x="59" y="13"/>
                  </a:lnTo>
                  <a:lnTo>
                    <a:pt x="57" y="9"/>
                  </a:lnTo>
                  <a:lnTo>
                    <a:pt x="52" y="6"/>
                  </a:lnTo>
                  <a:lnTo>
                    <a:pt x="46" y="2"/>
                  </a:lnTo>
                  <a:lnTo>
                    <a:pt x="40" y="0"/>
                  </a:lnTo>
                  <a:lnTo>
                    <a:pt x="35" y="0"/>
                  </a:lnTo>
                  <a:lnTo>
                    <a:pt x="27" y="0"/>
                  </a:lnTo>
                  <a:lnTo>
                    <a:pt x="21" y="2"/>
                  </a:lnTo>
                  <a:lnTo>
                    <a:pt x="16" y="6"/>
                  </a:lnTo>
                  <a:lnTo>
                    <a:pt x="10" y="9"/>
                  </a:lnTo>
                  <a:lnTo>
                    <a:pt x="6" y="13"/>
                  </a:lnTo>
                  <a:lnTo>
                    <a:pt x="4" y="19"/>
                  </a:lnTo>
                  <a:lnTo>
                    <a:pt x="0" y="26"/>
                  </a:lnTo>
                  <a:lnTo>
                    <a:pt x="0" y="32"/>
                  </a:lnTo>
                  <a:lnTo>
                    <a:pt x="0" y="38"/>
                  </a:lnTo>
                  <a:lnTo>
                    <a:pt x="4" y="45"/>
                  </a:lnTo>
                  <a:lnTo>
                    <a:pt x="6" y="49"/>
                  </a:lnTo>
                  <a:lnTo>
                    <a:pt x="10" y="55"/>
                  </a:lnTo>
                  <a:lnTo>
                    <a:pt x="16" y="59"/>
                  </a:lnTo>
                  <a:lnTo>
                    <a:pt x="21" y="61"/>
                  </a:lnTo>
                  <a:lnTo>
                    <a:pt x="27" y="63"/>
                  </a:lnTo>
                  <a:lnTo>
                    <a:pt x="35" y="65"/>
                  </a:lnTo>
                  <a:lnTo>
                    <a:pt x="35" y="65"/>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5999" name="Freeform 47"/>
            <p:cNvSpPr>
              <a:spLocks/>
            </p:cNvSpPr>
            <p:nvPr/>
          </p:nvSpPr>
          <p:spPr bwMode="auto">
            <a:xfrm>
              <a:off x="2970" y="2686"/>
              <a:ext cx="31" cy="31"/>
            </a:xfrm>
            <a:custGeom>
              <a:avLst/>
              <a:gdLst/>
              <a:ahLst/>
              <a:cxnLst>
                <a:cxn ang="0">
                  <a:pos x="30" y="63"/>
                </a:cxn>
                <a:cxn ang="0">
                  <a:pos x="38" y="63"/>
                </a:cxn>
                <a:cxn ang="0">
                  <a:pos x="43" y="61"/>
                </a:cxn>
                <a:cxn ang="0">
                  <a:pos x="49" y="57"/>
                </a:cxn>
                <a:cxn ang="0">
                  <a:pos x="53" y="53"/>
                </a:cxn>
                <a:cxn ang="0">
                  <a:pos x="57" y="50"/>
                </a:cxn>
                <a:cxn ang="0">
                  <a:pos x="60" y="44"/>
                </a:cxn>
                <a:cxn ang="0">
                  <a:pos x="62" y="38"/>
                </a:cxn>
                <a:cxn ang="0">
                  <a:pos x="62" y="32"/>
                </a:cxn>
                <a:cxn ang="0">
                  <a:pos x="62" y="25"/>
                </a:cxn>
                <a:cxn ang="0">
                  <a:pos x="60" y="19"/>
                </a:cxn>
                <a:cxn ang="0">
                  <a:pos x="57" y="13"/>
                </a:cxn>
                <a:cxn ang="0">
                  <a:pos x="53" y="10"/>
                </a:cxn>
                <a:cxn ang="0">
                  <a:pos x="49" y="4"/>
                </a:cxn>
                <a:cxn ang="0">
                  <a:pos x="43" y="2"/>
                </a:cxn>
                <a:cxn ang="0">
                  <a:pos x="38" y="0"/>
                </a:cxn>
                <a:cxn ang="0">
                  <a:pos x="30" y="0"/>
                </a:cxn>
                <a:cxn ang="0">
                  <a:pos x="24" y="0"/>
                </a:cxn>
                <a:cxn ang="0">
                  <a:pos x="19" y="2"/>
                </a:cxn>
                <a:cxn ang="0">
                  <a:pos x="11" y="4"/>
                </a:cxn>
                <a:cxn ang="0">
                  <a:pos x="9" y="10"/>
                </a:cxn>
                <a:cxn ang="0">
                  <a:pos x="3" y="13"/>
                </a:cxn>
                <a:cxn ang="0">
                  <a:pos x="2" y="19"/>
                </a:cxn>
                <a:cxn ang="0">
                  <a:pos x="0" y="25"/>
                </a:cxn>
                <a:cxn ang="0">
                  <a:pos x="0" y="32"/>
                </a:cxn>
                <a:cxn ang="0">
                  <a:pos x="0" y="38"/>
                </a:cxn>
                <a:cxn ang="0">
                  <a:pos x="2" y="44"/>
                </a:cxn>
                <a:cxn ang="0">
                  <a:pos x="3" y="50"/>
                </a:cxn>
                <a:cxn ang="0">
                  <a:pos x="9" y="53"/>
                </a:cxn>
                <a:cxn ang="0">
                  <a:pos x="11" y="57"/>
                </a:cxn>
                <a:cxn ang="0">
                  <a:pos x="19" y="61"/>
                </a:cxn>
                <a:cxn ang="0">
                  <a:pos x="24" y="63"/>
                </a:cxn>
                <a:cxn ang="0">
                  <a:pos x="30" y="63"/>
                </a:cxn>
                <a:cxn ang="0">
                  <a:pos x="30" y="63"/>
                </a:cxn>
              </a:cxnLst>
              <a:rect l="0" t="0" r="r" b="b"/>
              <a:pathLst>
                <a:path w="62" h="63">
                  <a:moveTo>
                    <a:pt x="30" y="63"/>
                  </a:moveTo>
                  <a:lnTo>
                    <a:pt x="38" y="63"/>
                  </a:lnTo>
                  <a:lnTo>
                    <a:pt x="43" y="61"/>
                  </a:lnTo>
                  <a:lnTo>
                    <a:pt x="49" y="57"/>
                  </a:lnTo>
                  <a:lnTo>
                    <a:pt x="53" y="53"/>
                  </a:lnTo>
                  <a:lnTo>
                    <a:pt x="57" y="50"/>
                  </a:lnTo>
                  <a:lnTo>
                    <a:pt x="60" y="44"/>
                  </a:lnTo>
                  <a:lnTo>
                    <a:pt x="62" y="38"/>
                  </a:lnTo>
                  <a:lnTo>
                    <a:pt x="62" y="32"/>
                  </a:lnTo>
                  <a:lnTo>
                    <a:pt x="62" y="25"/>
                  </a:lnTo>
                  <a:lnTo>
                    <a:pt x="60" y="19"/>
                  </a:lnTo>
                  <a:lnTo>
                    <a:pt x="57" y="13"/>
                  </a:lnTo>
                  <a:lnTo>
                    <a:pt x="53" y="10"/>
                  </a:lnTo>
                  <a:lnTo>
                    <a:pt x="49" y="4"/>
                  </a:lnTo>
                  <a:lnTo>
                    <a:pt x="43" y="2"/>
                  </a:lnTo>
                  <a:lnTo>
                    <a:pt x="38" y="0"/>
                  </a:lnTo>
                  <a:lnTo>
                    <a:pt x="30" y="0"/>
                  </a:lnTo>
                  <a:lnTo>
                    <a:pt x="24" y="0"/>
                  </a:lnTo>
                  <a:lnTo>
                    <a:pt x="19" y="2"/>
                  </a:lnTo>
                  <a:lnTo>
                    <a:pt x="11" y="4"/>
                  </a:lnTo>
                  <a:lnTo>
                    <a:pt x="9" y="10"/>
                  </a:lnTo>
                  <a:lnTo>
                    <a:pt x="3" y="13"/>
                  </a:lnTo>
                  <a:lnTo>
                    <a:pt x="2" y="19"/>
                  </a:lnTo>
                  <a:lnTo>
                    <a:pt x="0" y="25"/>
                  </a:lnTo>
                  <a:lnTo>
                    <a:pt x="0" y="32"/>
                  </a:lnTo>
                  <a:lnTo>
                    <a:pt x="0" y="38"/>
                  </a:lnTo>
                  <a:lnTo>
                    <a:pt x="2" y="44"/>
                  </a:lnTo>
                  <a:lnTo>
                    <a:pt x="3" y="50"/>
                  </a:lnTo>
                  <a:lnTo>
                    <a:pt x="9" y="53"/>
                  </a:lnTo>
                  <a:lnTo>
                    <a:pt x="11" y="57"/>
                  </a:lnTo>
                  <a:lnTo>
                    <a:pt x="19" y="61"/>
                  </a:lnTo>
                  <a:lnTo>
                    <a:pt x="24" y="63"/>
                  </a:lnTo>
                  <a:lnTo>
                    <a:pt x="30" y="63"/>
                  </a:lnTo>
                  <a:lnTo>
                    <a:pt x="30" y="63"/>
                  </a:lnTo>
                  <a:close/>
                </a:path>
              </a:pathLst>
            </a:custGeom>
            <a:solidFill>
              <a:srgbClr val="A6BFFF"/>
            </a:solidFill>
            <a:ln w="9525">
              <a:noFill/>
              <a:round/>
              <a:headEnd/>
              <a:tailEnd/>
            </a:ln>
          </p:spPr>
          <p:txBody>
            <a:bodyPr>
              <a:prstTxWarp prst="textNoShape">
                <a:avLst/>
              </a:prstTxWarp>
            </a:bodyPr>
            <a:lstStyle/>
            <a:p>
              <a:pPr algn="just"/>
              <a:endParaRPr lang="es-MX"/>
            </a:p>
          </p:txBody>
        </p:sp>
        <p:sp>
          <p:nvSpPr>
            <p:cNvPr id="126000" name="Freeform 48"/>
            <p:cNvSpPr>
              <a:spLocks/>
            </p:cNvSpPr>
            <p:nvPr/>
          </p:nvSpPr>
          <p:spPr bwMode="auto">
            <a:xfrm>
              <a:off x="3014" y="2629"/>
              <a:ext cx="33" cy="32"/>
            </a:xfrm>
            <a:custGeom>
              <a:avLst/>
              <a:gdLst/>
              <a:ahLst/>
              <a:cxnLst>
                <a:cxn ang="0">
                  <a:pos x="34" y="65"/>
                </a:cxn>
                <a:cxn ang="0">
                  <a:pos x="38" y="63"/>
                </a:cxn>
                <a:cxn ang="0">
                  <a:pos x="46" y="61"/>
                </a:cxn>
                <a:cxn ang="0">
                  <a:pos x="50" y="57"/>
                </a:cxn>
                <a:cxn ang="0">
                  <a:pos x="55" y="53"/>
                </a:cxn>
                <a:cxn ang="0">
                  <a:pos x="59" y="48"/>
                </a:cxn>
                <a:cxn ang="0">
                  <a:pos x="63" y="44"/>
                </a:cxn>
                <a:cxn ang="0">
                  <a:pos x="65" y="36"/>
                </a:cxn>
                <a:cxn ang="0">
                  <a:pos x="67" y="31"/>
                </a:cxn>
                <a:cxn ang="0">
                  <a:pos x="65" y="25"/>
                </a:cxn>
                <a:cxn ang="0">
                  <a:pos x="63" y="17"/>
                </a:cxn>
                <a:cxn ang="0">
                  <a:pos x="59" y="11"/>
                </a:cxn>
                <a:cxn ang="0">
                  <a:pos x="55" y="8"/>
                </a:cxn>
                <a:cxn ang="0">
                  <a:pos x="50" y="4"/>
                </a:cxn>
                <a:cxn ang="0">
                  <a:pos x="46" y="2"/>
                </a:cxn>
                <a:cxn ang="0">
                  <a:pos x="38" y="0"/>
                </a:cxn>
                <a:cxn ang="0">
                  <a:pos x="34" y="0"/>
                </a:cxn>
                <a:cxn ang="0">
                  <a:pos x="27" y="0"/>
                </a:cxn>
                <a:cxn ang="0">
                  <a:pos x="19" y="2"/>
                </a:cxn>
                <a:cxn ang="0">
                  <a:pos x="13" y="4"/>
                </a:cxn>
                <a:cxn ang="0">
                  <a:pos x="10" y="8"/>
                </a:cxn>
                <a:cxn ang="0">
                  <a:pos x="4" y="11"/>
                </a:cxn>
                <a:cxn ang="0">
                  <a:pos x="2" y="17"/>
                </a:cxn>
                <a:cxn ang="0">
                  <a:pos x="0" y="25"/>
                </a:cxn>
                <a:cxn ang="0">
                  <a:pos x="0" y="31"/>
                </a:cxn>
                <a:cxn ang="0">
                  <a:pos x="0" y="36"/>
                </a:cxn>
                <a:cxn ang="0">
                  <a:pos x="2" y="44"/>
                </a:cxn>
                <a:cxn ang="0">
                  <a:pos x="4" y="48"/>
                </a:cxn>
                <a:cxn ang="0">
                  <a:pos x="10" y="53"/>
                </a:cxn>
                <a:cxn ang="0">
                  <a:pos x="13" y="57"/>
                </a:cxn>
                <a:cxn ang="0">
                  <a:pos x="19" y="61"/>
                </a:cxn>
                <a:cxn ang="0">
                  <a:pos x="27" y="63"/>
                </a:cxn>
                <a:cxn ang="0">
                  <a:pos x="34" y="65"/>
                </a:cxn>
                <a:cxn ang="0">
                  <a:pos x="34" y="65"/>
                </a:cxn>
              </a:cxnLst>
              <a:rect l="0" t="0" r="r" b="b"/>
              <a:pathLst>
                <a:path w="67" h="65">
                  <a:moveTo>
                    <a:pt x="34" y="65"/>
                  </a:moveTo>
                  <a:lnTo>
                    <a:pt x="38" y="63"/>
                  </a:lnTo>
                  <a:lnTo>
                    <a:pt x="46" y="61"/>
                  </a:lnTo>
                  <a:lnTo>
                    <a:pt x="50" y="57"/>
                  </a:lnTo>
                  <a:lnTo>
                    <a:pt x="55" y="53"/>
                  </a:lnTo>
                  <a:lnTo>
                    <a:pt x="59" y="48"/>
                  </a:lnTo>
                  <a:lnTo>
                    <a:pt x="63" y="44"/>
                  </a:lnTo>
                  <a:lnTo>
                    <a:pt x="65" y="36"/>
                  </a:lnTo>
                  <a:lnTo>
                    <a:pt x="67" y="31"/>
                  </a:lnTo>
                  <a:lnTo>
                    <a:pt x="65" y="25"/>
                  </a:lnTo>
                  <a:lnTo>
                    <a:pt x="63" y="17"/>
                  </a:lnTo>
                  <a:lnTo>
                    <a:pt x="59" y="11"/>
                  </a:lnTo>
                  <a:lnTo>
                    <a:pt x="55" y="8"/>
                  </a:lnTo>
                  <a:lnTo>
                    <a:pt x="50" y="4"/>
                  </a:lnTo>
                  <a:lnTo>
                    <a:pt x="46" y="2"/>
                  </a:lnTo>
                  <a:lnTo>
                    <a:pt x="38" y="0"/>
                  </a:lnTo>
                  <a:lnTo>
                    <a:pt x="34" y="0"/>
                  </a:lnTo>
                  <a:lnTo>
                    <a:pt x="27" y="0"/>
                  </a:lnTo>
                  <a:lnTo>
                    <a:pt x="19" y="2"/>
                  </a:lnTo>
                  <a:lnTo>
                    <a:pt x="13" y="4"/>
                  </a:lnTo>
                  <a:lnTo>
                    <a:pt x="10" y="8"/>
                  </a:lnTo>
                  <a:lnTo>
                    <a:pt x="4" y="11"/>
                  </a:lnTo>
                  <a:lnTo>
                    <a:pt x="2" y="17"/>
                  </a:lnTo>
                  <a:lnTo>
                    <a:pt x="0" y="25"/>
                  </a:lnTo>
                  <a:lnTo>
                    <a:pt x="0" y="31"/>
                  </a:lnTo>
                  <a:lnTo>
                    <a:pt x="0" y="36"/>
                  </a:lnTo>
                  <a:lnTo>
                    <a:pt x="2" y="44"/>
                  </a:lnTo>
                  <a:lnTo>
                    <a:pt x="4" y="48"/>
                  </a:lnTo>
                  <a:lnTo>
                    <a:pt x="10" y="53"/>
                  </a:lnTo>
                  <a:lnTo>
                    <a:pt x="13" y="57"/>
                  </a:lnTo>
                  <a:lnTo>
                    <a:pt x="19" y="61"/>
                  </a:lnTo>
                  <a:lnTo>
                    <a:pt x="27" y="63"/>
                  </a:lnTo>
                  <a:lnTo>
                    <a:pt x="34" y="65"/>
                  </a:lnTo>
                  <a:lnTo>
                    <a:pt x="34" y="65"/>
                  </a:lnTo>
                  <a:close/>
                </a:path>
              </a:pathLst>
            </a:custGeom>
            <a:solidFill>
              <a:srgbClr val="A6BFFF"/>
            </a:solidFill>
            <a:ln w="9525">
              <a:noFill/>
              <a:round/>
              <a:headEnd/>
              <a:tailEnd/>
            </a:ln>
          </p:spPr>
          <p:txBody>
            <a:bodyPr>
              <a:prstTxWarp prst="textNoShape">
                <a:avLst/>
              </a:prstTxWarp>
            </a:bodyPr>
            <a:lstStyle/>
            <a:p>
              <a:pPr algn="just"/>
              <a:endParaRPr lang="es-MX"/>
            </a:p>
          </p:txBody>
        </p:sp>
        <p:sp>
          <p:nvSpPr>
            <p:cNvPr id="126001" name="Freeform 49"/>
            <p:cNvSpPr>
              <a:spLocks/>
            </p:cNvSpPr>
            <p:nvPr/>
          </p:nvSpPr>
          <p:spPr bwMode="auto">
            <a:xfrm>
              <a:off x="3058" y="2572"/>
              <a:ext cx="33" cy="32"/>
            </a:xfrm>
            <a:custGeom>
              <a:avLst/>
              <a:gdLst/>
              <a:ahLst/>
              <a:cxnLst>
                <a:cxn ang="0">
                  <a:pos x="35" y="65"/>
                </a:cxn>
                <a:cxn ang="0">
                  <a:pos x="40" y="63"/>
                </a:cxn>
                <a:cxn ang="0">
                  <a:pos x="46" y="61"/>
                </a:cxn>
                <a:cxn ang="0">
                  <a:pos x="50" y="57"/>
                </a:cxn>
                <a:cxn ang="0">
                  <a:pos x="56" y="55"/>
                </a:cxn>
                <a:cxn ang="0">
                  <a:pos x="59" y="48"/>
                </a:cxn>
                <a:cxn ang="0">
                  <a:pos x="61" y="44"/>
                </a:cxn>
                <a:cxn ang="0">
                  <a:pos x="63" y="36"/>
                </a:cxn>
                <a:cxn ang="0">
                  <a:pos x="65" y="30"/>
                </a:cxn>
                <a:cxn ang="0">
                  <a:pos x="63" y="25"/>
                </a:cxn>
                <a:cxn ang="0">
                  <a:pos x="61" y="17"/>
                </a:cxn>
                <a:cxn ang="0">
                  <a:pos x="59" y="13"/>
                </a:cxn>
                <a:cxn ang="0">
                  <a:pos x="56" y="8"/>
                </a:cxn>
                <a:cxn ang="0">
                  <a:pos x="50" y="4"/>
                </a:cxn>
                <a:cxn ang="0">
                  <a:pos x="46" y="2"/>
                </a:cxn>
                <a:cxn ang="0">
                  <a:pos x="40" y="0"/>
                </a:cxn>
                <a:cxn ang="0">
                  <a:pos x="35" y="0"/>
                </a:cxn>
                <a:cxn ang="0">
                  <a:pos x="27" y="0"/>
                </a:cxn>
                <a:cxn ang="0">
                  <a:pos x="21"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21" y="61"/>
                </a:cxn>
                <a:cxn ang="0">
                  <a:pos x="27" y="63"/>
                </a:cxn>
                <a:cxn ang="0">
                  <a:pos x="35" y="65"/>
                </a:cxn>
                <a:cxn ang="0">
                  <a:pos x="35" y="65"/>
                </a:cxn>
              </a:cxnLst>
              <a:rect l="0" t="0" r="r" b="b"/>
              <a:pathLst>
                <a:path w="65" h="65">
                  <a:moveTo>
                    <a:pt x="35" y="65"/>
                  </a:moveTo>
                  <a:lnTo>
                    <a:pt x="40" y="63"/>
                  </a:lnTo>
                  <a:lnTo>
                    <a:pt x="46" y="61"/>
                  </a:lnTo>
                  <a:lnTo>
                    <a:pt x="50" y="57"/>
                  </a:lnTo>
                  <a:lnTo>
                    <a:pt x="56" y="55"/>
                  </a:lnTo>
                  <a:lnTo>
                    <a:pt x="59" y="48"/>
                  </a:lnTo>
                  <a:lnTo>
                    <a:pt x="61" y="44"/>
                  </a:lnTo>
                  <a:lnTo>
                    <a:pt x="63" y="36"/>
                  </a:lnTo>
                  <a:lnTo>
                    <a:pt x="65" y="30"/>
                  </a:lnTo>
                  <a:lnTo>
                    <a:pt x="63" y="25"/>
                  </a:lnTo>
                  <a:lnTo>
                    <a:pt x="61" y="17"/>
                  </a:lnTo>
                  <a:lnTo>
                    <a:pt x="59" y="13"/>
                  </a:lnTo>
                  <a:lnTo>
                    <a:pt x="56" y="8"/>
                  </a:lnTo>
                  <a:lnTo>
                    <a:pt x="50" y="4"/>
                  </a:lnTo>
                  <a:lnTo>
                    <a:pt x="46" y="2"/>
                  </a:lnTo>
                  <a:lnTo>
                    <a:pt x="40" y="0"/>
                  </a:lnTo>
                  <a:lnTo>
                    <a:pt x="35" y="0"/>
                  </a:lnTo>
                  <a:lnTo>
                    <a:pt x="27" y="0"/>
                  </a:lnTo>
                  <a:lnTo>
                    <a:pt x="21" y="2"/>
                  </a:lnTo>
                  <a:lnTo>
                    <a:pt x="14" y="4"/>
                  </a:lnTo>
                  <a:lnTo>
                    <a:pt x="10" y="8"/>
                  </a:lnTo>
                  <a:lnTo>
                    <a:pt x="4" y="13"/>
                  </a:lnTo>
                  <a:lnTo>
                    <a:pt x="2" y="17"/>
                  </a:lnTo>
                  <a:lnTo>
                    <a:pt x="0" y="25"/>
                  </a:lnTo>
                  <a:lnTo>
                    <a:pt x="0" y="30"/>
                  </a:lnTo>
                  <a:lnTo>
                    <a:pt x="0" y="36"/>
                  </a:lnTo>
                  <a:lnTo>
                    <a:pt x="2" y="44"/>
                  </a:lnTo>
                  <a:lnTo>
                    <a:pt x="4" y="48"/>
                  </a:lnTo>
                  <a:lnTo>
                    <a:pt x="10" y="55"/>
                  </a:lnTo>
                  <a:lnTo>
                    <a:pt x="14" y="57"/>
                  </a:lnTo>
                  <a:lnTo>
                    <a:pt x="21" y="61"/>
                  </a:lnTo>
                  <a:lnTo>
                    <a:pt x="27" y="63"/>
                  </a:lnTo>
                  <a:lnTo>
                    <a:pt x="35" y="65"/>
                  </a:lnTo>
                  <a:lnTo>
                    <a:pt x="35" y="65"/>
                  </a:lnTo>
                  <a:close/>
                </a:path>
              </a:pathLst>
            </a:custGeom>
            <a:solidFill>
              <a:srgbClr val="A6BFFF"/>
            </a:solidFill>
            <a:ln w="9525">
              <a:noFill/>
              <a:round/>
              <a:headEnd/>
              <a:tailEnd/>
            </a:ln>
          </p:spPr>
          <p:txBody>
            <a:bodyPr>
              <a:prstTxWarp prst="textNoShape">
                <a:avLst/>
              </a:prstTxWarp>
            </a:bodyPr>
            <a:lstStyle/>
            <a:p>
              <a:pPr algn="just"/>
              <a:endParaRPr lang="es-MX"/>
            </a:p>
          </p:txBody>
        </p:sp>
        <p:sp>
          <p:nvSpPr>
            <p:cNvPr id="126002" name="Freeform 50"/>
            <p:cNvSpPr>
              <a:spLocks/>
            </p:cNvSpPr>
            <p:nvPr/>
          </p:nvSpPr>
          <p:spPr bwMode="auto">
            <a:xfrm>
              <a:off x="3104" y="2514"/>
              <a:ext cx="31" cy="33"/>
            </a:xfrm>
            <a:custGeom>
              <a:avLst/>
              <a:gdLst/>
              <a:ahLst/>
              <a:cxnLst>
                <a:cxn ang="0">
                  <a:pos x="30" y="65"/>
                </a:cxn>
                <a:cxn ang="0">
                  <a:pos x="36" y="65"/>
                </a:cxn>
                <a:cxn ang="0">
                  <a:pos x="42" y="61"/>
                </a:cxn>
                <a:cxn ang="0">
                  <a:pos x="47" y="57"/>
                </a:cxn>
                <a:cxn ang="0">
                  <a:pos x="53" y="55"/>
                </a:cxn>
                <a:cxn ang="0">
                  <a:pos x="57" y="49"/>
                </a:cxn>
                <a:cxn ang="0">
                  <a:pos x="61" y="44"/>
                </a:cxn>
                <a:cxn ang="0">
                  <a:pos x="62" y="38"/>
                </a:cxn>
                <a:cxn ang="0">
                  <a:pos x="62" y="32"/>
                </a:cxn>
                <a:cxn ang="0">
                  <a:pos x="62" y="25"/>
                </a:cxn>
                <a:cxn ang="0">
                  <a:pos x="61" y="19"/>
                </a:cxn>
                <a:cxn ang="0">
                  <a:pos x="57" y="13"/>
                </a:cxn>
                <a:cxn ang="0">
                  <a:pos x="53" y="9"/>
                </a:cxn>
                <a:cxn ang="0">
                  <a:pos x="47" y="4"/>
                </a:cxn>
                <a:cxn ang="0">
                  <a:pos x="42" y="2"/>
                </a:cxn>
                <a:cxn ang="0">
                  <a:pos x="36" y="0"/>
                </a:cxn>
                <a:cxn ang="0">
                  <a:pos x="30" y="0"/>
                </a:cxn>
                <a:cxn ang="0">
                  <a:pos x="23" y="0"/>
                </a:cxn>
                <a:cxn ang="0">
                  <a:pos x="17" y="2"/>
                </a:cxn>
                <a:cxn ang="0">
                  <a:pos x="11" y="4"/>
                </a:cxn>
                <a:cxn ang="0">
                  <a:pos x="7" y="9"/>
                </a:cxn>
                <a:cxn ang="0">
                  <a:pos x="4" y="13"/>
                </a:cxn>
                <a:cxn ang="0">
                  <a:pos x="2" y="19"/>
                </a:cxn>
                <a:cxn ang="0">
                  <a:pos x="0" y="25"/>
                </a:cxn>
                <a:cxn ang="0">
                  <a:pos x="0" y="32"/>
                </a:cxn>
                <a:cxn ang="0">
                  <a:pos x="0" y="38"/>
                </a:cxn>
                <a:cxn ang="0">
                  <a:pos x="2" y="44"/>
                </a:cxn>
                <a:cxn ang="0">
                  <a:pos x="4" y="49"/>
                </a:cxn>
                <a:cxn ang="0">
                  <a:pos x="7" y="55"/>
                </a:cxn>
                <a:cxn ang="0">
                  <a:pos x="11" y="57"/>
                </a:cxn>
                <a:cxn ang="0">
                  <a:pos x="17" y="61"/>
                </a:cxn>
                <a:cxn ang="0">
                  <a:pos x="23" y="65"/>
                </a:cxn>
                <a:cxn ang="0">
                  <a:pos x="30" y="65"/>
                </a:cxn>
                <a:cxn ang="0">
                  <a:pos x="30" y="65"/>
                </a:cxn>
              </a:cxnLst>
              <a:rect l="0" t="0" r="r" b="b"/>
              <a:pathLst>
                <a:path w="62" h="65">
                  <a:moveTo>
                    <a:pt x="30" y="65"/>
                  </a:moveTo>
                  <a:lnTo>
                    <a:pt x="36" y="65"/>
                  </a:lnTo>
                  <a:lnTo>
                    <a:pt x="42" y="61"/>
                  </a:lnTo>
                  <a:lnTo>
                    <a:pt x="47" y="57"/>
                  </a:lnTo>
                  <a:lnTo>
                    <a:pt x="53" y="55"/>
                  </a:lnTo>
                  <a:lnTo>
                    <a:pt x="57" y="49"/>
                  </a:lnTo>
                  <a:lnTo>
                    <a:pt x="61" y="44"/>
                  </a:lnTo>
                  <a:lnTo>
                    <a:pt x="62" y="38"/>
                  </a:lnTo>
                  <a:lnTo>
                    <a:pt x="62" y="32"/>
                  </a:lnTo>
                  <a:lnTo>
                    <a:pt x="62" y="25"/>
                  </a:lnTo>
                  <a:lnTo>
                    <a:pt x="61" y="19"/>
                  </a:lnTo>
                  <a:lnTo>
                    <a:pt x="57" y="13"/>
                  </a:lnTo>
                  <a:lnTo>
                    <a:pt x="53" y="9"/>
                  </a:lnTo>
                  <a:lnTo>
                    <a:pt x="47" y="4"/>
                  </a:lnTo>
                  <a:lnTo>
                    <a:pt x="42" y="2"/>
                  </a:lnTo>
                  <a:lnTo>
                    <a:pt x="36" y="0"/>
                  </a:lnTo>
                  <a:lnTo>
                    <a:pt x="30" y="0"/>
                  </a:lnTo>
                  <a:lnTo>
                    <a:pt x="23" y="0"/>
                  </a:lnTo>
                  <a:lnTo>
                    <a:pt x="17" y="2"/>
                  </a:lnTo>
                  <a:lnTo>
                    <a:pt x="11" y="4"/>
                  </a:lnTo>
                  <a:lnTo>
                    <a:pt x="7" y="9"/>
                  </a:lnTo>
                  <a:lnTo>
                    <a:pt x="4" y="13"/>
                  </a:lnTo>
                  <a:lnTo>
                    <a:pt x="2" y="19"/>
                  </a:lnTo>
                  <a:lnTo>
                    <a:pt x="0" y="25"/>
                  </a:lnTo>
                  <a:lnTo>
                    <a:pt x="0" y="32"/>
                  </a:lnTo>
                  <a:lnTo>
                    <a:pt x="0" y="38"/>
                  </a:lnTo>
                  <a:lnTo>
                    <a:pt x="2" y="44"/>
                  </a:lnTo>
                  <a:lnTo>
                    <a:pt x="4" y="49"/>
                  </a:lnTo>
                  <a:lnTo>
                    <a:pt x="7" y="55"/>
                  </a:lnTo>
                  <a:lnTo>
                    <a:pt x="11" y="57"/>
                  </a:lnTo>
                  <a:lnTo>
                    <a:pt x="17" y="61"/>
                  </a:lnTo>
                  <a:lnTo>
                    <a:pt x="23" y="65"/>
                  </a:lnTo>
                  <a:lnTo>
                    <a:pt x="30" y="65"/>
                  </a:lnTo>
                  <a:lnTo>
                    <a:pt x="30" y="65"/>
                  </a:lnTo>
                  <a:close/>
                </a:path>
              </a:pathLst>
            </a:custGeom>
            <a:solidFill>
              <a:srgbClr val="A6BFFF"/>
            </a:solidFill>
            <a:ln w="9525">
              <a:noFill/>
              <a:round/>
              <a:headEnd/>
              <a:tailEnd/>
            </a:ln>
          </p:spPr>
          <p:txBody>
            <a:bodyPr>
              <a:prstTxWarp prst="textNoShape">
                <a:avLst/>
              </a:prstTxWarp>
            </a:bodyPr>
            <a:lstStyle/>
            <a:p>
              <a:pPr algn="just"/>
              <a:endParaRPr lang="es-MX"/>
            </a:p>
          </p:txBody>
        </p:sp>
        <p:sp>
          <p:nvSpPr>
            <p:cNvPr id="126003" name="Freeform 51"/>
            <p:cNvSpPr>
              <a:spLocks/>
            </p:cNvSpPr>
            <p:nvPr/>
          </p:nvSpPr>
          <p:spPr bwMode="auto">
            <a:xfrm>
              <a:off x="3148" y="2457"/>
              <a:ext cx="33" cy="33"/>
            </a:xfrm>
            <a:custGeom>
              <a:avLst/>
              <a:gdLst/>
              <a:ahLst/>
              <a:cxnLst>
                <a:cxn ang="0">
                  <a:pos x="33" y="65"/>
                </a:cxn>
                <a:cxn ang="0">
                  <a:pos x="38" y="63"/>
                </a:cxn>
                <a:cxn ang="0">
                  <a:pos x="46" y="61"/>
                </a:cxn>
                <a:cxn ang="0">
                  <a:pos x="50" y="57"/>
                </a:cxn>
                <a:cxn ang="0">
                  <a:pos x="55" y="55"/>
                </a:cxn>
                <a:cxn ang="0">
                  <a:pos x="59" y="49"/>
                </a:cxn>
                <a:cxn ang="0">
                  <a:pos x="63" y="44"/>
                </a:cxn>
                <a:cxn ang="0">
                  <a:pos x="65" y="38"/>
                </a:cxn>
                <a:cxn ang="0">
                  <a:pos x="67" y="30"/>
                </a:cxn>
                <a:cxn ang="0">
                  <a:pos x="65" y="25"/>
                </a:cxn>
                <a:cxn ang="0">
                  <a:pos x="63" y="19"/>
                </a:cxn>
                <a:cxn ang="0">
                  <a:pos x="59" y="11"/>
                </a:cxn>
                <a:cxn ang="0">
                  <a:pos x="55" y="9"/>
                </a:cxn>
                <a:cxn ang="0">
                  <a:pos x="50" y="6"/>
                </a:cxn>
                <a:cxn ang="0">
                  <a:pos x="46" y="4"/>
                </a:cxn>
                <a:cxn ang="0">
                  <a:pos x="38" y="0"/>
                </a:cxn>
                <a:cxn ang="0">
                  <a:pos x="33" y="0"/>
                </a:cxn>
                <a:cxn ang="0">
                  <a:pos x="25" y="0"/>
                </a:cxn>
                <a:cxn ang="0">
                  <a:pos x="19" y="4"/>
                </a:cxn>
                <a:cxn ang="0">
                  <a:pos x="12" y="6"/>
                </a:cxn>
                <a:cxn ang="0">
                  <a:pos x="8" y="9"/>
                </a:cxn>
                <a:cxn ang="0">
                  <a:pos x="4" y="11"/>
                </a:cxn>
                <a:cxn ang="0">
                  <a:pos x="2" y="19"/>
                </a:cxn>
                <a:cxn ang="0">
                  <a:pos x="0" y="25"/>
                </a:cxn>
                <a:cxn ang="0">
                  <a:pos x="0" y="30"/>
                </a:cxn>
                <a:cxn ang="0">
                  <a:pos x="0" y="38"/>
                </a:cxn>
                <a:cxn ang="0">
                  <a:pos x="2" y="44"/>
                </a:cxn>
                <a:cxn ang="0">
                  <a:pos x="4" y="49"/>
                </a:cxn>
                <a:cxn ang="0">
                  <a:pos x="8" y="55"/>
                </a:cxn>
                <a:cxn ang="0">
                  <a:pos x="12" y="57"/>
                </a:cxn>
                <a:cxn ang="0">
                  <a:pos x="19" y="61"/>
                </a:cxn>
                <a:cxn ang="0">
                  <a:pos x="25" y="63"/>
                </a:cxn>
                <a:cxn ang="0">
                  <a:pos x="33" y="65"/>
                </a:cxn>
                <a:cxn ang="0">
                  <a:pos x="33" y="65"/>
                </a:cxn>
              </a:cxnLst>
              <a:rect l="0" t="0" r="r" b="b"/>
              <a:pathLst>
                <a:path w="67" h="65">
                  <a:moveTo>
                    <a:pt x="33" y="65"/>
                  </a:moveTo>
                  <a:lnTo>
                    <a:pt x="38" y="63"/>
                  </a:lnTo>
                  <a:lnTo>
                    <a:pt x="46" y="61"/>
                  </a:lnTo>
                  <a:lnTo>
                    <a:pt x="50" y="57"/>
                  </a:lnTo>
                  <a:lnTo>
                    <a:pt x="55" y="55"/>
                  </a:lnTo>
                  <a:lnTo>
                    <a:pt x="59" y="49"/>
                  </a:lnTo>
                  <a:lnTo>
                    <a:pt x="63" y="44"/>
                  </a:lnTo>
                  <a:lnTo>
                    <a:pt x="65" y="38"/>
                  </a:lnTo>
                  <a:lnTo>
                    <a:pt x="67" y="30"/>
                  </a:lnTo>
                  <a:lnTo>
                    <a:pt x="65" y="25"/>
                  </a:lnTo>
                  <a:lnTo>
                    <a:pt x="63" y="19"/>
                  </a:lnTo>
                  <a:lnTo>
                    <a:pt x="59" y="11"/>
                  </a:lnTo>
                  <a:lnTo>
                    <a:pt x="55" y="9"/>
                  </a:lnTo>
                  <a:lnTo>
                    <a:pt x="50" y="6"/>
                  </a:lnTo>
                  <a:lnTo>
                    <a:pt x="46" y="4"/>
                  </a:lnTo>
                  <a:lnTo>
                    <a:pt x="38" y="0"/>
                  </a:lnTo>
                  <a:lnTo>
                    <a:pt x="33" y="0"/>
                  </a:lnTo>
                  <a:lnTo>
                    <a:pt x="25" y="0"/>
                  </a:lnTo>
                  <a:lnTo>
                    <a:pt x="19" y="4"/>
                  </a:lnTo>
                  <a:lnTo>
                    <a:pt x="12" y="6"/>
                  </a:lnTo>
                  <a:lnTo>
                    <a:pt x="8" y="9"/>
                  </a:lnTo>
                  <a:lnTo>
                    <a:pt x="4" y="11"/>
                  </a:lnTo>
                  <a:lnTo>
                    <a:pt x="2" y="19"/>
                  </a:lnTo>
                  <a:lnTo>
                    <a:pt x="0" y="25"/>
                  </a:lnTo>
                  <a:lnTo>
                    <a:pt x="0" y="30"/>
                  </a:lnTo>
                  <a:lnTo>
                    <a:pt x="0" y="38"/>
                  </a:lnTo>
                  <a:lnTo>
                    <a:pt x="2" y="44"/>
                  </a:lnTo>
                  <a:lnTo>
                    <a:pt x="4" y="49"/>
                  </a:lnTo>
                  <a:lnTo>
                    <a:pt x="8" y="55"/>
                  </a:lnTo>
                  <a:lnTo>
                    <a:pt x="12" y="57"/>
                  </a:lnTo>
                  <a:lnTo>
                    <a:pt x="19" y="61"/>
                  </a:lnTo>
                  <a:lnTo>
                    <a:pt x="25" y="63"/>
                  </a:lnTo>
                  <a:lnTo>
                    <a:pt x="33" y="65"/>
                  </a:lnTo>
                  <a:lnTo>
                    <a:pt x="33" y="65"/>
                  </a:lnTo>
                  <a:close/>
                </a:path>
              </a:pathLst>
            </a:custGeom>
            <a:solidFill>
              <a:srgbClr val="A6BFFF"/>
            </a:solidFill>
            <a:ln w="9525">
              <a:noFill/>
              <a:round/>
              <a:headEnd/>
              <a:tailEnd/>
            </a:ln>
          </p:spPr>
          <p:txBody>
            <a:bodyPr>
              <a:prstTxWarp prst="textNoShape">
                <a:avLst/>
              </a:prstTxWarp>
            </a:bodyPr>
            <a:lstStyle/>
            <a:p>
              <a:pPr algn="just"/>
              <a:endParaRPr lang="es-MX"/>
            </a:p>
          </p:txBody>
        </p:sp>
        <p:sp>
          <p:nvSpPr>
            <p:cNvPr id="126004" name="Freeform 52"/>
            <p:cNvSpPr>
              <a:spLocks/>
            </p:cNvSpPr>
            <p:nvPr/>
          </p:nvSpPr>
          <p:spPr bwMode="auto">
            <a:xfrm>
              <a:off x="3192" y="2400"/>
              <a:ext cx="33" cy="33"/>
            </a:xfrm>
            <a:custGeom>
              <a:avLst/>
              <a:gdLst/>
              <a:ahLst/>
              <a:cxnLst>
                <a:cxn ang="0">
                  <a:pos x="32" y="65"/>
                </a:cxn>
                <a:cxn ang="0">
                  <a:pos x="38" y="63"/>
                </a:cxn>
                <a:cxn ang="0">
                  <a:pos x="43" y="61"/>
                </a:cxn>
                <a:cxn ang="0">
                  <a:pos x="49" y="59"/>
                </a:cxn>
                <a:cxn ang="0">
                  <a:pos x="55" y="55"/>
                </a:cxn>
                <a:cxn ang="0">
                  <a:pos x="57" y="49"/>
                </a:cxn>
                <a:cxn ang="0">
                  <a:pos x="60" y="45"/>
                </a:cxn>
                <a:cxn ang="0">
                  <a:pos x="62" y="38"/>
                </a:cxn>
                <a:cxn ang="0">
                  <a:pos x="64" y="32"/>
                </a:cxn>
                <a:cxn ang="0">
                  <a:pos x="62" y="26"/>
                </a:cxn>
                <a:cxn ang="0">
                  <a:pos x="60" y="19"/>
                </a:cxn>
                <a:cxn ang="0">
                  <a:pos x="57" y="13"/>
                </a:cxn>
                <a:cxn ang="0">
                  <a:pos x="55" y="9"/>
                </a:cxn>
                <a:cxn ang="0">
                  <a:pos x="49" y="6"/>
                </a:cxn>
                <a:cxn ang="0">
                  <a:pos x="43" y="2"/>
                </a:cxn>
                <a:cxn ang="0">
                  <a:pos x="38" y="0"/>
                </a:cxn>
                <a:cxn ang="0">
                  <a:pos x="32" y="0"/>
                </a:cxn>
                <a:cxn ang="0">
                  <a:pos x="24" y="0"/>
                </a:cxn>
                <a:cxn ang="0">
                  <a:pos x="19" y="2"/>
                </a:cxn>
                <a:cxn ang="0">
                  <a:pos x="13" y="6"/>
                </a:cxn>
                <a:cxn ang="0">
                  <a:pos x="9" y="9"/>
                </a:cxn>
                <a:cxn ang="0">
                  <a:pos x="3" y="13"/>
                </a:cxn>
                <a:cxn ang="0">
                  <a:pos x="1" y="19"/>
                </a:cxn>
                <a:cxn ang="0">
                  <a:pos x="0" y="26"/>
                </a:cxn>
                <a:cxn ang="0">
                  <a:pos x="0" y="32"/>
                </a:cxn>
                <a:cxn ang="0">
                  <a:pos x="0" y="38"/>
                </a:cxn>
                <a:cxn ang="0">
                  <a:pos x="1" y="45"/>
                </a:cxn>
                <a:cxn ang="0">
                  <a:pos x="3" y="49"/>
                </a:cxn>
                <a:cxn ang="0">
                  <a:pos x="9" y="55"/>
                </a:cxn>
                <a:cxn ang="0">
                  <a:pos x="13" y="59"/>
                </a:cxn>
                <a:cxn ang="0">
                  <a:pos x="19" y="61"/>
                </a:cxn>
                <a:cxn ang="0">
                  <a:pos x="24" y="63"/>
                </a:cxn>
                <a:cxn ang="0">
                  <a:pos x="32" y="65"/>
                </a:cxn>
                <a:cxn ang="0">
                  <a:pos x="32" y="65"/>
                </a:cxn>
              </a:cxnLst>
              <a:rect l="0" t="0" r="r" b="b"/>
              <a:pathLst>
                <a:path w="64" h="65">
                  <a:moveTo>
                    <a:pt x="32" y="65"/>
                  </a:moveTo>
                  <a:lnTo>
                    <a:pt x="38" y="63"/>
                  </a:lnTo>
                  <a:lnTo>
                    <a:pt x="43" y="61"/>
                  </a:lnTo>
                  <a:lnTo>
                    <a:pt x="49" y="59"/>
                  </a:lnTo>
                  <a:lnTo>
                    <a:pt x="55" y="55"/>
                  </a:lnTo>
                  <a:lnTo>
                    <a:pt x="57" y="49"/>
                  </a:lnTo>
                  <a:lnTo>
                    <a:pt x="60" y="45"/>
                  </a:lnTo>
                  <a:lnTo>
                    <a:pt x="62" y="38"/>
                  </a:lnTo>
                  <a:lnTo>
                    <a:pt x="64" y="32"/>
                  </a:lnTo>
                  <a:lnTo>
                    <a:pt x="62" y="26"/>
                  </a:lnTo>
                  <a:lnTo>
                    <a:pt x="60" y="19"/>
                  </a:lnTo>
                  <a:lnTo>
                    <a:pt x="57" y="13"/>
                  </a:lnTo>
                  <a:lnTo>
                    <a:pt x="55" y="9"/>
                  </a:lnTo>
                  <a:lnTo>
                    <a:pt x="49" y="6"/>
                  </a:lnTo>
                  <a:lnTo>
                    <a:pt x="43" y="2"/>
                  </a:lnTo>
                  <a:lnTo>
                    <a:pt x="38" y="0"/>
                  </a:lnTo>
                  <a:lnTo>
                    <a:pt x="32" y="0"/>
                  </a:lnTo>
                  <a:lnTo>
                    <a:pt x="24" y="0"/>
                  </a:lnTo>
                  <a:lnTo>
                    <a:pt x="19" y="2"/>
                  </a:lnTo>
                  <a:lnTo>
                    <a:pt x="13" y="6"/>
                  </a:lnTo>
                  <a:lnTo>
                    <a:pt x="9" y="9"/>
                  </a:lnTo>
                  <a:lnTo>
                    <a:pt x="3" y="13"/>
                  </a:lnTo>
                  <a:lnTo>
                    <a:pt x="1" y="19"/>
                  </a:lnTo>
                  <a:lnTo>
                    <a:pt x="0" y="26"/>
                  </a:lnTo>
                  <a:lnTo>
                    <a:pt x="0" y="32"/>
                  </a:lnTo>
                  <a:lnTo>
                    <a:pt x="0" y="38"/>
                  </a:lnTo>
                  <a:lnTo>
                    <a:pt x="1" y="45"/>
                  </a:lnTo>
                  <a:lnTo>
                    <a:pt x="3" y="49"/>
                  </a:lnTo>
                  <a:lnTo>
                    <a:pt x="9" y="55"/>
                  </a:lnTo>
                  <a:lnTo>
                    <a:pt x="13" y="59"/>
                  </a:lnTo>
                  <a:lnTo>
                    <a:pt x="19" y="61"/>
                  </a:lnTo>
                  <a:lnTo>
                    <a:pt x="24" y="63"/>
                  </a:lnTo>
                  <a:lnTo>
                    <a:pt x="32" y="65"/>
                  </a:lnTo>
                  <a:lnTo>
                    <a:pt x="32" y="65"/>
                  </a:lnTo>
                  <a:close/>
                </a:path>
              </a:pathLst>
            </a:custGeom>
            <a:solidFill>
              <a:srgbClr val="A6BFFF"/>
            </a:solidFill>
            <a:ln w="9525">
              <a:noFill/>
              <a:round/>
              <a:headEnd/>
              <a:tailEnd/>
            </a:ln>
          </p:spPr>
          <p:txBody>
            <a:bodyPr>
              <a:prstTxWarp prst="textNoShape">
                <a:avLst/>
              </a:prstTxWarp>
            </a:bodyPr>
            <a:lstStyle/>
            <a:p>
              <a:pPr algn="just"/>
              <a:endParaRPr lang="es-MX"/>
            </a:p>
          </p:txBody>
        </p:sp>
        <p:sp>
          <p:nvSpPr>
            <p:cNvPr id="126005" name="Freeform 53"/>
            <p:cNvSpPr>
              <a:spLocks/>
            </p:cNvSpPr>
            <p:nvPr/>
          </p:nvSpPr>
          <p:spPr bwMode="auto">
            <a:xfrm>
              <a:off x="3079" y="2633"/>
              <a:ext cx="32" cy="33"/>
            </a:xfrm>
            <a:custGeom>
              <a:avLst/>
              <a:gdLst/>
              <a:ahLst/>
              <a:cxnLst>
                <a:cxn ang="0">
                  <a:pos x="31" y="64"/>
                </a:cxn>
                <a:cxn ang="0">
                  <a:pos x="36" y="62"/>
                </a:cxn>
                <a:cxn ang="0">
                  <a:pos x="42" y="60"/>
                </a:cxn>
                <a:cxn ang="0">
                  <a:pos x="48" y="57"/>
                </a:cxn>
                <a:cxn ang="0">
                  <a:pos x="54" y="55"/>
                </a:cxn>
                <a:cxn ang="0">
                  <a:pos x="55" y="49"/>
                </a:cxn>
                <a:cxn ang="0">
                  <a:pos x="61" y="43"/>
                </a:cxn>
                <a:cxn ang="0">
                  <a:pos x="63" y="38"/>
                </a:cxn>
                <a:cxn ang="0">
                  <a:pos x="63" y="32"/>
                </a:cxn>
                <a:cxn ang="0">
                  <a:pos x="63" y="24"/>
                </a:cxn>
                <a:cxn ang="0">
                  <a:pos x="61" y="19"/>
                </a:cxn>
                <a:cxn ang="0">
                  <a:pos x="55" y="13"/>
                </a:cxn>
                <a:cxn ang="0">
                  <a:pos x="54" y="7"/>
                </a:cxn>
                <a:cxn ang="0">
                  <a:pos x="48" y="3"/>
                </a:cxn>
                <a:cxn ang="0">
                  <a:pos x="42" y="1"/>
                </a:cxn>
                <a:cxn ang="0">
                  <a:pos x="36" y="0"/>
                </a:cxn>
                <a:cxn ang="0">
                  <a:pos x="31" y="0"/>
                </a:cxn>
                <a:cxn ang="0">
                  <a:pos x="23" y="0"/>
                </a:cxn>
                <a:cxn ang="0">
                  <a:pos x="17" y="1"/>
                </a:cxn>
                <a:cxn ang="0">
                  <a:pos x="12" y="3"/>
                </a:cxn>
                <a:cxn ang="0">
                  <a:pos x="8" y="7"/>
                </a:cxn>
                <a:cxn ang="0">
                  <a:pos x="4" y="13"/>
                </a:cxn>
                <a:cxn ang="0">
                  <a:pos x="2" y="19"/>
                </a:cxn>
                <a:cxn ang="0">
                  <a:pos x="0" y="24"/>
                </a:cxn>
                <a:cxn ang="0">
                  <a:pos x="0" y="32"/>
                </a:cxn>
                <a:cxn ang="0">
                  <a:pos x="0" y="38"/>
                </a:cxn>
                <a:cxn ang="0">
                  <a:pos x="2" y="43"/>
                </a:cxn>
                <a:cxn ang="0">
                  <a:pos x="4" y="49"/>
                </a:cxn>
                <a:cxn ang="0">
                  <a:pos x="8" y="55"/>
                </a:cxn>
                <a:cxn ang="0">
                  <a:pos x="12" y="57"/>
                </a:cxn>
                <a:cxn ang="0">
                  <a:pos x="17" y="60"/>
                </a:cxn>
                <a:cxn ang="0">
                  <a:pos x="23" y="62"/>
                </a:cxn>
                <a:cxn ang="0">
                  <a:pos x="31" y="64"/>
                </a:cxn>
                <a:cxn ang="0">
                  <a:pos x="31" y="64"/>
                </a:cxn>
              </a:cxnLst>
              <a:rect l="0" t="0" r="r" b="b"/>
              <a:pathLst>
                <a:path w="63" h="64">
                  <a:moveTo>
                    <a:pt x="31" y="64"/>
                  </a:moveTo>
                  <a:lnTo>
                    <a:pt x="36" y="62"/>
                  </a:lnTo>
                  <a:lnTo>
                    <a:pt x="42" y="60"/>
                  </a:lnTo>
                  <a:lnTo>
                    <a:pt x="48" y="57"/>
                  </a:lnTo>
                  <a:lnTo>
                    <a:pt x="54" y="55"/>
                  </a:lnTo>
                  <a:lnTo>
                    <a:pt x="55" y="49"/>
                  </a:lnTo>
                  <a:lnTo>
                    <a:pt x="61" y="43"/>
                  </a:lnTo>
                  <a:lnTo>
                    <a:pt x="63" y="38"/>
                  </a:lnTo>
                  <a:lnTo>
                    <a:pt x="63" y="32"/>
                  </a:lnTo>
                  <a:lnTo>
                    <a:pt x="63" y="24"/>
                  </a:lnTo>
                  <a:lnTo>
                    <a:pt x="61" y="19"/>
                  </a:lnTo>
                  <a:lnTo>
                    <a:pt x="55" y="13"/>
                  </a:lnTo>
                  <a:lnTo>
                    <a:pt x="54" y="7"/>
                  </a:lnTo>
                  <a:lnTo>
                    <a:pt x="48" y="3"/>
                  </a:lnTo>
                  <a:lnTo>
                    <a:pt x="42" y="1"/>
                  </a:lnTo>
                  <a:lnTo>
                    <a:pt x="36" y="0"/>
                  </a:lnTo>
                  <a:lnTo>
                    <a:pt x="31" y="0"/>
                  </a:lnTo>
                  <a:lnTo>
                    <a:pt x="23" y="0"/>
                  </a:lnTo>
                  <a:lnTo>
                    <a:pt x="17" y="1"/>
                  </a:lnTo>
                  <a:lnTo>
                    <a:pt x="12" y="3"/>
                  </a:lnTo>
                  <a:lnTo>
                    <a:pt x="8" y="7"/>
                  </a:lnTo>
                  <a:lnTo>
                    <a:pt x="4" y="13"/>
                  </a:lnTo>
                  <a:lnTo>
                    <a:pt x="2" y="19"/>
                  </a:lnTo>
                  <a:lnTo>
                    <a:pt x="0" y="24"/>
                  </a:lnTo>
                  <a:lnTo>
                    <a:pt x="0" y="32"/>
                  </a:lnTo>
                  <a:lnTo>
                    <a:pt x="0" y="38"/>
                  </a:lnTo>
                  <a:lnTo>
                    <a:pt x="2" y="43"/>
                  </a:lnTo>
                  <a:lnTo>
                    <a:pt x="4" y="49"/>
                  </a:lnTo>
                  <a:lnTo>
                    <a:pt x="8" y="55"/>
                  </a:lnTo>
                  <a:lnTo>
                    <a:pt x="12" y="57"/>
                  </a:lnTo>
                  <a:lnTo>
                    <a:pt x="17" y="60"/>
                  </a:lnTo>
                  <a:lnTo>
                    <a:pt x="23" y="62"/>
                  </a:lnTo>
                  <a:lnTo>
                    <a:pt x="31" y="64"/>
                  </a:lnTo>
                  <a:lnTo>
                    <a:pt x="31" y="64"/>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06" name="Freeform 54"/>
            <p:cNvSpPr>
              <a:spLocks/>
            </p:cNvSpPr>
            <p:nvPr/>
          </p:nvSpPr>
          <p:spPr bwMode="auto">
            <a:xfrm>
              <a:off x="3122" y="2576"/>
              <a:ext cx="34" cy="33"/>
            </a:xfrm>
            <a:custGeom>
              <a:avLst/>
              <a:gdLst/>
              <a:ahLst/>
              <a:cxnLst>
                <a:cxn ang="0">
                  <a:pos x="34" y="64"/>
                </a:cxn>
                <a:cxn ang="0">
                  <a:pos x="40" y="62"/>
                </a:cxn>
                <a:cxn ang="0">
                  <a:pos x="46" y="60"/>
                </a:cxn>
                <a:cxn ang="0">
                  <a:pos x="51" y="57"/>
                </a:cxn>
                <a:cxn ang="0">
                  <a:pos x="57" y="55"/>
                </a:cxn>
                <a:cxn ang="0">
                  <a:pos x="61" y="49"/>
                </a:cxn>
                <a:cxn ang="0">
                  <a:pos x="65" y="45"/>
                </a:cxn>
                <a:cxn ang="0">
                  <a:pos x="66" y="38"/>
                </a:cxn>
                <a:cxn ang="0">
                  <a:pos x="68" y="34"/>
                </a:cxn>
                <a:cxn ang="0">
                  <a:pos x="66" y="26"/>
                </a:cxn>
                <a:cxn ang="0">
                  <a:pos x="65" y="19"/>
                </a:cxn>
                <a:cxn ang="0">
                  <a:pos x="61" y="13"/>
                </a:cxn>
                <a:cxn ang="0">
                  <a:pos x="57" y="9"/>
                </a:cxn>
                <a:cxn ang="0">
                  <a:pos x="51" y="3"/>
                </a:cxn>
                <a:cxn ang="0">
                  <a:pos x="46" y="1"/>
                </a:cxn>
                <a:cxn ang="0">
                  <a:pos x="40" y="0"/>
                </a:cxn>
                <a:cxn ang="0">
                  <a:pos x="34" y="0"/>
                </a:cxn>
                <a:cxn ang="0">
                  <a:pos x="26" y="0"/>
                </a:cxn>
                <a:cxn ang="0">
                  <a:pos x="21" y="1"/>
                </a:cxn>
                <a:cxn ang="0">
                  <a:pos x="15" y="3"/>
                </a:cxn>
                <a:cxn ang="0">
                  <a:pos x="9" y="9"/>
                </a:cxn>
                <a:cxn ang="0">
                  <a:pos x="6" y="13"/>
                </a:cxn>
                <a:cxn ang="0">
                  <a:pos x="4" y="19"/>
                </a:cxn>
                <a:cxn ang="0">
                  <a:pos x="0" y="26"/>
                </a:cxn>
                <a:cxn ang="0">
                  <a:pos x="0" y="34"/>
                </a:cxn>
                <a:cxn ang="0">
                  <a:pos x="0" y="38"/>
                </a:cxn>
                <a:cxn ang="0">
                  <a:pos x="4" y="45"/>
                </a:cxn>
                <a:cxn ang="0">
                  <a:pos x="6" y="49"/>
                </a:cxn>
                <a:cxn ang="0">
                  <a:pos x="9" y="55"/>
                </a:cxn>
                <a:cxn ang="0">
                  <a:pos x="15" y="57"/>
                </a:cxn>
                <a:cxn ang="0">
                  <a:pos x="21" y="60"/>
                </a:cxn>
                <a:cxn ang="0">
                  <a:pos x="26" y="62"/>
                </a:cxn>
                <a:cxn ang="0">
                  <a:pos x="34" y="64"/>
                </a:cxn>
                <a:cxn ang="0">
                  <a:pos x="34" y="64"/>
                </a:cxn>
              </a:cxnLst>
              <a:rect l="0" t="0" r="r" b="b"/>
              <a:pathLst>
                <a:path w="68" h="64">
                  <a:moveTo>
                    <a:pt x="34" y="64"/>
                  </a:moveTo>
                  <a:lnTo>
                    <a:pt x="40" y="62"/>
                  </a:lnTo>
                  <a:lnTo>
                    <a:pt x="46" y="60"/>
                  </a:lnTo>
                  <a:lnTo>
                    <a:pt x="51" y="57"/>
                  </a:lnTo>
                  <a:lnTo>
                    <a:pt x="57" y="55"/>
                  </a:lnTo>
                  <a:lnTo>
                    <a:pt x="61" y="49"/>
                  </a:lnTo>
                  <a:lnTo>
                    <a:pt x="65" y="45"/>
                  </a:lnTo>
                  <a:lnTo>
                    <a:pt x="66" y="38"/>
                  </a:lnTo>
                  <a:lnTo>
                    <a:pt x="68" y="34"/>
                  </a:lnTo>
                  <a:lnTo>
                    <a:pt x="66" y="26"/>
                  </a:lnTo>
                  <a:lnTo>
                    <a:pt x="65" y="19"/>
                  </a:lnTo>
                  <a:lnTo>
                    <a:pt x="61" y="13"/>
                  </a:lnTo>
                  <a:lnTo>
                    <a:pt x="57" y="9"/>
                  </a:lnTo>
                  <a:lnTo>
                    <a:pt x="51" y="3"/>
                  </a:lnTo>
                  <a:lnTo>
                    <a:pt x="46" y="1"/>
                  </a:lnTo>
                  <a:lnTo>
                    <a:pt x="40" y="0"/>
                  </a:lnTo>
                  <a:lnTo>
                    <a:pt x="34" y="0"/>
                  </a:lnTo>
                  <a:lnTo>
                    <a:pt x="26" y="0"/>
                  </a:lnTo>
                  <a:lnTo>
                    <a:pt x="21" y="1"/>
                  </a:lnTo>
                  <a:lnTo>
                    <a:pt x="15" y="3"/>
                  </a:lnTo>
                  <a:lnTo>
                    <a:pt x="9" y="9"/>
                  </a:lnTo>
                  <a:lnTo>
                    <a:pt x="6" y="13"/>
                  </a:lnTo>
                  <a:lnTo>
                    <a:pt x="4" y="19"/>
                  </a:lnTo>
                  <a:lnTo>
                    <a:pt x="0" y="26"/>
                  </a:lnTo>
                  <a:lnTo>
                    <a:pt x="0" y="34"/>
                  </a:lnTo>
                  <a:lnTo>
                    <a:pt x="0" y="38"/>
                  </a:lnTo>
                  <a:lnTo>
                    <a:pt x="4" y="45"/>
                  </a:lnTo>
                  <a:lnTo>
                    <a:pt x="6" y="49"/>
                  </a:lnTo>
                  <a:lnTo>
                    <a:pt x="9" y="55"/>
                  </a:lnTo>
                  <a:lnTo>
                    <a:pt x="15" y="57"/>
                  </a:lnTo>
                  <a:lnTo>
                    <a:pt x="21" y="60"/>
                  </a:lnTo>
                  <a:lnTo>
                    <a:pt x="26" y="62"/>
                  </a:lnTo>
                  <a:lnTo>
                    <a:pt x="34" y="64"/>
                  </a:lnTo>
                  <a:lnTo>
                    <a:pt x="34" y="64"/>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07" name="Freeform 55"/>
            <p:cNvSpPr>
              <a:spLocks/>
            </p:cNvSpPr>
            <p:nvPr/>
          </p:nvSpPr>
          <p:spPr bwMode="auto">
            <a:xfrm>
              <a:off x="3168" y="2519"/>
              <a:ext cx="31" cy="33"/>
            </a:xfrm>
            <a:custGeom>
              <a:avLst/>
              <a:gdLst/>
              <a:ahLst/>
              <a:cxnLst>
                <a:cxn ang="0">
                  <a:pos x="32" y="65"/>
                </a:cxn>
                <a:cxn ang="0">
                  <a:pos x="38" y="65"/>
                </a:cxn>
                <a:cxn ang="0">
                  <a:pos x="44" y="61"/>
                </a:cxn>
                <a:cxn ang="0">
                  <a:pos x="50" y="59"/>
                </a:cxn>
                <a:cxn ang="0">
                  <a:pos x="53" y="56"/>
                </a:cxn>
                <a:cxn ang="0">
                  <a:pos x="57" y="50"/>
                </a:cxn>
                <a:cxn ang="0">
                  <a:pos x="61" y="46"/>
                </a:cxn>
                <a:cxn ang="0">
                  <a:pos x="63" y="39"/>
                </a:cxn>
                <a:cxn ang="0">
                  <a:pos x="63" y="35"/>
                </a:cxn>
                <a:cxn ang="0">
                  <a:pos x="63" y="27"/>
                </a:cxn>
                <a:cxn ang="0">
                  <a:pos x="61" y="19"/>
                </a:cxn>
                <a:cxn ang="0">
                  <a:pos x="57" y="14"/>
                </a:cxn>
                <a:cxn ang="0">
                  <a:pos x="53" y="10"/>
                </a:cxn>
                <a:cxn ang="0">
                  <a:pos x="50" y="6"/>
                </a:cxn>
                <a:cxn ang="0">
                  <a:pos x="44" y="4"/>
                </a:cxn>
                <a:cxn ang="0">
                  <a:pos x="38" y="0"/>
                </a:cxn>
                <a:cxn ang="0">
                  <a:pos x="32" y="0"/>
                </a:cxn>
                <a:cxn ang="0">
                  <a:pos x="27" y="0"/>
                </a:cxn>
                <a:cxn ang="0">
                  <a:pos x="19" y="4"/>
                </a:cxn>
                <a:cxn ang="0">
                  <a:pos x="13" y="6"/>
                </a:cxn>
                <a:cxn ang="0">
                  <a:pos x="10" y="10"/>
                </a:cxn>
                <a:cxn ang="0">
                  <a:pos x="4" y="14"/>
                </a:cxn>
                <a:cxn ang="0">
                  <a:pos x="2" y="19"/>
                </a:cxn>
                <a:cxn ang="0">
                  <a:pos x="0" y="27"/>
                </a:cxn>
                <a:cxn ang="0">
                  <a:pos x="0" y="35"/>
                </a:cxn>
                <a:cxn ang="0">
                  <a:pos x="0" y="39"/>
                </a:cxn>
                <a:cxn ang="0">
                  <a:pos x="2" y="46"/>
                </a:cxn>
                <a:cxn ang="0">
                  <a:pos x="4" y="50"/>
                </a:cxn>
                <a:cxn ang="0">
                  <a:pos x="10" y="56"/>
                </a:cxn>
                <a:cxn ang="0">
                  <a:pos x="13" y="59"/>
                </a:cxn>
                <a:cxn ang="0">
                  <a:pos x="19" y="61"/>
                </a:cxn>
                <a:cxn ang="0">
                  <a:pos x="27" y="65"/>
                </a:cxn>
                <a:cxn ang="0">
                  <a:pos x="32" y="65"/>
                </a:cxn>
                <a:cxn ang="0">
                  <a:pos x="32" y="65"/>
                </a:cxn>
              </a:cxnLst>
              <a:rect l="0" t="0" r="r" b="b"/>
              <a:pathLst>
                <a:path w="63" h="65">
                  <a:moveTo>
                    <a:pt x="32" y="65"/>
                  </a:moveTo>
                  <a:lnTo>
                    <a:pt x="38" y="65"/>
                  </a:lnTo>
                  <a:lnTo>
                    <a:pt x="44" y="61"/>
                  </a:lnTo>
                  <a:lnTo>
                    <a:pt x="50" y="59"/>
                  </a:lnTo>
                  <a:lnTo>
                    <a:pt x="53" y="56"/>
                  </a:lnTo>
                  <a:lnTo>
                    <a:pt x="57" y="50"/>
                  </a:lnTo>
                  <a:lnTo>
                    <a:pt x="61" y="46"/>
                  </a:lnTo>
                  <a:lnTo>
                    <a:pt x="63" y="39"/>
                  </a:lnTo>
                  <a:lnTo>
                    <a:pt x="63" y="35"/>
                  </a:lnTo>
                  <a:lnTo>
                    <a:pt x="63" y="27"/>
                  </a:lnTo>
                  <a:lnTo>
                    <a:pt x="61" y="19"/>
                  </a:lnTo>
                  <a:lnTo>
                    <a:pt x="57" y="14"/>
                  </a:lnTo>
                  <a:lnTo>
                    <a:pt x="53" y="10"/>
                  </a:lnTo>
                  <a:lnTo>
                    <a:pt x="50" y="6"/>
                  </a:lnTo>
                  <a:lnTo>
                    <a:pt x="44" y="4"/>
                  </a:lnTo>
                  <a:lnTo>
                    <a:pt x="38" y="0"/>
                  </a:lnTo>
                  <a:lnTo>
                    <a:pt x="32" y="0"/>
                  </a:lnTo>
                  <a:lnTo>
                    <a:pt x="27" y="0"/>
                  </a:lnTo>
                  <a:lnTo>
                    <a:pt x="19" y="4"/>
                  </a:lnTo>
                  <a:lnTo>
                    <a:pt x="13" y="6"/>
                  </a:lnTo>
                  <a:lnTo>
                    <a:pt x="10" y="10"/>
                  </a:lnTo>
                  <a:lnTo>
                    <a:pt x="4" y="14"/>
                  </a:lnTo>
                  <a:lnTo>
                    <a:pt x="2" y="19"/>
                  </a:lnTo>
                  <a:lnTo>
                    <a:pt x="0" y="27"/>
                  </a:lnTo>
                  <a:lnTo>
                    <a:pt x="0" y="35"/>
                  </a:lnTo>
                  <a:lnTo>
                    <a:pt x="0" y="39"/>
                  </a:lnTo>
                  <a:lnTo>
                    <a:pt x="2" y="46"/>
                  </a:lnTo>
                  <a:lnTo>
                    <a:pt x="4" y="50"/>
                  </a:lnTo>
                  <a:lnTo>
                    <a:pt x="10" y="56"/>
                  </a:lnTo>
                  <a:lnTo>
                    <a:pt x="13" y="59"/>
                  </a:lnTo>
                  <a:lnTo>
                    <a:pt x="19" y="61"/>
                  </a:lnTo>
                  <a:lnTo>
                    <a:pt x="27" y="65"/>
                  </a:lnTo>
                  <a:lnTo>
                    <a:pt x="32" y="65"/>
                  </a:lnTo>
                  <a:lnTo>
                    <a:pt x="32" y="65"/>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08" name="Freeform 56"/>
            <p:cNvSpPr>
              <a:spLocks/>
            </p:cNvSpPr>
            <p:nvPr/>
          </p:nvSpPr>
          <p:spPr bwMode="auto">
            <a:xfrm>
              <a:off x="3212" y="2462"/>
              <a:ext cx="33" cy="33"/>
            </a:xfrm>
            <a:custGeom>
              <a:avLst/>
              <a:gdLst/>
              <a:ahLst/>
              <a:cxnLst>
                <a:cxn ang="0">
                  <a:pos x="30" y="65"/>
                </a:cxn>
                <a:cxn ang="0">
                  <a:pos x="36" y="63"/>
                </a:cxn>
                <a:cxn ang="0">
                  <a:pos x="43" y="61"/>
                </a:cxn>
                <a:cxn ang="0">
                  <a:pos x="47" y="57"/>
                </a:cxn>
                <a:cxn ang="0">
                  <a:pos x="55" y="54"/>
                </a:cxn>
                <a:cxn ang="0">
                  <a:pos x="57" y="50"/>
                </a:cxn>
                <a:cxn ang="0">
                  <a:pos x="60" y="44"/>
                </a:cxn>
                <a:cxn ang="0">
                  <a:pos x="62" y="38"/>
                </a:cxn>
                <a:cxn ang="0">
                  <a:pos x="64" y="31"/>
                </a:cxn>
                <a:cxn ang="0">
                  <a:pos x="62" y="25"/>
                </a:cxn>
                <a:cxn ang="0">
                  <a:pos x="60" y="19"/>
                </a:cxn>
                <a:cxn ang="0">
                  <a:pos x="57" y="14"/>
                </a:cxn>
                <a:cxn ang="0">
                  <a:pos x="55" y="10"/>
                </a:cxn>
                <a:cxn ang="0">
                  <a:pos x="47" y="6"/>
                </a:cxn>
                <a:cxn ang="0">
                  <a:pos x="43" y="2"/>
                </a:cxn>
                <a:cxn ang="0">
                  <a:pos x="36" y="0"/>
                </a:cxn>
                <a:cxn ang="0">
                  <a:pos x="30" y="0"/>
                </a:cxn>
                <a:cxn ang="0">
                  <a:pos x="24" y="0"/>
                </a:cxn>
                <a:cxn ang="0">
                  <a:pos x="17" y="2"/>
                </a:cxn>
                <a:cxn ang="0">
                  <a:pos x="13" y="6"/>
                </a:cxn>
                <a:cxn ang="0">
                  <a:pos x="9" y="10"/>
                </a:cxn>
                <a:cxn ang="0">
                  <a:pos x="3" y="14"/>
                </a:cxn>
                <a:cxn ang="0">
                  <a:pos x="1" y="19"/>
                </a:cxn>
                <a:cxn ang="0">
                  <a:pos x="0" y="25"/>
                </a:cxn>
                <a:cxn ang="0">
                  <a:pos x="0" y="31"/>
                </a:cxn>
                <a:cxn ang="0">
                  <a:pos x="0" y="38"/>
                </a:cxn>
                <a:cxn ang="0">
                  <a:pos x="1" y="44"/>
                </a:cxn>
                <a:cxn ang="0">
                  <a:pos x="3" y="50"/>
                </a:cxn>
                <a:cxn ang="0">
                  <a:pos x="9" y="54"/>
                </a:cxn>
                <a:cxn ang="0">
                  <a:pos x="13" y="57"/>
                </a:cxn>
                <a:cxn ang="0">
                  <a:pos x="17" y="61"/>
                </a:cxn>
                <a:cxn ang="0">
                  <a:pos x="24" y="63"/>
                </a:cxn>
                <a:cxn ang="0">
                  <a:pos x="30" y="65"/>
                </a:cxn>
                <a:cxn ang="0">
                  <a:pos x="30" y="65"/>
                </a:cxn>
              </a:cxnLst>
              <a:rect l="0" t="0" r="r" b="b"/>
              <a:pathLst>
                <a:path w="64" h="65">
                  <a:moveTo>
                    <a:pt x="30" y="65"/>
                  </a:moveTo>
                  <a:lnTo>
                    <a:pt x="36" y="63"/>
                  </a:lnTo>
                  <a:lnTo>
                    <a:pt x="43" y="61"/>
                  </a:lnTo>
                  <a:lnTo>
                    <a:pt x="47" y="57"/>
                  </a:lnTo>
                  <a:lnTo>
                    <a:pt x="55" y="54"/>
                  </a:lnTo>
                  <a:lnTo>
                    <a:pt x="57" y="50"/>
                  </a:lnTo>
                  <a:lnTo>
                    <a:pt x="60" y="44"/>
                  </a:lnTo>
                  <a:lnTo>
                    <a:pt x="62" y="38"/>
                  </a:lnTo>
                  <a:lnTo>
                    <a:pt x="64" y="31"/>
                  </a:lnTo>
                  <a:lnTo>
                    <a:pt x="62" y="25"/>
                  </a:lnTo>
                  <a:lnTo>
                    <a:pt x="60" y="19"/>
                  </a:lnTo>
                  <a:lnTo>
                    <a:pt x="57" y="14"/>
                  </a:lnTo>
                  <a:lnTo>
                    <a:pt x="55" y="10"/>
                  </a:lnTo>
                  <a:lnTo>
                    <a:pt x="47" y="6"/>
                  </a:lnTo>
                  <a:lnTo>
                    <a:pt x="43" y="2"/>
                  </a:lnTo>
                  <a:lnTo>
                    <a:pt x="36" y="0"/>
                  </a:lnTo>
                  <a:lnTo>
                    <a:pt x="30" y="0"/>
                  </a:lnTo>
                  <a:lnTo>
                    <a:pt x="24" y="0"/>
                  </a:lnTo>
                  <a:lnTo>
                    <a:pt x="17" y="2"/>
                  </a:lnTo>
                  <a:lnTo>
                    <a:pt x="13" y="6"/>
                  </a:lnTo>
                  <a:lnTo>
                    <a:pt x="9" y="10"/>
                  </a:lnTo>
                  <a:lnTo>
                    <a:pt x="3" y="14"/>
                  </a:lnTo>
                  <a:lnTo>
                    <a:pt x="1" y="19"/>
                  </a:lnTo>
                  <a:lnTo>
                    <a:pt x="0" y="25"/>
                  </a:lnTo>
                  <a:lnTo>
                    <a:pt x="0" y="31"/>
                  </a:lnTo>
                  <a:lnTo>
                    <a:pt x="0" y="38"/>
                  </a:lnTo>
                  <a:lnTo>
                    <a:pt x="1" y="44"/>
                  </a:lnTo>
                  <a:lnTo>
                    <a:pt x="3" y="50"/>
                  </a:lnTo>
                  <a:lnTo>
                    <a:pt x="9" y="54"/>
                  </a:lnTo>
                  <a:lnTo>
                    <a:pt x="13" y="57"/>
                  </a:lnTo>
                  <a:lnTo>
                    <a:pt x="17" y="61"/>
                  </a:lnTo>
                  <a:lnTo>
                    <a:pt x="24" y="63"/>
                  </a:lnTo>
                  <a:lnTo>
                    <a:pt x="30" y="65"/>
                  </a:lnTo>
                  <a:lnTo>
                    <a:pt x="30" y="65"/>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09" name="Freeform 57"/>
            <p:cNvSpPr>
              <a:spLocks/>
            </p:cNvSpPr>
            <p:nvPr/>
          </p:nvSpPr>
          <p:spPr bwMode="auto">
            <a:xfrm>
              <a:off x="3256" y="2405"/>
              <a:ext cx="33" cy="33"/>
            </a:xfrm>
            <a:custGeom>
              <a:avLst/>
              <a:gdLst/>
              <a:ahLst/>
              <a:cxnLst>
                <a:cxn ang="0">
                  <a:pos x="32" y="65"/>
                </a:cxn>
                <a:cxn ang="0">
                  <a:pos x="40" y="63"/>
                </a:cxn>
                <a:cxn ang="0">
                  <a:pos x="46" y="61"/>
                </a:cxn>
                <a:cxn ang="0">
                  <a:pos x="51" y="59"/>
                </a:cxn>
                <a:cxn ang="0">
                  <a:pos x="57" y="56"/>
                </a:cxn>
                <a:cxn ang="0">
                  <a:pos x="61" y="50"/>
                </a:cxn>
                <a:cxn ang="0">
                  <a:pos x="63" y="44"/>
                </a:cxn>
                <a:cxn ang="0">
                  <a:pos x="65" y="38"/>
                </a:cxn>
                <a:cxn ang="0">
                  <a:pos x="67" y="33"/>
                </a:cxn>
                <a:cxn ang="0">
                  <a:pos x="65" y="27"/>
                </a:cxn>
                <a:cxn ang="0">
                  <a:pos x="63" y="19"/>
                </a:cxn>
                <a:cxn ang="0">
                  <a:pos x="61" y="14"/>
                </a:cxn>
                <a:cxn ang="0">
                  <a:pos x="57" y="10"/>
                </a:cxn>
                <a:cxn ang="0">
                  <a:pos x="51" y="6"/>
                </a:cxn>
                <a:cxn ang="0">
                  <a:pos x="46" y="2"/>
                </a:cxn>
                <a:cxn ang="0">
                  <a:pos x="40" y="0"/>
                </a:cxn>
                <a:cxn ang="0">
                  <a:pos x="32" y="0"/>
                </a:cxn>
                <a:cxn ang="0">
                  <a:pos x="27" y="0"/>
                </a:cxn>
                <a:cxn ang="0">
                  <a:pos x="21" y="2"/>
                </a:cxn>
                <a:cxn ang="0">
                  <a:pos x="13" y="6"/>
                </a:cxn>
                <a:cxn ang="0">
                  <a:pos x="9" y="10"/>
                </a:cxn>
                <a:cxn ang="0">
                  <a:pos x="6" y="14"/>
                </a:cxn>
                <a:cxn ang="0">
                  <a:pos x="2" y="19"/>
                </a:cxn>
                <a:cxn ang="0">
                  <a:pos x="0" y="27"/>
                </a:cxn>
                <a:cxn ang="0">
                  <a:pos x="0" y="33"/>
                </a:cxn>
                <a:cxn ang="0">
                  <a:pos x="0" y="38"/>
                </a:cxn>
                <a:cxn ang="0">
                  <a:pos x="2" y="44"/>
                </a:cxn>
                <a:cxn ang="0">
                  <a:pos x="6" y="50"/>
                </a:cxn>
                <a:cxn ang="0">
                  <a:pos x="9" y="56"/>
                </a:cxn>
                <a:cxn ang="0">
                  <a:pos x="13" y="59"/>
                </a:cxn>
                <a:cxn ang="0">
                  <a:pos x="21" y="61"/>
                </a:cxn>
                <a:cxn ang="0">
                  <a:pos x="27" y="63"/>
                </a:cxn>
                <a:cxn ang="0">
                  <a:pos x="32" y="65"/>
                </a:cxn>
                <a:cxn ang="0">
                  <a:pos x="32" y="65"/>
                </a:cxn>
              </a:cxnLst>
              <a:rect l="0" t="0" r="r" b="b"/>
              <a:pathLst>
                <a:path w="67" h="65">
                  <a:moveTo>
                    <a:pt x="32" y="65"/>
                  </a:moveTo>
                  <a:lnTo>
                    <a:pt x="40" y="63"/>
                  </a:lnTo>
                  <a:lnTo>
                    <a:pt x="46" y="61"/>
                  </a:lnTo>
                  <a:lnTo>
                    <a:pt x="51" y="59"/>
                  </a:lnTo>
                  <a:lnTo>
                    <a:pt x="57" y="56"/>
                  </a:lnTo>
                  <a:lnTo>
                    <a:pt x="61" y="50"/>
                  </a:lnTo>
                  <a:lnTo>
                    <a:pt x="63" y="44"/>
                  </a:lnTo>
                  <a:lnTo>
                    <a:pt x="65" y="38"/>
                  </a:lnTo>
                  <a:lnTo>
                    <a:pt x="67" y="33"/>
                  </a:lnTo>
                  <a:lnTo>
                    <a:pt x="65" y="27"/>
                  </a:lnTo>
                  <a:lnTo>
                    <a:pt x="63" y="19"/>
                  </a:lnTo>
                  <a:lnTo>
                    <a:pt x="61" y="14"/>
                  </a:lnTo>
                  <a:lnTo>
                    <a:pt x="57" y="10"/>
                  </a:lnTo>
                  <a:lnTo>
                    <a:pt x="51" y="6"/>
                  </a:lnTo>
                  <a:lnTo>
                    <a:pt x="46" y="2"/>
                  </a:lnTo>
                  <a:lnTo>
                    <a:pt x="40" y="0"/>
                  </a:lnTo>
                  <a:lnTo>
                    <a:pt x="32" y="0"/>
                  </a:lnTo>
                  <a:lnTo>
                    <a:pt x="27" y="0"/>
                  </a:lnTo>
                  <a:lnTo>
                    <a:pt x="21" y="2"/>
                  </a:lnTo>
                  <a:lnTo>
                    <a:pt x="13" y="6"/>
                  </a:lnTo>
                  <a:lnTo>
                    <a:pt x="9" y="10"/>
                  </a:lnTo>
                  <a:lnTo>
                    <a:pt x="6" y="14"/>
                  </a:lnTo>
                  <a:lnTo>
                    <a:pt x="2" y="19"/>
                  </a:lnTo>
                  <a:lnTo>
                    <a:pt x="0" y="27"/>
                  </a:lnTo>
                  <a:lnTo>
                    <a:pt x="0" y="33"/>
                  </a:lnTo>
                  <a:lnTo>
                    <a:pt x="0" y="38"/>
                  </a:lnTo>
                  <a:lnTo>
                    <a:pt x="2" y="44"/>
                  </a:lnTo>
                  <a:lnTo>
                    <a:pt x="6" y="50"/>
                  </a:lnTo>
                  <a:lnTo>
                    <a:pt x="9" y="56"/>
                  </a:lnTo>
                  <a:lnTo>
                    <a:pt x="13" y="59"/>
                  </a:lnTo>
                  <a:lnTo>
                    <a:pt x="21" y="61"/>
                  </a:lnTo>
                  <a:lnTo>
                    <a:pt x="27" y="63"/>
                  </a:lnTo>
                  <a:lnTo>
                    <a:pt x="32" y="65"/>
                  </a:lnTo>
                  <a:lnTo>
                    <a:pt x="32" y="65"/>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10" name="Freeform 58"/>
            <p:cNvSpPr>
              <a:spLocks/>
            </p:cNvSpPr>
            <p:nvPr/>
          </p:nvSpPr>
          <p:spPr bwMode="auto">
            <a:xfrm>
              <a:off x="3302" y="2349"/>
              <a:ext cx="31" cy="32"/>
            </a:xfrm>
            <a:custGeom>
              <a:avLst/>
              <a:gdLst/>
              <a:ahLst/>
              <a:cxnLst>
                <a:cxn ang="0">
                  <a:pos x="33" y="65"/>
                </a:cxn>
                <a:cxn ang="0">
                  <a:pos x="36" y="63"/>
                </a:cxn>
                <a:cxn ang="0">
                  <a:pos x="44" y="61"/>
                </a:cxn>
                <a:cxn ang="0">
                  <a:pos x="48" y="57"/>
                </a:cxn>
                <a:cxn ang="0">
                  <a:pos x="53" y="53"/>
                </a:cxn>
                <a:cxn ang="0">
                  <a:pos x="57" y="48"/>
                </a:cxn>
                <a:cxn ang="0">
                  <a:pos x="61" y="42"/>
                </a:cxn>
                <a:cxn ang="0">
                  <a:pos x="63" y="36"/>
                </a:cxn>
                <a:cxn ang="0">
                  <a:pos x="63" y="31"/>
                </a:cxn>
                <a:cxn ang="0">
                  <a:pos x="63" y="25"/>
                </a:cxn>
                <a:cxn ang="0">
                  <a:pos x="61" y="17"/>
                </a:cxn>
                <a:cxn ang="0">
                  <a:pos x="57" y="12"/>
                </a:cxn>
                <a:cxn ang="0">
                  <a:pos x="53" y="8"/>
                </a:cxn>
                <a:cxn ang="0">
                  <a:pos x="48" y="4"/>
                </a:cxn>
                <a:cxn ang="0">
                  <a:pos x="44" y="2"/>
                </a:cxn>
                <a:cxn ang="0">
                  <a:pos x="36" y="0"/>
                </a:cxn>
                <a:cxn ang="0">
                  <a:pos x="33" y="0"/>
                </a:cxn>
                <a:cxn ang="0">
                  <a:pos x="25" y="0"/>
                </a:cxn>
                <a:cxn ang="0">
                  <a:pos x="19" y="2"/>
                </a:cxn>
                <a:cxn ang="0">
                  <a:pos x="12" y="4"/>
                </a:cxn>
                <a:cxn ang="0">
                  <a:pos x="8" y="8"/>
                </a:cxn>
                <a:cxn ang="0">
                  <a:pos x="4" y="12"/>
                </a:cxn>
                <a:cxn ang="0">
                  <a:pos x="2" y="17"/>
                </a:cxn>
                <a:cxn ang="0">
                  <a:pos x="0" y="25"/>
                </a:cxn>
                <a:cxn ang="0">
                  <a:pos x="0" y="31"/>
                </a:cxn>
                <a:cxn ang="0">
                  <a:pos x="0" y="36"/>
                </a:cxn>
                <a:cxn ang="0">
                  <a:pos x="2" y="42"/>
                </a:cxn>
                <a:cxn ang="0">
                  <a:pos x="4" y="48"/>
                </a:cxn>
                <a:cxn ang="0">
                  <a:pos x="8" y="53"/>
                </a:cxn>
                <a:cxn ang="0">
                  <a:pos x="12" y="57"/>
                </a:cxn>
                <a:cxn ang="0">
                  <a:pos x="19" y="61"/>
                </a:cxn>
                <a:cxn ang="0">
                  <a:pos x="25" y="63"/>
                </a:cxn>
                <a:cxn ang="0">
                  <a:pos x="33" y="65"/>
                </a:cxn>
                <a:cxn ang="0">
                  <a:pos x="33" y="65"/>
                </a:cxn>
              </a:cxnLst>
              <a:rect l="0" t="0" r="r" b="b"/>
              <a:pathLst>
                <a:path w="63" h="65">
                  <a:moveTo>
                    <a:pt x="33" y="65"/>
                  </a:moveTo>
                  <a:lnTo>
                    <a:pt x="36" y="63"/>
                  </a:lnTo>
                  <a:lnTo>
                    <a:pt x="44" y="61"/>
                  </a:lnTo>
                  <a:lnTo>
                    <a:pt x="48" y="57"/>
                  </a:lnTo>
                  <a:lnTo>
                    <a:pt x="53" y="53"/>
                  </a:lnTo>
                  <a:lnTo>
                    <a:pt x="57" y="48"/>
                  </a:lnTo>
                  <a:lnTo>
                    <a:pt x="61" y="42"/>
                  </a:lnTo>
                  <a:lnTo>
                    <a:pt x="63" y="36"/>
                  </a:lnTo>
                  <a:lnTo>
                    <a:pt x="63" y="31"/>
                  </a:lnTo>
                  <a:lnTo>
                    <a:pt x="63" y="25"/>
                  </a:lnTo>
                  <a:lnTo>
                    <a:pt x="61" y="17"/>
                  </a:lnTo>
                  <a:lnTo>
                    <a:pt x="57" y="12"/>
                  </a:lnTo>
                  <a:lnTo>
                    <a:pt x="53" y="8"/>
                  </a:lnTo>
                  <a:lnTo>
                    <a:pt x="48" y="4"/>
                  </a:lnTo>
                  <a:lnTo>
                    <a:pt x="44" y="2"/>
                  </a:lnTo>
                  <a:lnTo>
                    <a:pt x="36" y="0"/>
                  </a:lnTo>
                  <a:lnTo>
                    <a:pt x="33" y="0"/>
                  </a:lnTo>
                  <a:lnTo>
                    <a:pt x="25" y="0"/>
                  </a:lnTo>
                  <a:lnTo>
                    <a:pt x="19" y="2"/>
                  </a:lnTo>
                  <a:lnTo>
                    <a:pt x="12" y="4"/>
                  </a:lnTo>
                  <a:lnTo>
                    <a:pt x="8" y="8"/>
                  </a:lnTo>
                  <a:lnTo>
                    <a:pt x="4" y="12"/>
                  </a:lnTo>
                  <a:lnTo>
                    <a:pt x="2" y="17"/>
                  </a:lnTo>
                  <a:lnTo>
                    <a:pt x="0" y="25"/>
                  </a:lnTo>
                  <a:lnTo>
                    <a:pt x="0" y="31"/>
                  </a:lnTo>
                  <a:lnTo>
                    <a:pt x="0" y="36"/>
                  </a:lnTo>
                  <a:lnTo>
                    <a:pt x="2" y="42"/>
                  </a:lnTo>
                  <a:lnTo>
                    <a:pt x="4" y="48"/>
                  </a:lnTo>
                  <a:lnTo>
                    <a:pt x="8" y="53"/>
                  </a:lnTo>
                  <a:lnTo>
                    <a:pt x="12" y="57"/>
                  </a:lnTo>
                  <a:lnTo>
                    <a:pt x="19" y="61"/>
                  </a:lnTo>
                  <a:lnTo>
                    <a:pt x="25" y="63"/>
                  </a:lnTo>
                  <a:lnTo>
                    <a:pt x="33" y="65"/>
                  </a:lnTo>
                  <a:lnTo>
                    <a:pt x="33" y="65"/>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11" name="Freeform 59"/>
            <p:cNvSpPr>
              <a:spLocks/>
            </p:cNvSpPr>
            <p:nvPr/>
          </p:nvSpPr>
          <p:spPr bwMode="auto">
            <a:xfrm>
              <a:off x="3207" y="2594"/>
              <a:ext cx="33" cy="32"/>
            </a:xfrm>
            <a:custGeom>
              <a:avLst/>
              <a:gdLst/>
              <a:ahLst/>
              <a:cxnLst>
                <a:cxn ang="0">
                  <a:pos x="32" y="62"/>
                </a:cxn>
                <a:cxn ang="0">
                  <a:pos x="38" y="62"/>
                </a:cxn>
                <a:cxn ang="0">
                  <a:pos x="46" y="60"/>
                </a:cxn>
                <a:cxn ang="0">
                  <a:pos x="50" y="57"/>
                </a:cxn>
                <a:cxn ang="0">
                  <a:pos x="57" y="53"/>
                </a:cxn>
                <a:cxn ang="0">
                  <a:pos x="59" y="47"/>
                </a:cxn>
                <a:cxn ang="0">
                  <a:pos x="63" y="41"/>
                </a:cxn>
                <a:cxn ang="0">
                  <a:pos x="65" y="36"/>
                </a:cxn>
                <a:cxn ang="0">
                  <a:pos x="67" y="30"/>
                </a:cxn>
                <a:cxn ang="0">
                  <a:pos x="65" y="22"/>
                </a:cxn>
                <a:cxn ang="0">
                  <a:pos x="63" y="17"/>
                </a:cxn>
                <a:cxn ang="0">
                  <a:pos x="59" y="11"/>
                </a:cxn>
                <a:cxn ang="0">
                  <a:pos x="57" y="7"/>
                </a:cxn>
                <a:cxn ang="0">
                  <a:pos x="50" y="3"/>
                </a:cxn>
                <a:cxn ang="0">
                  <a:pos x="46" y="2"/>
                </a:cxn>
                <a:cxn ang="0">
                  <a:pos x="38" y="0"/>
                </a:cxn>
                <a:cxn ang="0">
                  <a:pos x="32" y="0"/>
                </a:cxn>
                <a:cxn ang="0">
                  <a:pos x="27" y="0"/>
                </a:cxn>
                <a:cxn ang="0">
                  <a:pos x="21" y="2"/>
                </a:cxn>
                <a:cxn ang="0">
                  <a:pos x="13" y="3"/>
                </a:cxn>
                <a:cxn ang="0">
                  <a:pos x="10" y="7"/>
                </a:cxn>
                <a:cxn ang="0">
                  <a:pos x="6" y="11"/>
                </a:cxn>
                <a:cxn ang="0">
                  <a:pos x="2" y="17"/>
                </a:cxn>
                <a:cxn ang="0">
                  <a:pos x="0" y="22"/>
                </a:cxn>
                <a:cxn ang="0">
                  <a:pos x="0" y="30"/>
                </a:cxn>
                <a:cxn ang="0">
                  <a:pos x="0" y="36"/>
                </a:cxn>
                <a:cxn ang="0">
                  <a:pos x="2" y="41"/>
                </a:cxn>
                <a:cxn ang="0">
                  <a:pos x="6" y="47"/>
                </a:cxn>
                <a:cxn ang="0">
                  <a:pos x="10" y="53"/>
                </a:cxn>
                <a:cxn ang="0">
                  <a:pos x="13" y="57"/>
                </a:cxn>
                <a:cxn ang="0">
                  <a:pos x="21" y="60"/>
                </a:cxn>
                <a:cxn ang="0">
                  <a:pos x="27" y="62"/>
                </a:cxn>
                <a:cxn ang="0">
                  <a:pos x="32" y="62"/>
                </a:cxn>
                <a:cxn ang="0">
                  <a:pos x="32" y="62"/>
                </a:cxn>
              </a:cxnLst>
              <a:rect l="0" t="0" r="r" b="b"/>
              <a:pathLst>
                <a:path w="67" h="62">
                  <a:moveTo>
                    <a:pt x="32" y="62"/>
                  </a:moveTo>
                  <a:lnTo>
                    <a:pt x="38" y="62"/>
                  </a:lnTo>
                  <a:lnTo>
                    <a:pt x="46" y="60"/>
                  </a:lnTo>
                  <a:lnTo>
                    <a:pt x="50" y="57"/>
                  </a:lnTo>
                  <a:lnTo>
                    <a:pt x="57" y="53"/>
                  </a:lnTo>
                  <a:lnTo>
                    <a:pt x="59" y="47"/>
                  </a:lnTo>
                  <a:lnTo>
                    <a:pt x="63" y="41"/>
                  </a:lnTo>
                  <a:lnTo>
                    <a:pt x="65" y="36"/>
                  </a:lnTo>
                  <a:lnTo>
                    <a:pt x="67" y="30"/>
                  </a:lnTo>
                  <a:lnTo>
                    <a:pt x="65" y="22"/>
                  </a:lnTo>
                  <a:lnTo>
                    <a:pt x="63" y="17"/>
                  </a:lnTo>
                  <a:lnTo>
                    <a:pt x="59" y="11"/>
                  </a:lnTo>
                  <a:lnTo>
                    <a:pt x="57" y="7"/>
                  </a:lnTo>
                  <a:lnTo>
                    <a:pt x="50" y="3"/>
                  </a:lnTo>
                  <a:lnTo>
                    <a:pt x="46" y="2"/>
                  </a:lnTo>
                  <a:lnTo>
                    <a:pt x="38" y="0"/>
                  </a:lnTo>
                  <a:lnTo>
                    <a:pt x="32" y="0"/>
                  </a:lnTo>
                  <a:lnTo>
                    <a:pt x="27" y="0"/>
                  </a:lnTo>
                  <a:lnTo>
                    <a:pt x="21" y="2"/>
                  </a:lnTo>
                  <a:lnTo>
                    <a:pt x="13" y="3"/>
                  </a:lnTo>
                  <a:lnTo>
                    <a:pt x="10" y="7"/>
                  </a:lnTo>
                  <a:lnTo>
                    <a:pt x="6" y="11"/>
                  </a:lnTo>
                  <a:lnTo>
                    <a:pt x="2" y="17"/>
                  </a:lnTo>
                  <a:lnTo>
                    <a:pt x="0" y="22"/>
                  </a:lnTo>
                  <a:lnTo>
                    <a:pt x="0" y="30"/>
                  </a:lnTo>
                  <a:lnTo>
                    <a:pt x="0" y="36"/>
                  </a:lnTo>
                  <a:lnTo>
                    <a:pt x="2" y="41"/>
                  </a:lnTo>
                  <a:lnTo>
                    <a:pt x="6" y="47"/>
                  </a:lnTo>
                  <a:lnTo>
                    <a:pt x="10" y="53"/>
                  </a:lnTo>
                  <a:lnTo>
                    <a:pt x="13" y="57"/>
                  </a:lnTo>
                  <a:lnTo>
                    <a:pt x="21" y="60"/>
                  </a:lnTo>
                  <a:lnTo>
                    <a:pt x="27" y="62"/>
                  </a:lnTo>
                  <a:lnTo>
                    <a:pt x="32" y="62"/>
                  </a:lnTo>
                  <a:lnTo>
                    <a:pt x="32" y="62"/>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12" name="Freeform 60"/>
            <p:cNvSpPr>
              <a:spLocks/>
            </p:cNvSpPr>
            <p:nvPr/>
          </p:nvSpPr>
          <p:spPr bwMode="auto">
            <a:xfrm>
              <a:off x="3251" y="2537"/>
              <a:ext cx="33" cy="33"/>
            </a:xfrm>
            <a:custGeom>
              <a:avLst/>
              <a:gdLst/>
              <a:ahLst/>
              <a:cxnLst>
                <a:cxn ang="0">
                  <a:pos x="33" y="64"/>
                </a:cxn>
                <a:cxn ang="0">
                  <a:pos x="38" y="62"/>
                </a:cxn>
                <a:cxn ang="0">
                  <a:pos x="44" y="60"/>
                </a:cxn>
                <a:cxn ang="0">
                  <a:pos x="50" y="57"/>
                </a:cxn>
                <a:cxn ang="0">
                  <a:pos x="56" y="53"/>
                </a:cxn>
                <a:cxn ang="0">
                  <a:pos x="59" y="49"/>
                </a:cxn>
                <a:cxn ang="0">
                  <a:pos x="61" y="43"/>
                </a:cxn>
                <a:cxn ang="0">
                  <a:pos x="63" y="36"/>
                </a:cxn>
                <a:cxn ang="0">
                  <a:pos x="65" y="30"/>
                </a:cxn>
                <a:cxn ang="0">
                  <a:pos x="63" y="24"/>
                </a:cxn>
                <a:cxn ang="0">
                  <a:pos x="61" y="19"/>
                </a:cxn>
                <a:cxn ang="0">
                  <a:pos x="59" y="11"/>
                </a:cxn>
                <a:cxn ang="0">
                  <a:pos x="56" y="9"/>
                </a:cxn>
                <a:cxn ang="0">
                  <a:pos x="50" y="3"/>
                </a:cxn>
                <a:cxn ang="0">
                  <a:pos x="44" y="2"/>
                </a:cxn>
                <a:cxn ang="0">
                  <a:pos x="38" y="0"/>
                </a:cxn>
                <a:cxn ang="0">
                  <a:pos x="33" y="0"/>
                </a:cxn>
                <a:cxn ang="0">
                  <a:pos x="27" y="0"/>
                </a:cxn>
                <a:cxn ang="0">
                  <a:pos x="19" y="2"/>
                </a:cxn>
                <a:cxn ang="0">
                  <a:pos x="14" y="3"/>
                </a:cxn>
                <a:cxn ang="0">
                  <a:pos x="10" y="9"/>
                </a:cxn>
                <a:cxn ang="0">
                  <a:pos x="6" y="11"/>
                </a:cxn>
                <a:cxn ang="0">
                  <a:pos x="2" y="19"/>
                </a:cxn>
                <a:cxn ang="0">
                  <a:pos x="0" y="24"/>
                </a:cxn>
                <a:cxn ang="0">
                  <a:pos x="0" y="30"/>
                </a:cxn>
                <a:cxn ang="0">
                  <a:pos x="0" y="36"/>
                </a:cxn>
                <a:cxn ang="0">
                  <a:pos x="2" y="43"/>
                </a:cxn>
                <a:cxn ang="0">
                  <a:pos x="6" y="49"/>
                </a:cxn>
                <a:cxn ang="0">
                  <a:pos x="10" y="53"/>
                </a:cxn>
                <a:cxn ang="0">
                  <a:pos x="14" y="57"/>
                </a:cxn>
                <a:cxn ang="0">
                  <a:pos x="19" y="60"/>
                </a:cxn>
                <a:cxn ang="0">
                  <a:pos x="27" y="62"/>
                </a:cxn>
                <a:cxn ang="0">
                  <a:pos x="33" y="64"/>
                </a:cxn>
                <a:cxn ang="0">
                  <a:pos x="33" y="64"/>
                </a:cxn>
              </a:cxnLst>
              <a:rect l="0" t="0" r="r" b="b"/>
              <a:pathLst>
                <a:path w="65" h="64">
                  <a:moveTo>
                    <a:pt x="33" y="64"/>
                  </a:moveTo>
                  <a:lnTo>
                    <a:pt x="38" y="62"/>
                  </a:lnTo>
                  <a:lnTo>
                    <a:pt x="44" y="60"/>
                  </a:lnTo>
                  <a:lnTo>
                    <a:pt x="50" y="57"/>
                  </a:lnTo>
                  <a:lnTo>
                    <a:pt x="56" y="53"/>
                  </a:lnTo>
                  <a:lnTo>
                    <a:pt x="59" y="49"/>
                  </a:lnTo>
                  <a:lnTo>
                    <a:pt x="61" y="43"/>
                  </a:lnTo>
                  <a:lnTo>
                    <a:pt x="63" y="36"/>
                  </a:lnTo>
                  <a:lnTo>
                    <a:pt x="65" y="30"/>
                  </a:lnTo>
                  <a:lnTo>
                    <a:pt x="63" y="24"/>
                  </a:lnTo>
                  <a:lnTo>
                    <a:pt x="61" y="19"/>
                  </a:lnTo>
                  <a:lnTo>
                    <a:pt x="59" y="11"/>
                  </a:lnTo>
                  <a:lnTo>
                    <a:pt x="56" y="9"/>
                  </a:lnTo>
                  <a:lnTo>
                    <a:pt x="50" y="3"/>
                  </a:lnTo>
                  <a:lnTo>
                    <a:pt x="44" y="2"/>
                  </a:lnTo>
                  <a:lnTo>
                    <a:pt x="38" y="0"/>
                  </a:lnTo>
                  <a:lnTo>
                    <a:pt x="33" y="0"/>
                  </a:lnTo>
                  <a:lnTo>
                    <a:pt x="27" y="0"/>
                  </a:lnTo>
                  <a:lnTo>
                    <a:pt x="19" y="2"/>
                  </a:lnTo>
                  <a:lnTo>
                    <a:pt x="14" y="3"/>
                  </a:lnTo>
                  <a:lnTo>
                    <a:pt x="10" y="9"/>
                  </a:lnTo>
                  <a:lnTo>
                    <a:pt x="6" y="11"/>
                  </a:lnTo>
                  <a:lnTo>
                    <a:pt x="2" y="19"/>
                  </a:lnTo>
                  <a:lnTo>
                    <a:pt x="0" y="24"/>
                  </a:lnTo>
                  <a:lnTo>
                    <a:pt x="0" y="30"/>
                  </a:lnTo>
                  <a:lnTo>
                    <a:pt x="0" y="36"/>
                  </a:lnTo>
                  <a:lnTo>
                    <a:pt x="2" y="43"/>
                  </a:lnTo>
                  <a:lnTo>
                    <a:pt x="6" y="49"/>
                  </a:lnTo>
                  <a:lnTo>
                    <a:pt x="10" y="53"/>
                  </a:lnTo>
                  <a:lnTo>
                    <a:pt x="14" y="57"/>
                  </a:lnTo>
                  <a:lnTo>
                    <a:pt x="19" y="60"/>
                  </a:lnTo>
                  <a:lnTo>
                    <a:pt x="27" y="62"/>
                  </a:lnTo>
                  <a:lnTo>
                    <a:pt x="33" y="64"/>
                  </a:lnTo>
                  <a:lnTo>
                    <a:pt x="33" y="64"/>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13" name="Freeform 61"/>
            <p:cNvSpPr>
              <a:spLocks/>
            </p:cNvSpPr>
            <p:nvPr/>
          </p:nvSpPr>
          <p:spPr bwMode="auto">
            <a:xfrm>
              <a:off x="3297" y="2479"/>
              <a:ext cx="31" cy="34"/>
            </a:xfrm>
            <a:custGeom>
              <a:avLst/>
              <a:gdLst/>
              <a:ahLst/>
              <a:cxnLst>
                <a:cxn ang="0">
                  <a:pos x="30" y="66"/>
                </a:cxn>
                <a:cxn ang="0">
                  <a:pos x="36" y="64"/>
                </a:cxn>
                <a:cxn ang="0">
                  <a:pos x="42" y="62"/>
                </a:cxn>
                <a:cxn ang="0">
                  <a:pos x="47" y="59"/>
                </a:cxn>
                <a:cxn ang="0">
                  <a:pos x="53" y="55"/>
                </a:cxn>
                <a:cxn ang="0">
                  <a:pos x="55" y="51"/>
                </a:cxn>
                <a:cxn ang="0">
                  <a:pos x="61" y="45"/>
                </a:cxn>
                <a:cxn ang="0">
                  <a:pos x="62" y="38"/>
                </a:cxn>
                <a:cxn ang="0">
                  <a:pos x="62" y="32"/>
                </a:cxn>
                <a:cxn ang="0">
                  <a:pos x="62" y="26"/>
                </a:cxn>
                <a:cxn ang="0">
                  <a:pos x="61" y="19"/>
                </a:cxn>
                <a:cxn ang="0">
                  <a:pos x="55" y="13"/>
                </a:cxn>
                <a:cxn ang="0">
                  <a:pos x="53" y="9"/>
                </a:cxn>
                <a:cxn ang="0">
                  <a:pos x="47" y="3"/>
                </a:cxn>
                <a:cxn ang="0">
                  <a:pos x="42" y="2"/>
                </a:cxn>
                <a:cxn ang="0">
                  <a:pos x="36" y="0"/>
                </a:cxn>
                <a:cxn ang="0">
                  <a:pos x="30" y="0"/>
                </a:cxn>
                <a:cxn ang="0">
                  <a:pos x="23" y="0"/>
                </a:cxn>
                <a:cxn ang="0">
                  <a:pos x="17" y="2"/>
                </a:cxn>
                <a:cxn ang="0">
                  <a:pos x="11" y="3"/>
                </a:cxn>
                <a:cxn ang="0">
                  <a:pos x="7" y="9"/>
                </a:cxn>
                <a:cxn ang="0">
                  <a:pos x="4" y="13"/>
                </a:cxn>
                <a:cxn ang="0">
                  <a:pos x="2" y="19"/>
                </a:cxn>
                <a:cxn ang="0">
                  <a:pos x="0" y="26"/>
                </a:cxn>
                <a:cxn ang="0">
                  <a:pos x="0" y="32"/>
                </a:cxn>
                <a:cxn ang="0">
                  <a:pos x="0" y="38"/>
                </a:cxn>
                <a:cxn ang="0">
                  <a:pos x="2" y="45"/>
                </a:cxn>
                <a:cxn ang="0">
                  <a:pos x="4" y="51"/>
                </a:cxn>
                <a:cxn ang="0">
                  <a:pos x="7" y="55"/>
                </a:cxn>
                <a:cxn ang="0">
                  <a:pos x="11" y="59"/>
                </a:cxn>
                <a:cxn ang="0">
                  <a:pos x="17" y="62"/>
                </a:cxn>
                <a:cxn ang="0">
                  <a:pos x="23" y="64"/>
                </a:cxn>
                <a:cxn ang="0">
                  <a:pos x="30" y="66"/>
                </a:cxn>
                <a:cxn ang="0">
                  <a:pos x="30" y="66"/>
                </a:cxn>
              </a:cxnLst>
              <a:rect l="0" t="0" r="r" b="b"/>
              <a:pathLst>
                <a:path w="62" h="66">
                  <a:moveTo>
                    <a:pt x="30" y="66"/>
                  </a:moveTo>
                  <a:lnTo>
                    <a:pt x="36" y="64"/>
                  </a:lnTo>
                  <a:lnTo>
                    <a:pt x="42" y="62"/>
                  </a:lnTo>
                  <a:lnTo>
                    <a:pt x="47" y="59"/>
                  </a:lnTo>
                  <a:lnTo>
                    <a:pt x="53" y="55"/>
                  </a:lnTo>
                  <a:lnTo>
                    <a:pt x="55" y="51"/>
                  </a:lnTo>
                  <a:lnTo>
                    <a:pt x="61" y="45"/>
                  </a:lnTo>
                  <a:lnTo>
                    <a:pt x="62" y="38"/>
                  </a:lnTo>
                  <a:lnTo>
                    <a:pt x="62" y="32"/>
                  </a:lnTo>
                  <a:lnTo>
                    <a:pt x="62" y="26"/>
                  </a:lnTo>
                  <a:lnTo>
                    <a:pt x="61" y="19"/>
                  </a:lnTo>
                  <a:lnTo>
                    <a:pt x="55" y="13"/>
                  </a:lnTo>
                  <a:lnTo>
                    <a:pt x="53" y="9"/>
                  </a:lnTo>
                  <a:lnTo>
                    <a:pt x="47" y="3"/>
                  </a:lnTo>
                  <a:lnTo>
                    <a:pt x="42" y="2"/>
                  </a:lnTo>
                  <a:lnTo>
                    <a:pt x="36" y="0"/>
                  </a:lnTo>
                  <a:lnTo>
                    <a:pt x="30" y="0"/>
                  </a:lnTo>
                  <a:lnTo>
                    <a:pt x="23" y="0"/>
                  </a:lnTo>
                  <a:lnTo>
                    <a:pt x="17" y="2"/>
                  </a:lnTo>
                  <a:lnTo>
                    <a:pt x="11" y="3"/>
                  </a:lnTo>
                  <a:lnTo>
                    <a:pt x="7" y="9"/>
                  </a:lnTo>
                  <a:lnTo>
                    <a:pt x="4" y="13"/>
                  </a:lnTo>
                  <a:lnTo>
                    <a:pt x="2" y="19"/>
                  </a:lnTo>
                  <a:lnTo>
                    <a:pt x="0" y="26"/>
                  </a:lnTo>
                  <a:lnTo>
                    <a:pt x="0" y="32"/>
                  </a:lnTo>
                  <a:lnTo>
                    <a:pt x="0" y="38"/>
                  </a:lnTo>
                  <a:lnTo>
                    <a:pt x="2" y="45"/>
                  </a:lnTo>
                  <a:lnTo>
                    <a:pt x="4" y="51"/>
                  </a:lnTo>
                  <a:lnTo>
                    <a:pt x="7" y="55"/>
                  </a:lnTo>
                  <a:lnTo>
                    <a:pt x="11" y="59"/>
                  </a:lnTo>
                  <a:lnTo>
                    <a:pt x="17" y="62"/>
                  </a:lnTo>
                  <a:lnTo>
                    <a:pt x="23" y="64"/>
                  </a:lnTo>
                  <a:lnTo>
                    <a:pt x="30" y="66"/>
                  </a:lnTo>
                  <a:lnTo>
                    <a:pt x="30" y="66"/>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14" name="Freeform 62"/>
            <p:cNvSpPr>
              <a:spLocks/>
            </p:cNvSpPr>
            <p:nvPr/>
          </p:nvSpPr>
          <p:spPr bwMode="auto">
            <a:xfrm>
              <a:off x="3342" y="2422"/>
              <a:ext cx="32" cy="34"/>
            </a:xfrm>
            <a:custGeom>
              <a:avLst/>
              <a:gdLst/>
              <a:ahLst/>
              <a:cxnLst>
                <a:cxn ang="0">
                  <a:pos x="31" y="66"/>
                </a:cxn>
                <a:cxn ang="0">
                  <a:pos x="36" y="64"/>
                </a:cxn>
                <a:cxn ang="0">
                  <a:pos x="44" y="62"/>
                </a:cxn>
                <a:cxn ang="0">
                  <a:pos x="48" y="59"/>
                </a:cxn>
                <a:cxn ang="0">
                  <a:pos x="53" y="57"/>
                </a:cxn>
                <a:cxn ang="0">
                  <a:pos x="57" y="51"/>
                </a:cxn>
                <a:cxn ang="0">
                  <a:pos x="61" y="45"/>
                </a:cxn>
                <a:cxn ang="0">
                  <a:pos x="63" y="40"/>
                </a:cxn>
                <a:cxn ang="0">
                  <a:pos x="65" y="34"/>
                </a:cxn>
                <a:cxn ang="0">
                  <a:pos x="63" y="26"/>
                </a:cxn>
                <a:cxn ang="0">
                  <a:pos x="61" y="21"/>
                </a:cxn>
                <a:cxn ang="0">
                  <a:pos x="57" y="15"/>
                </a:cxn>
                <a:cxn ang="0">
                  <a:pos x="53" y="9"/>
                </a:cxn>
                <a:cxn ang="0">
                  <a:pos x="48" y="5"/>
                </a:cxn>
                <a:cxn ang="0">
                  <a:pos x="44" y="1"/>
                </a:cxn>
                <a:cxn ang="0">
                  <a:pos x="36" y="0"/>
                </a:cxn>
                <a:cxn ang="0">
                  <a:pos x="31" y="0"/>
                </a:cxn>
                <a:cxn ang="0">
                  <a:pos x="25" y="0"/>
                </a:cxn>
                <a:cxn ang="0">
                  <a:pos x="17" y="1"/>
                </a:cxn>
                <a:cxn ang="0">
                  <a:pos x="12" y="5"/>
                </a:cxn>
                <a:cxn ang="0">
                  <a:pos x="8" y="9"/>
                </a:cxn>
                <a:cxn ang="0">
                  <a:pos x="4" y="15"/>
                </a:cxn>
                <a:cxn ang="0">
                  <a:pos x="2" y="21"/>
                </a:cxn>
                <a:cxn ang="0">
                  <a:pos x="0" y="26"/>
                </a:cxn>
                <a:cxn ang="0">
                  <a:pos x="0" y="34"/>
                </a:cxn>
                <a:cxn ang="0">
                  <a:pos x="0" y="40"/>
                </a:cxn>
                <a:cxn ang="0">
                  <a:pos x="2" y="45"/>
                </a:cxn>
                <a:cxn ang="0">
                  <a:pos x="4" y="51"/>
                </a:cxn>
                <a:cxn ang="0">
                  <a:pos x="8" y="57"/>
                </a:cxn>
                <a:cxn ang="0">
                  <a:pos x="12" y="59"/>
                </a:cxn>
                <a:cxn ang="0">
                  <a:pos x="17" y="62"/>
                </a:cxn>
                <a:cxn ang="0">
                  <a:pos x="25" y="64"/>
                </a:cxn>
                <a:cxn ang="0">
                  <a:pos x="31" y="66"/>
                </a:cxn>
                <a:cxn ang="0">
                  <a:pos x="31" y="66"/>
                </a:cxn>
              </a:cxnLst>
              <a:rect l="0" t="0" r="r" b="b"/>
              <a:pathLst>
                <a:path w="65" h="66">
                  <a:moveTo>
                    <a:pt x="31" y="66"/>
                  </a:moveTo>
                  <a:lnTo>
                    <a:pt x="36" y="64"/>
                  </a:lnTo>
                  <a:lnTo>
                    <a:pt x="44" y="62"/>
                  </a:lnTo>
                  <a:lnTo>
                    <a:pt x="48" y="59"/>
                  </a:lnTo>
                  <a:lnTo>
                    <a:pt x="53" y="57"/>
                  </a:lnTo>
                  <a:lnTo>
                    <a:pt x="57" y="51"/>
                  </a:lnTo>
                  <a:lnTo>
                    <a:pt x="61" y="45"/>
                  </a:lnTo>
                  <a:lnTo>
                    <a:pt x="63" y="40"/>
                  </a:lnTo>
                  <a:lnTo>
                    <a:pt x="65" y="34"/>
                  </a:lnTo>
                  <a:lnTo>
                    <a:pt x="63" y="26"/>
                  </a:lnTo>
                  <a:lnTo>
                    <a:pt x="61" y="21"/>
                  </a:lnTo>
                  <a:lnTo>
                    <a:pt x="57" y="15"/>
                  </a:lnTo>
                  <a:lnTo>
                    <a:pt x="53" y="9"/>
                  </a:lnTo>
                  <a:lnTo>
                    <a:pt x="48" y="5"/>
                  </a:lnTo>
                  <a:lnTo>
                    <a:pt x="44" y="1"/>
                  </a:lnTo>
                  <a:lnTo>
                    <a:pt x="36" y="0"/>
                  </a:lnTo>
                  <a:lnTo>
                    <a:pt x="31" y="0"/>
                  </a:lnTo>
                  <a:lnTo>
                    <a:pt x="25" y="0"/>
                  </a:lnTo>
                  <a:lnTo>
                    <a:pt x="17" y="1"/>
                  </a:lnTo>
                  <a:lnTo>
                    <a:pt x="12" y="5"/>
                  </a:lnTo>
                  <a:lnTo>
                    <a:pt x="8" y="9"/>
                  </a:lnTo>
                  <a:lnTo>
                    <a:pt x="4" y="15"/>
                  </a:lnTo>
                  <a:lnTo>
                    <a:pt x="2" y="21"/>
                  </a:lnTo>
                  <a:lnTo>
                    <a:pt x="0" y="26"/>
                  </a:lnTo>
                  <a:lnTo>
                    <a:pt x="0" y="34"/>
                  </a:lnTo>
                  <a:lnTo>
                    <a:pt x="0" y="40"/>
                  </a:lnTo>
                  <a:lnTo>
                    <a:pt x="2" y="45"/>
                  </a:lnTo>
                  <a:lnTo>
                    <a:pt x="4" y="51"/>
                  </a:lnTo>
                  <a:lnTo>
                    <a:pt x="8" y="57"/>
                  </a:lnTo>
                  <a:lnTo>
                    <a:pt x="12" y="59"/>
                  </a:lnTo>
                  <a:lnTo>
                    <a:pt x="17" y="62"/>
                  </a:lnTo>
                  <a:lnTo>
                    <a:pt x="25" y="64"/>
                  </a:lnTo>
                  <a:lnTo>
                    <a:pt x="31" y="66"/>
                  </a:lnTo>
                  <a:lnTo>
                    <a:pt x="31" y="66"/>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15" name="Freeform 63"/>
            <p:cNvSpPr>
              <a:spLocks/>
            </p:cNvSpPr>
            <p:nvPr/>
          </p:nvSpPr>
          <p:spPr bwMode="auto">
            <a:xfrm>
              <a:off x="3385" y="2365"/>
              <a:ext cx="32" cy="34"/>
            </a:xfrm>
            <a:custGeom>
              <a:avLst/>
              <a:gdLst/>
              <a:ahLst/>
              <a:cxnLst>
                <a:cxn ang="0">
                  <a:pos x="32" y="66"/>
                </a:cxn>
                <a:cxn ang="0">
                  <a:pos x="38" y="66"/>
                </a:cxn>
                <a:cxn ang="0">
                  <a:pos x="43" y="64"/>
                </a:cxn>
                <a:cxn ang="0">
                  <a:pos x="49" y="58"/>
                </a:cxn>
                <a:cxn ang="0">
                  <a:pos x="53" y="57"/>
                </a:cxn>
                <a:cxn ang="0">
                  <a:pos x="57" y="49"/>
                </a:cxn>
                <a:cxn ang="0">
                  <a:pos x="60" y="45"/>
                </a:cxn>
                <a:cxn ang="0">
                  <a:pos x="62" y="38"/>
                </a:cxn>
                <a:cxn ang="0">
                  <a:pos x="62" y="34"/>
                </a:cxn>
                <a:cxn ang="0">
                  <a:pos x="62" y="26"/>
                </a:cxn>
                <a:cxn ang="0">
                  <a:pos x="60" y="19"/>
                </a:cxn>
                <a:cxn ang="0">
                  <a:pos x="57" y="13"/>
                </a:cxn>
                <a:cxn ang="0">
                  <a:pos x="53" y="9"/>
                </a:cxn>
                <a:cxn ang="0">
                  <a:pos x="49" y="5"/>
                </a:cxn>
                <a:cxn ang="0">
                  <a:pos x="43" y="3"/>
                </a:cxn>
                <a:cxn ang="0">
                  <a:pos x="38" y="0"/>
                </a:cxn>
                <a:cxn ang="0">
                  <a:pos x="32" y="0"/>
                </a:cxn>
                <a:cxn ang="0">
                  <a:pos x="24" y="0"/>
                </a:cxn>
                <a:cxn ang="0">
                  <a:pos x="19" y="3"/>
                </a:cxn>
                <a:cxn ang="0">
                  <a:pos x="13" y="5"/>
                </a:cxn>
                <a:cxn ang="0">
                  <a:pos x="9" y="9"/>
                </a:cxn>
                <a:cxn ang="0">
                  <a:pos x="3" y="13"/>
                </a:cxn>
                <a:cxn ang="0">
                  <a:pos x="1" y="19"/>
                </a:cxn>
                <a:cxn ang="0">
                  <a:pos x="0" y="26"/>
                </a:cxn>
                <a:cxn ang="0">
                  <a:pos x="0" y="34"/>
                </a:cxn>
                <a:cxn ang="0">
                  <a:pos x="0" y="38"/>
                </a:cxn>
                <a:cxn ang="0">
                  <a:pos x="1" y="45"/>
                </a:cxn>
                <a:cxn ang="0">
                  <a:pos x="3" y="49"/>
                </a:cxn>
                <a:cxn ang="0">
                  <a:pos x="9" y="57"/>
                </a:cxn>
                <a:cxn ang="0">
                  <a:pos x="13" y="58"/>
                </a:cxn>
                <a:cxn ang="0">
                  <a:pos x="19" y="64"/>
                </a:cxn>
                <a:cxn ang="0">
                  <a:pos x="24" y="66"/>
                </a:cxn>
                <a:cxn ang="0">
                  <a:pos x="32" y="66"/>
                </a:cxn>
                <a:cxn ang="0">
                  <a:pos x="32" y="66"/>
                </a:cxn>
              </a:cxnLst>
              <a:rect l="0" t="0" r="r" b="b"/>
              <a:pathLst>
                <a:path w="62" h="66">
                  <a:moveTo>
                    <a:pt x="32" y="66"/>
                  </a:moveTo>
                  <a:lnTo>
                    <a:pt x="38" y="66"/>
                  </a:lnTo>
                  <a:lnTo>
                    <a:pt x="43" y="64"/>
                  </a:lnTo>
                  <a:lnTo>
                    <a:pt x="49" y="58"/>
                  </a:lnTo>
                  <a:lnTo>
                    <a:pt x="53" y="57"/>
                  </a:lnTo>
                  <a:lnTo>
                    <a:pt x="57" y="49"/>
                  </a:lnTo>
                  <a:lnTo>
                    <a:pt x="60" y="45"/>
                  </a:lnTo>
                  <a:lnTo>
                    <a:pt x="62" y="38"/>
                  </a:lnTo>
                  <a:lnTo>
                    <a:pt x="62" y="34"/>
                  </a:lnTo>
                  <a:lnTo>
                    <a:pt x="62" y="26"/>
                  </a:lnTo>
                  <a:lnTo>
                    <a:pt x="60" y="19"/>
                  </a:lnTo>
                  <a:lnTo>
                    <a:pt x="57" y="13"/>
                  </a:lnTo>
                  <a:lnTo>
                    <a:pt x="53" y="9"/>
                  </a:lnTo>
                  <a:lnTo>
                    <a:pt x="49" y="5"/>
                  </a:lnTo>
                  <a:lnTo>
                    <a:pt x="43" y="3"/>
                  </a:lnTo>
                  <a:lnTo>
                    <a:pt x="38" y="0"/>
                  </a:lnTo>
                  <a:lnTo>
                    <a:pt x="32" y="0"/>
                  </a:lnTo>
                  <a:lnTo>
                    <a:pt x="24" y="0"/>
                  </a:lnTo>
                  <a:lnTo>
                    <a:pt x="19" y="3"/>
                  </a:lnTo>
                  <a:lnTo>
                    <a:pt x="13" y="5"/>
                  </a:lnTo>
                  <a:lnTo>
                    <a:pt x="9" y="9"/>
                  </a:lnTo>
                  <a:lnTo>
                    <a:pt x="3" y="13"/>
                  </a:lnTo>
                  <a:lnTo>
                    <a:pt x="1" y="19"/>
                  </a:lnTo>
                  <a:lnTo>
                    <a:pt x="0" y="26"/>
                  </a:lnTo>
                  <a:lnTo>
                    <a:pt x="0" y="34"/>
                  </a:lnTo>
                  <a:lnTo>
                    <a:pt x="0" y="38"/>
                  </a:lnTo>
                  <a:lnTo>
                    <a:pt x="1" y="45"/>
                  </a:lnTo>
                  <a:lnTo>
                    <a:pt x="3" y="49"/>
                  </a:lnTo>
                  <a:lnTo>
                    <a:pt x="9" y="57"/>
                  </a:lnTo>
                  <a:lnTo>
                    <a:pt x="13" y="58"/>
                  </a:lnTo>
                  <a:lnTo>
                    <a:pt x="19" y="64"/>
                  </a:lnTo>
                  <a:lnTo>
                    <a:pt x="24" y="66"/>
                  </a:lnTo>
                  <a:lnTo>
                    <a:pt x="32" y="66"/>
                  </a:lnTo>
                  <a:lnTo>
                    <a:pt x="32" y="66"/>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16" name="Freeform 64"/>
            <p:cNvSpPr>
              <a:spLocks/>
            </p:cNvSpPr>
            <p:nvPr/>
          </p:nvSpPr>
          <p:spPr bwMode="auto">
            <a:xfrm>
              <a:off x="3430" y="2308"/>
              <a:ext cx="32" cy="34"/>
            </a:xfrm>
            <a:custGeom>
              <a:avLst/>
              <a:gdLst/>
              <a:ahLst/>
              <a:cxnLst>
                <a:cxn ang="0">
                  <a:pos x="34" y="67"/>
                </a:cxn>
                <a:cxn ang="0">
                  <a:pos x="38" y="67"/>
                </a:cxn>
                <a:cxn ang="0">
                  <a:pos x="46" y="63"/>
                </a:cxn>
                <a:cxn ang="0">
                  <a:pos x="49" y="59"/>
                </a:cxn>
                <a:cxn ang="0">
                  <a:pos x="55" y="58"/>
                </a:cxn>
                <a:cxn ang="0">
                  <a:pos x="57" y="50"/>
                </a:cxn>
                <a:cxn ang="0">
                  <a:pos x="61" y="46"/>
                </a:cxn>
                <a:cxn ang="0">
                  <a:pos x="63" y="40"/>
                </a:cxn>
                <a:cxn ang="0">
                  <a:pos x="65" y="35"/>
                </a:cxn>
                <a:cxn ang="0">
                  <a:pos x="63" y="27"/>
                </a:cxn>
                <a:cxn ang="0">
                  <a:pos x="61" y="21"/>
                </a:cxn>
                <a:cxn ang="0">
                  <a:pos x="57" y="16"/>
                </a:cxn>
                <a:cxn ang="0">
                  <a:pos x="55" y="10"/>
                </a:cxn>
                <a:cxn ang="0">
                  <a:pos x="49" y="6"/>
                </a:cxn>
                <a:cxn ang="0">
                  <a:pos x="46" y="4"/>
                </a:cxn>
                <a:cxn ang="0">
                  <a:pos x="38" y="0"/>
                </a:cxn>
                <a:cxn ang="0">
                  <a:pos x="34" y="0"/>
                </a:cxn>
                <a:cxn ang="0">
                  <a:pos x="27" y="0"/>
                </a:cxn>
                <a:cxn ang="0">
                  <a:pos x="21" y="4"/>
                </a:cxn>
                <a:cxn ang="0">
                  <a:pos x="13" y="6"/>
                </a:cxn>
                <a:cxn ang="0">
                  <a:pos x="9" y="10"/>
                </a:cxn>
                <a:cxn ang="0">
                  <a:pos x="4" y="16"/>
                </a:cxn>
                <a:cxn ang="0">
                  <a:pos x="2" y="21"/>
                </a:cxn>
                <a:cxn ang="0">
                  <a:pos x="0" y="27"/>
                </a:cxn>
                <a:cxn ang="0">
                  <a:pos x="0" y="35"/>
                </a:cxn>
                <a:cxn ang="0">
                  <a:pos x="0" y="40"/>
                </a:cxn>
                <a:cxn ang="0">
                  <a:pos x="2" y="46"/>
                </a:cxn>
                <a:cxn ang="0">
                  <a:pos x="4" y="50"/>
                </a:cxn>
                <a:cxn ang="0">
                  <a:pos x="9" y="58"/>
                </a:cxn>
                <a:cxn ang="0">
                  <a:pos x="13" y="59"/>
                </a:cxn>
                <a:cxn ang="0">
                  <a:pos x="21" y="63"/>
                </a:cxn>
                <a:cxn ang="0">
                  <a:pos x="27" y="67"/>
                </a:cxn>
                <a:cxn ang="0">
                  <a:pos x="34" y="67"/>
                </a:cxn>
                <a:cxn ang="0">
                  <a:pos x="34" y="67"/>
                </a:cxn>
              </a:cxnLst>
              <a:rect l="0" t="0" r="r" b="b"/>
              <a:pathLst>
                <a:path w="65" h="67">
                  <a:moveTo>
                    <a:pt x="34" y="67"/>
                  </a:moveTo>
                  <a:lnTo>
                    <a:pt x="38" y="67"/>
                  </a:lnTo>
                  <a:lnTo>
                    <a:pt x="46" y="63"/>
                  </a:lnTo>
                  <a:lnTo>
                    <a:pt x="49" y="59"/>
                  </a:lnTo>
                  <a:lnTo>
                    <a:pt x="55" y="58"/>
                  </a:lnTo>
                  <a:lnTo>
                    <a:pt x="57" y="50"/>
                  </a:lnTo>
                  <a:lnTo>
                    <a:pt x="61" y="46"/>
                  </a:lnTo>
                  <a:lnTo>
                    <a:pt x="63" y="40"/>
                  </a:lnTo>
                  <a:lnTo>
                    <a:pt x="65" y="35"/>
                  </a:lnTo>
                  <a:lnTo>
                    <a:pt x="63" y="27"/>
                  </a:lnTo>
                  <a:lnTo>
                    <a:pt x="61" y="21"/>
                  </a:lnTo>
                  <a:lnTo>
                    <a:pt x="57" y="16"/>
                  </a:lnTo>
                  <a:lnTo>
                    <a:pt x="55" y="10"/>
                  </a:lnTo>
                  <a:lnTo>
                    <a:pt x="49" y="6"/>
                  </a:lnTo>
                  <a:lnTo>
                    <a:pt x="46" y="4"/>
                  </a:lnTo>
                  <a:lnTo>
                    <a:pt x="38" y="0"/>
                  </a:lnTo>
                  <a:lnTo>
                    <a:pt x="34" y="0"/>
                  </a:lnTo>
                  <a:lnTo>
                    <a:pt x="27" y="0"/>
                  </a:lnTo>
                  <a:lnTo>
                    <a:pt x="21" y="4"/>
                  </a:lnTo>
                  <a:lnTo>
                    <a:pt x="13" y="6"/>
                  </a:lnTo>
                  <a:lnTo>
                    <a:pt x="9" y="10"/>
                  </a:lnTo>
                  <a:lnTo>
                    <a:pt x="4" y="16"/>
                  </a:lnTo>
                  <a:lnTo>
                    <a:pt x="2" y="21"/>
                  </a:lnTo>
                  <a:lnTo>
                    <a:pt x="0" y="27"/>
                  </a:lnTo>
                  <a:lnTo>
                    <a:pt x="0" y="35"/>
                  </a:lnTo>
                  <a:lnTo>
                    <a:pt x="0" y="40"/>
                  </a:lnTo>
                  <a:lnTo>
                    <a:pt x="2" y="46"/>
                  </a:lnTo>
                  <a:lnTo>
                    <a:pt x="4" y="50"/>
                  </a:lnTo>
                  <a:lnTo>
                    <a:pt x="9" y="58"/>
                  </a:lnTo>
                  <a:lnTo>
                    <a:pt x="13" y="59"/>
                  </a:lnTo>
                  <a:lnTo>
                    <a:pt x="21" y="63"/>
                  </a:lnTo>
                  <a:lnTo>
                    <a:pt x="27" y="67"/>
                  </a:lnTo>
                  <a:lnTo>
                    <a:pt x="34" y="67"/>
                  </a:lnTo>
                  <a:lnTo>
                    <a:pt x="34" y="67"/>
                  </a:lnTo>
                  <a:close/>
                </a:path>
              </a:pathLst>
            </a:custGeom>
            <a:solidFill>
              <a:srgbClr val="4F66AB"/>
            </a:solidFill>
            <a:ln w="9525">
              <a:noFill/>
              <a:round/>
              <a:headEnd/>
              <a:tailEnd/>
            </a:ln>
          </p:spPr>
          <p:txBody>
            <a:bodyPr>
              <a:prstTxWarp prst="textNoShape">
                <a:avLst/>
              </a:prstTxWarp>
            </a:bodyPr>
            <a:lstStyle/>
            <a:p>
              <a:pPr algn="just"/>
              <a:endParaRPr lang="es-MX"/>
            </a:p>
          </p:txBody>
        </p:sp>
        <p:sp>
          <p:nvSpPr>
            <p:cNvPr id="126017" name="Freeform 65"/>
            <p:cNvSpPr>
              <a:spLocks/>
            </p:cNvSpPr>
            <p:nvPr/>
          </p:nvSpPr>
          <p:spPr bwMode="auto">
            <a:xfrm>
              <a:off x="3202" y="2576"/>
              <a:ext cx="33" cy="33"/>
            </a:xfrm>
            <a:custGeom>
              <a:avLst/>
              <a:gdLst/>
              <a:ahLst/>
              <a:cxnLst>
                <a:cxn ang="0">
                  <a:pos x="32" y="64"/>
                </a:cxn>
                <a:cxn ang="0">
                  <a:pos x="38" y="62"/>
                </a:cxn>
                <a:cxn ang="0">
                  <a:pos x="43" y="60"/>
                </a:cxn>
                <a:cxn ang="0">
                  <a:pos x="49" y="57"/>
                </a:cxn>
                <a:cxn ang="0">
                  <a:pos x="55" y="55"/>
                </a:cxn>
                <a:cxn ang="0">
                  <a:pos x="59" y="49"/>
                </a:cxn>
                <a:cxn ang="0">
                  <a:pos x="62" y="45"/>
                </a:cxn>
                <a:cxn ang="0">
                  <a:pos x="64" y="38"/>
                </a:cxn>
                <a:cxn ang="0">
                  <a:pos x="66" y="34"/>
                </a:cxn>
                <a:cxn ang="0">
                  <a:pos x="64" y="26"/>
                </a:cxn>
                <a:cxn ang="0">
                  <a:pos x="62" y="19"/>
                </a:cxn>
                <a:cxn ang="0">
                  <a:pos x="59" y="13"/>
                </a:cxn>
                <a:cxn ang="0">
                  <a:pos x="55" y="9"/>
                </a:cxn>
                <a:cxn ang="0">
                  <a:pos x="49" y="3"/>
                </a:cxn>
                <a:cxn ang="0">
                  <a:pos x="43" y="1"/>
                </a:cxn>
                <a:cxn ang="0">
                  <a:pos x="38" y="0"/>
                </a:cxn>
                <a:cxn ang="0">
                  <a:pos x="32" y="0"/>
                </a:cxn>
                <a:cxn ang="0">
                  <a:pos x="24" y="0"/>
                </a:cxn>
                <a:cxn ang="0">
                  <a:pos x="19" y="1"/>
                </a:cxn>
                <a:cxn ang="0">
                  <a:pos x="13" y="3"/>
                </a:cxn>
                <a:cxn ang="0">
                  <a:pos x="9" y="9"/>
                </a:cxn>
                <a:cxn ang="0">
                  <a:pos x="3" y="13"/>
                </a:cxn>
                <a:cxn ang="0">
                  <a:pos x="1" y="19"/>
                </a:cxn>
                <a:cxn ang="0">
                  <a:pos x="0" y="26"/>
                </a:cxn>
                <a:cxn ang="0">
                  <a:pos x="0" y="34"/>
                </a:cxn>
                <a:cxn ang="0">
                  <a:pos x="0" y="38"/>
                </a:cxn>
                <a:cxn ang="0">
                  <a:pos x="1" y="45"/>
                </a:cxn>
                <a:cxn ang="0">
                  <a:pos x="3" y="49"/>
                </a:cxn>
                <a:cxn ang="0">
                  <a:pos x="9" y="55"/>
                </a:cxn>
                <a:cxn ang="0">
                  <a:pos x="13" y="57"/>
                </a:cxn>
                <a:cxn ang="0">
                  <a:pos x="19" y="60"/>
                </a:cxn>
                <a:cxn ang="0">
                  <a:pos x="24" y="62"/>
                </a:cxn>
                <a:cxn ang="0">
                  <a:pos x="32" y="64"/>
                </a:cxn>
                <a:cxn ang="0">
                  <a:pos x="32" y="64"/>
                </a:cxn>
              </a:cxnLst>
              <a:rect l="0" t="0" r="r" b="b"/>
              <a:pathLst>
                <a:path w="66" h="64">
                  <a:moveTo>
                    <a:pt x="32" y="64"/>
                  </a:moveTo>
                  <a:lnTo>
                    <a:pt x="38" y="62"/>
                  </a:lnTo>
                  <a:lnTo>
                    <a:pt x="43" y="60"/>
                  </a:lnTo>
                  <a:lnTo>
                    <a:pt x="49" y="57"/>
                  </a:lnTo>
                  <a:lnTo>
                    <a:pt x="55" y="55"/>
                  </a:lnTo>
                  <a:lnTo>
                    <a:pt x="59" y="49"/>
                  </a:lnTo>
                  <a:lnTo>
                    <a:pt x="62" y="45"/>
                  </a:lnTo>
                  <a:lnTo>
                    <a:pt x="64" y="38"/>
                  </a:lnTo>
                  <a:lnTo>
                    <a:pt x="66" y="34"/>
                  </a:lnTo>
                  <a:lnTo>
                    <a:pt x="64" y="26"/>
                  </a:lnTo>
                  <a:lnTo>
                    <a:pt x="62" y="19"/>
                  </a:lnTo>
                  <a:lnTo>
                    <a:pt x="59" y="13"/>
                  </a:lnTo>
                  <a:lnTo>
                    <a:pt x="55" y="9"/>
                  </a:lnTo>
                  <a:lnTo>
                    <a:pt x="49" y="3"/>
                  </a:lnTo>
                  <a:lnTo>
                    <a:pt x="43" y="1"/>
                  </a:lnTo>
                  <a:lnTo>
                    <a:pt x="38" y="0"/>
                  </a:lnTo>
                  <a:lnTo>
                    <a:pt x="32" y="0"/>
                  </a:lnTo>
                  <a:lnTo>
                    <a:pt x="24" y="0"/>
                  </a:lnTo>
                  <a:lnTo>
                    <a:pt x="19" y="1"/>
                  </a:lnTo>
                  <a:lnTo>
                    <a:pt x="13" y="3"/>
                  </a:lnTo>
                  <a:lnTo>
                    <a:pt x="9" y="9"/>
                  </a:lnTo>
                  <a:lnTo>
                    <a:pt x="3" y="13"/>
                  </a:lnTo>
                  <a:lnTo>
                    <a:pt x="1" y="19"/>
                  </a:lnTo>
                  <a:lnTo>
                    <a:pt x="0" y="26"/>
                  </a:lnTo>
                  <a:lnTo>
                    <a:pt x="0" y="34"/>
                  </a:lnTo>
                  <a:lnTo>
                    <a:pt x="0" y="38"/>
                  </a:lnTo>
                  <a:lnTo>
                    <a:pt x="1" y="45"/>
                  </a:lnTo>
                  <a:lnTo>
                    <a:pt x="3" y="49"/>
                  </a:lnTo>
                  <a:lnTo>
                    <a:pt x="9" y="55"/>
                  </a:lnTo>
                  <a:lnTo>
                    <a:pt x="13" y="57"/>
                  </a:lnTo>
                  <a:lnTo>
                    <a:pt x="19" y="60"/>
                  </a:lnTo>
                  <a:lnTo>
                    <a:pt x="24" y="62"/>
                  </a:lnTo>
                  <a:lnTo>
                    <a:pt x="32" y="64"/>
                  </a:lnTo>
                  <a:lnTo>
                    <a:pt x="32" y="64"/>
                  </a:lnTo>
                  <a:close/>
                </a:path>
              </a:pathLst>
            </a:custGeom>
            <a:solidFill>
              <a:srgbClr val="BDD6FF"/>
            </a:solidFill>
            <a:ln w="9525">
              <a:noFill/>
              <a:round/>
              <a:headEnd/>
              <a:tailEnd/>
            </a:ln>
          </p:spPr>
          <p:txBody>
            <a:bodyPr>
              <a:prstTxWarp prst="textNoShape">
                <a:avLst/>
              </a:prstTxWarp>
            </a:bodyPr>
            <a:lstStyle/>
            <a:p>
              <a:pPr algn="just"/>
              <a:endParaRPr lang="es-MX"/>
            </a:p>
          </p:txBody>
        </p:sp>
        <p:sp>
          <p:nvSpPr>
            <p:cNvPr id="126018" name="Freeform 66"/>
            <p:cNvSpPr>
              <a:spLocks/>
            </p:cNvSpPr>
            <p:nvPr/>
          </p:nvSpPr>
          <p:spPr bwMode="auto">
            <a:xfrm>
              <a:off x="3246" y="2519"/>
              <a:ext cx="33" cy="33"/>
            </a:xfrm>
            <a:custGeom>
              <a:avLst/>
              <a:gdLst/>
              <a:ahLst/>
              <a:cxnLst>
                <a:cxn ang="0">
                  <a:pos x="32" y="65"/>
                </a:cxn>
                <a:cxn ang="0">
                  <a:pos x="38" y="65"/>
                </a:cxn>
                <a:cxn ang="0">
                  <a:pos x="46" y="61"/>
                </a:cxn>
                <a:cxn ang="0">
                  <a:pos x="49" y="59"/>
                </a:cxn>
                <a:cxn ang="0">
                  <a:pos x="55" y="56"/>
                </a:cxn>
                <a:cxn ang="0">
                  <a:pos x="59" y="50"/>
                </a:cxn>
                <a:cxn ang="0">
                  <a:pos x="61" y="46"/>
                </a:cxn>
                <a:cxn ang="0">
                  <a:pos x="63" y="39"/>
                </a:cxn>
                <a:cxn ang="0">
                  <a:pos x="65" y="35"/>
                </a:cxn>
                <a:cxn ang="0">
                  <a:pos x="63" y="27"/>
                </a:cxn>
                <a:cxn ang="0">
                  <a:pos x="61" y="19"/>
                </a:cxn>
                <a:cxn ang="0">
                  <a:pos x="59" y="14"/>
                </a:cxn>
                <a:cxn ang="0">
                  <a:pos x="55" y="10"/>
                </a:cxn>
                <a:cxn ang="0">
                  <a:pos x="49" y="6"/>
                </a:cxn>
                <a:cxn ang="0">
                  <a:pos x="46" y="4"/>
                </a:cxn>
                <a:cxn ang="0">
                  <a:pos x="38" y="0"/>
                </a:cxn>
                <a:cxn ang="0">
                  <a:pos x="32" y="0"/>
                </a:cxn>
                <a:cxn ang="0">
                  <a:pos x="27" y="0"/>
                </a:cxn>
                <a:cxn ang="0">
                  <a:pos x="19" y="4"/>
                </a:cxn>
                <a:cxn ang="0">
                  <a:pos x="13" y="6"/>
                </a:cxn>
                <a:cxn ang="0">
                  <a:pos x="9" y="10"/>
                </a:cxn>
                <a:cxn ang="0">
                  <a:pos x="6" y="14"/>
                </a:cxn>
                <a:cxn ang="0">
                  <a:pos x="2" y="19"/>
                </a:cxn>
                <a:cxn ang="0">
                  <a:pos x="0" y="27"/>
                </a:cxn>
                <a:cxn ang="0">
                  <a:pos x="0" y="35"/>
                </a:cxn>
                <a:cxn ang="0">
                  <a:pos x="0" y="39"/>
                </a:cxn>
                <a:cxn ang="0">
                  <a:pos x="2" y="46"/>
                </a:cxn>
                <a:cxn ang="0">
                  <a:pos x="6" y="50"/>
                </a:cxn>
                <a:cxn ang="0">
                  <a:pos x="9" y="56"/>
                </a:cxn>
                <a:cxn ang="0">
                  <a:pos x="13" y="59"/>
                </a:cxn>
                <a:cxn ang="0">
                  <a:pos x="19" y="61"/>
                </a:cxn>
                <a:cxn ang="0">
                  <a:pos x="27" y="65"/>
                </a:cxn>
                <a:cxn ang="0">
                  <a:pos x="32" y="65"/>
                </a:cxn>
                <a:cxn ang="0">
                  <a:pos x="32" y="65"/>
                </a:cxn>
              </a:cxnLst>
              <a:rect l="0" t="0" r="r" b="b"/>
              <a:pathLst>
                <a:path w="65" h="65">
                  <a:moveTo>
                    <a:pt x="32" y="65"/>
                  </a:moveTo>
                  <a:lnTo>
                    <a:pt x="38" y="65"/>
                  </a:lnTo>
                  <a:lnTo>
                    <a:pt x="46" y="61"/>
                  </a:lnTo>
                  <a:lnTo>
                    <a:pt x="49" y="59"/>
                  </a:lnTo>
                  <a:lnTo>
                    <a:pt x="55" y="56"/>
                  </a:lnTo>
                  <a:lnTo>
                    <a:pt x="59" y="50"/>
                  </a:lnTo>
                  <a:lnTo>
                    <a:pt x="61" y="46"/>
                  </a:lnTo>
                  <a:lnTo>
                    <a:pt x="63" y="39"/>
                  </a:lnTo>
                  <a:lnTo>
                    <a:pt x="65" y="35"/>
                  </a:lnTo>
                  <a:lnTo>
                    <a:pt x="63" y="27"/>
                  </a:lnTo>
                  <a:lnTo>
                    <a:pt x="61" y="19"/>
                  </a:lnTo>
                  <a:lnTo>
                    <a:pt x="59" y="14"/>
                  </a:lnTo>
                  <a:lnTo>
                    <a:pt x="55" y="10"/>
                  </a:lnTo>
                  <a:lnTo>
                    <a:pt x="49" y="6"/>
                  </a:lnTo>
                  <a:lnTo>
                    <a:pt x="46" y="4"/>
                  </a:lnTo>
                  <a:lnTo>
                    <a:pt x="38" y="0"/>
                  </a:lnTo>
                  <a:lnTo>
                    <a:pt x="32" y="0"/>
                  </a:lnTo>
                  <a:lnTo>
                    <a:pt x="27" y="0"/>
                  </a:lnTo>
                  <a:lnTo>
                    <a:pt x="19" y="4"/>
                  </a:lnTo>
                  <a:lnTo>
                    <a:pt x="13" y="6"/>
                  </a:lnTo>
                  <a:lnTo>
                    <a:pt x="9" y="10"/>
                  </a:lnTo>
                  <a:lnTo>
                    <a:pt x="6" y="14"/>
                  </a:lnTo>
                  <a:lnTo>
                    <a:pt x="2" y="19"/>
                  </a:lnTo>
                  <a:lnTo>
                    <a:pt x="0" y="27"/>
                  </a:lnTo>
                  <a:lnTo>
                    <a:pt x="0" y="35"/>
                  </a:lnTo>
                  <a:lnTo>
                    <a:pt x="0" y="39"/>
                  </a:lnTo>
                  <a:lnTo>
                    <a:pt x="2" y="46"/>
                  </a:lnTo>
                  <a:lnTo>
                    <a:pt x="6" y="50"/>
                  </a:lnTo>
                  <a:lnTo>
                    <a:pt x="9" y="56"/>
                  </a:lnTo>
                  <a:lnTo>
                    <a:pt x="13" y="59"/>
                  </a:lnTo>
                  <a:lnTo>
                    <a:pt x="19" y="61"/>
                  </a:lnTo>
                  <a:lnTo>
                    <a:pt x="27" y="65"/>
                  </a:lnTo>
                  <a:lnTo>
                    <a:pt x="32" y="65"/>
                  </a:lnTo>
                  <a:lnTo>
                    <a:pt x="32" y="65"/>
                  </a:lnTo>
                  <a:close/>
                </a:path>
              </a:pathLst>
            </a:custGeom>
            <a:solidFill>
              <a:srgbClr val="BDD6FF"/>
            </a:solidFill>
            <a:ln w="9525">
              <a:noFill/>
              <a:round/>
              <a:headEnd/>
              <a:tailEnd/>
            </a:ln>
          </p:spPr>
          <p:txBody>
            <a:bodyPr>
              <a:prstTxWarp prst="textNoShape">
                <a:avLst/>
              </a:prstTxWarp>
            </a:bodyPr>
            <a:lstStyle/>
            <a:p>
              <a:pPr algn="just"/>
              <a:endParaRPr lang="es-MX"/>
            </a:p>
          </p:txBody>
        </p:sp>
        <p:sp>
          <p:nvSpPr>
            <p:cNvPr id="126019" name="Freeform 67"/>
            <p:cNvSpPr>
              <a:spLocks/>
            </p:cNvSpPr>
            <p:nvPr/>
          </p:nvSpPr>
          <p:spPr bwMode="auto">
            <a:xfrm>
              <a:off x="3292" y="2462"/>
              <a:ext cx="31" cy="33"/>
            </a:xfrm>
            <a:custGeom>
              <a:avLst/>
              <a:gdLst/>
              <a:ahLst/>
              <a:cxnLst>
                <a:cxn ang="0">
                  <a:pos x="31" y="65"/>
                </a:cxn>
                <a:cxn ang="0">
                  <a:pos x="36" y="63"/>
                </a:cxn>
                <a:cxn ang="0">
                  <a:pos x="42" y="61"/>
                </a:cxn>
                <a:cxn ang="0">
                  <a:pos x="48" y="57"/>
                </a:cxn>
                <a:cxn ang="0">
                  <a:pos x="53" y="54"/>
                </a:cxn>
                <a:cxn ang="0">
                  <a:pos x="55" y="50"/>
                </a:cxn>
                <a:cxn ang="0">
                  <a:pos x="61" y="44"/>
                </a:cxn>
                <a:cxn ang="0">
                  <a:pos x="63" y="38"/>
                </a:cxn>
                <a:cxn ang="0">
                  <a:pos x="63" y="31"/>
                </a:cxn>
                <a:cxn ang="0">
                  <a:pos x="63" y="25"/>
                </a:cxn>
                <a:cxn ang="0">
                  <a:pos x="61" y="19"/>
                </a:cxn>
                <a:cxn ang="0">
                  <a:pos x="55" y="14"/>
                </a:cxn>
                <a:cxn ang="0">
                  <a:pos x="53" y="10"/>
                </a:cxn>
                <a:cxn ang="0">
                  <a:pos x="48" y="6"/>
                </a:cxn>
                <a:cxn ang="0">
                  <a:pos x="42" y="2"/>
                </a:cxn>
                <a:cxn ang="0">
                  <a:pos x="36" y="0"/>
                </a:cxn>
                <a:cxn ang="0">
                  <a:pos x="31" y="0"/>
                </a:cxn>
                <a:cxn ang="0">
                  <a:pos x="23" y="0"/>
                </a:cxn>
                <a:cxn ang="0">
                  <a:pos x="17" y="2"/>
                </a:cxn>
                <a:cxn ang="0">
                  <a:pos x="12" y="6"/>
                </a:cxn>
                <a:cxn ang="0">
                  <a:pos x="8" y="10"/>
                </a:cxn>
                <a:cxn ang="0">
                  <a:pos x="4" y="14"/>
                </a:cxn>
                <a:cxn ang="0">
                  <a:pos x="2" y="19"/>
                </a:cxn>
                <a:cxn ang="0">
                  <a:pos x="0" y="25"/>
                </a:cxn>
                <a:cxn ang="0">
                  <a:pos x="0" y="31"/>
                </a:cxn>
                <a:cxn ang="0">
                  <a:pos x="0" y="38"/>
                </a:cxn>
                <a:cxn ang="0">
                  <a:pos x="2" y="44"/>
                </a:cxn>
                <a:cxn ang="0">
                  <a:pos x="4" y="50"/>
                </a:cxn>
                <a:cxn ang="0">
                  <a:pos x="8" y="54"/>
                </a:cxn>
                <a:cxn ang="0">
                  <a:pos x="12" y="57"/>
                </a:cxn>
                <a:cxn ang="0">
                  <a:pos x="17" y="61"/>
                </a:cxn>
                <a:cxn ang="0">
                  <a:pos x="23" y="63"/>
                </a:cxn>
                <a:cxn ang="0">
                  <a:pos x="31" y="65"/>
                </a:cxn>
                <a:cxn ang="0">
                  <a:pos x="31" y="65"/>
                </a:cxn>
              </a:cxnLst>
              <a:rect l="0" t="0" r="r" b="b"/>
              <a:pathLst>
                <a:path w="63" h="65">
                  <a:moveTo>
                    <a:pt x="31" y="65"/>
                  </a:moveTo>
                  <a:lnTo>
                    <a:pt x="36" y="63"/>
                  </a:lnTo>
                  <a:lnTo>
                    <a:pt x="42" y="61"/>
                  </a:lnTo>
                  <a:lnTo>
                    <a:pt x="48" y="57"/>
                  </a:lnTo>
                  <a:lnTo>
                    <a:pt x="53" y="54"/>
                  </a:lnTo>
                  <a:lnTo>
                    <a:pt x="55" y="50"/>
                  </a:lnTo>
                  <a:lnTo>
                    <a:pt x="61" y="44"/>
                  </a:lnTo>
                  <a:lnTo>
                    <a:pt x="63" y="38"/>
                  </a:lnTo>
                  <a:lnTo>
                    <a:pt x="63" y="31"/>
                  </a:lnTo>
                  <a:lnTo>
                    <a:pt x="63" y="25"/>
                  </a:lnTo>
                  <a:lnTo>
                    <a:pt x="61" y="19"/>
                  </a:lnTo>
                  <a:lnTo>
                    <a:pt x="55" y="14"/>
                  </a:lnTo>
                  <a:lnTo>
                    <a:pt x="53" y="10"/>
                  </a:lnTo>
                  <a:lnTo>
                    <a:pt x="48" y="6"/>
                  </a:lnTo>
                  <a:lnTo>
                    <a:pt x="42" y="2"/>
                  </a:lnTo>
                  <a:lnTo>
                    <a:pt x="36" y="0"/>
                  </a:lnTo>
                  <a:lnTo>
                    <a:pt x="31" y="0"/>
                  </a:lnTo>
                  <a:lnTo>
                    <a:pt x="23" y="0"/>
                  </a:lnTo>
                  <a:lnTo>
                    <a:pt x="17" y="2"/>
                  </a:lnTo>
                  <a:lnTo>
                    <a:pt x="12" y="6"/>
                  </a:lnTo>
                  <a:lnTo>
                    <a:pt x="8" y="10"/>
                  </a:lnTo>
                  <a:lnTo>
                    <a:pt x="4" y="14"/>
                  </a:lnTo>
                  <a:lnTo>
                    <a:pt x="2" y="19"/>
                  </a:lnTo>
                  <a:lnTo>
                    <a:pt x="0" y="25"/>
                  </a:lnTo>
                  <a:lnTo>
                    <a:pt x="0" y="31"/>
                  </a:lnTo>
                  <a:lnTo>
                    <a:pt x="0" y="38"/>
                  </a:lnTo>
                  <a:lnTo>
                    <a:pt x="2" y="44"/>
                  </a:lnTo>
                  <a:lnTo>
                    <a:pt x="4" y="50"/>
                  </a:lnTo>
                  <a:lnTo>
                    <a:pt x="8" y="54"/>
                  </a:lnTo>
                  <a:lnTo>
                    <a:pt x="12" y="57"/>
                  </a:lnTo>
                  <a:lnTo>
                    <a:pt x="17" y="61"/>
                  </a:lnTo>
                  <a:lnTo>
                    <a:pt x="23" y="63"/>
                  </a:lnTo>
                  <a:lnTo>
                    <a:pt x="31" y="65"/>
                  </a:lnTo>
                  <a:lnTo>
                    <a:pt x="31" y="65"/>
                  </a:lnTo>
                  <a:close/>
                </a:path>
              </a:pathLst>
            </a:custGeom>
            <a:solidFill>
              <a:srgbClr val="BDD6FF"/>
            </a:solidFill>
            <a:ln w="9525">
              <a:noFill/>
              <a:round/>
              <a:headEnd/>
              <a:tailEnd/>
            </a:ln>
          </p:spPr>
          <p:txBody>
            <a:bodyPr>
              <a:prstTxWarp prst="textNoShape">
                <a:avLst/>
              </a:prstTxWarp>
            </a:bodyPr>
            <a:lstStyle/>
            <a:p>
              <a:pPr algn="just"/>
              <a:endParaRPr lang="es-MX"/>
            </a:p>
          </p:txBody>
        </p:sp>
        <p:sp>
          <p:nvSpPr>
            <p:cNvPr id="126020" name="Freeform 68"/>
            <p:cNvSpPr>
              <a:spLocks/>
            </p:cNvSpPr>
            <p:nvPr/>
          </p:nvSpPr>
          <p:spPr bwMode="auto">
            <a:xfrm>
              <a:off x="3335" y="2405"/>
              <a:ext cx="34" cy="33"/>
            </a:xfrm>
            <a:custGeom>
              <a:avLst/>
              <a:gdLst/>
              <a:ahLst/>
              <a:cxnLst>
                <a:cxn ang="0">
                  <a:pos x="34" y="65"/>
                </a:cxn>
                <a:cxn ang="0">
                  <a:pos x="40" y="63"/>
                </a:cxn>
                <a:cxn ang="0">
                  <a:pos x="47" y="61"/>
                </a:cxn>
                <a:cxn ang="0">
                  <a:pos x="51" y="59"/>
                </a:cxn>
                <a:cxn ang="0">
                  <a:pos x="57" y="56"/>
                </a:cxn>
                <a:cxn ang="0">
                  <a:pos x="61" y="50"/>
                </a:cxn>
                <a:cxn ang="0">
                  <a:pos x="64" y="44"/>
                </a:cxn>
                <a:cxn ang="0">
                  <a:pos x="66" y="38"/>
                </a:cxn>
                <a:cxn ang="0">
                  <a:pos x="68" y="33"/>
                </a:cxn>
                <a:cxn ang="0">
                  <a:pos x="66" y="27"/>
                </a:cxn>
                <a:cxn ang="0">
                  <a:pos x="64" y="19"/>
                </a:cxn>
                <a:cxn ang="0">
                  <a:pos x="61" y="14"/>
                </a:cxn>
                <a:cxn ang="0">
                  <a:pos x="57" y="10"/>
                </a:cxn>
                <a:cxn ang="0">
                  <a:pos x="51" y="6"/>
                </a:cxn>
                <a:cxn ang="0">
                  <a:pos x="47" y="2"/>
                </a:cxn>
                <a:cxn ang="0">
                  <a:pos x="40" y="0"/>
                </a:cxn>
                <a:cxn ang="0">
                  <a:pos x="34" y="0"/>
                </a:cxn>
                <a:cxn ang="0">
                  <a:pos x="26" y="0"/>
                </a:cxn>
                <a:cxn ang="0">
                  <a:pos x="21" y="2"/>
                </a:cxn>
                <a:cxn ang="0">
                  <a:pos x="15" y="6"/>
                </a:cxn>
                <a:cxn ang="0">
                  <a:pos x="9" y="10"/>
                </a:cxn>
                <a:cxn ang="0">
                  <a:pos x="5" y="14"/>
                </a:cxn>
                <a:cxn ang="0">
                  <a:pos x="2" y="19"/>
                </a:cxn>
                <a:cxn ang="0">
                  <a:pos x="0" y="27"/>
                </a:cxn>
                <a:cxn ang="0">
                  <a:pos x="0" y="33"/>
                </a:cxn>
                <a:cxn ang="0">
                  <a:pos x="0" y="38"/>
                </a:cxn>
                <a:cxn ang="0">
                  <a:pos x="2" y="44"/>
                </a:cxn>
                <a:cxn ang="0">
                  <a:pos x="5" y="50"/>
                </a:cxn>
                <a:cxn ang="0">
                  <a:pos x="9" y="56"/>
                </a:cxn>
                <a:cxn ang="0">
                  <a:pos x="15" y="59"/>
                </a:cxn>
                <a:cxn ang="0">
                  <a:pos x="21" y="61"/>
                </a:cxn>
                <a:cxn ang="0">
                  <a:pos x="26" y="63"/>
                </a:cxn>
                <a:cxn ang="0">
                  <a:pos x="34" y="65"/>
                </a:cxn>
                <a:cxn ang="0">
                  <a:pos x="34" y="65"/>
                </a:cxn>
              </a:cxnLst>
              <a:rect l="0" t="0" r="r" b="b"/>
              <a:pathLst>
                <a:path w="68" h="65">
                  <a:moveTo>
                    <a:pt x="34" y="65"/>
                  </a:moveTo>
                  <a:lnTo>
                    <a:pt x="40" y="63"/>
                  </a:lnTo>
                  <a:lnTo>
                    <a:pt x="47" y="61"/>
                  </a:lnTo>
                  <a:lnTo>
                    <a:pt x="51" y="59"/>
                  </a:lnTo>
                  <a:lnTo>
                    <a:pt x="57" y="56"/>
                  </a:lnTo>
                  <a:lnTo>
                    <a:pt x="61" y="50"/>
                  </a:lnTo>
                  <a:lnTo>
                    <a:pt x="64" y="44"/>
                  </a:lnTo>
                  <a:lnTo>
                    <a:pt x="66" y="38"/>
                  </a:lnTo>
                  <a:lnTo>
                    <a:pt x="68" y="33"/>
                  </a:lnTo>
                  <a:lnTo>
                    <a:pt x="66" y="27"/>
                  </a:lnTo>
                  <a:lnTo>
                    <a:pt x="64" y="19"/>
                  </a:lnTo>
                  <a:lnTo>
                    <a:pt x="61" y="14"/>
                  </a:lnTo>
                  <a:lnTo>
                    <a:pt x="57" y="10"/>
                  </a:lnTo>
                  <a:lnTo>
                    <a:pt x="51" y="6"/>
                  </a:lnTo>
                  <a:lnTo>
                    <a:pt x="47" y="2"/>
                  </a:lnTo>
                  <a:lnTo>
                    <a:pt x="40" y="0"/>
                  </a:lnTo>
                  <a:lnTo>
                    <a:pt x="34" y="0"/>
                  </a:lnTo>
                  <a:lnTo>
                    <a:pt x="26" y="0"/>
                  </a:lnTo>
                  <a:lnTo>
                    <a:pt x="21" y="2"/>
                  </a:lnTo>
                  <a:lnTo>
                    <a:pt x="15" y="6"/>
                  </a:lnTo>
                  <a:lnTo>
                    <a:pt x="9" y="10"/>
                  </a:lnTo>
                  <a:lnTo>
                    <a:pt x="5" y="14"/>
                  </a:lnTo>
                  <a:lnTo>
                    <a:pt x="2" y="19"/>
                  </a:lnTo>
                  <a:lnTo>
                    <a:pt x="0" y="27"/>
                  </a:lnTo>
                  <a:lnTo>
                    <a:pt x="0" y="33"/>
                  </a:lnTo>
                  <a:lnTo>
                    <a:pt x="0" y="38"/>
                  </a:lnTo>
                  <a:lnTo>
                    <a:pt x="2" y="44"/>
                  </a:lnTo>
                  <a:lnTo>
                    <a:pt x="5" y="50"/>
                  </a:lnTo>
                  <a:lnTo>
                    <a:pt x="9" y="56"/>
                  </a:lnTo>
                  <a:lnTo>
                    <a:pt x="15" y="59"/>
                  </a:lnTo>
                  <a:lnTo>
                    <a:pt x="21" y="61"/>
                  </a:lnTo>
                  <a:lnTo>
                    <a:pt x="26" y="63"/>
                  </a:lnTo>
                  <a:lnTo>
                    <a:pt x="34" y="65"/>
                  </a:lnTo>
                  <a:lnTo>
                    <a:pt x="34" y="65"/>
                  </a:lnTo>
                  <a:close/>
                </a:path>
              </a:pathLst>
            </a:custGeom>
            <a:solidFill>
              <a:srgbClr val="BDD6FF"/>
            </a:solidFill>
            <a:ln w="9525">
              <a:noFill/>
              <a:round/>
              <a:headEnd/>
              <a:tailEnd/>
            </a:ln>
          </p:spPr>
          <p:txBody>
            <a:bodyPr>
              <a:prstTxWarp prst="textNoShape">
                <a:avLst/>
              </a:prstTxWarp>
            </a:bodyPr>
            <a:lstStyle/>
            <a:p>
              <a:pPr algn="just"/>
              <a:endParaRPr lang="es-MX"/>
            </a:p>
          </p:txBody>
        </p:sp>
        <p:sp>
          <p:nvSpPr>
            <p:cNvPr id="126021" name="Freeform 69"/>
            <p:cNvSpPr>
              <a:spLocks/>
            </p:cNvSpPr>
            <p:nvPr/>
          </p:nvSpPr>
          <p:spPr bwMode="auto">
            <a:xfrm>
              <a:off x="3381" y="2349"/>
              <a:ext cx="31" cy="32"/>
            </a:xfrm>
            <a:custGeom>
              <a:avLst/>
              <a:gdLst/>
              <a:ahLst/>
              <a:cxnLst>
                <a:cxn ang="0">
                  <a:pos x="32" y="65"/>
                </a:cxn>
                <a:cxn ang="0">
                  <a:pos x="38" y="63"/>
                </a:cxn>
                <a:cxn ang="0">
                  <a:pos x="44" y="61"/>
                </a:cxn>
                <a:cxn ang="0">
                  <a:pos x="49" y="57"/>
                </a:cxn>
                <a:cxn ang="0">
                  <a:pos x="53" y="53"/>
                </a:cxn>
                <a:cxn ang="0">
                  <a:pos x="57" y="48"/>
                </a:cxn>
                <a:cxn ang="0">
                  <a:pos x="61" y="42"/>
                </a:cxn>
                <a:cxn ang="0">
                  <a:pos x="63" y="36"/>
                </a:cxn>
                <a:cxn ang="0">
                  <a:pos x="63" y="31"/>
                </a:cxn>
                <a:cxn ang="0">
                  <a:pos x="63" y="25"/>
                </a:cxn>
                <a:cxn ang="0">
                  <a:pos x="61" y="17"/>
                </a:cxn>
                <a:cxn ang="0">
                  <a:pos x="57" y="12"/>
                </a:cxn>
                <a:cxn ang="0">
                  <a:pos x="53" y="8"/>
                </a:cxn>
                <a:cxn ang="0">
                  <a:pos x="49" y="4"/>
                </a:cxn>
                <a:cxn ang="0">
                  <a:pos x="44" y="2"/>
                </a:cxn>
                <a:cxn ang="0">
                  <a:pos x="38" y="0"/>
                </a:cxn>
                <a:cxn ang="0">
                  <a:pos x="32" y="0"/>
                </a:cxn>
                <a:cxn ang="0">
                  <a:pos x="27" y="0"/>
                </a:cxn>
                <a:cxn ang="0">
                  <a:pos x="19" y="2"/>
                </a:cxn>
                <a:cxn ang="0">
                  <a:pos x="13" y="4"/>
                </a:cxn>
                <a:cxn ang="0">
                  <a:pos x="10" y="8"/>
                </a:cxn>
                <a:cxn ang="0">
                  <a:pos x="4" y="12"/>
                </a:cxn>
                <a:cxn ang="0">
                  <a:pos x="2" y="17"/>
                </a:cxn>
                <a:cxn ang="0">
                  <a:pos x="0" y="25"/>
                </a:cxn>
                <a:cxn ang="0">
                  <a:pos x="0" y="31"/>
                </a:cxn>
                <a:cxn ang="0">
                  <a:pos x="0" y="36"/>
                </a:cxn>
                <a:cxn ang="0">
                  <a:pos x="2" y="42"/>
                </a:cxn>
                <a:cxn ang="0">
                  <a:pos x="4" y="48"/>
                </a:cxn>
                <a:cxn ang="0">
                  <a:pos x="10" y="53"/>
                </a:cxn>
                <a:cxn ang="0">
                  <a:pos x="13" y="57"/>
                </a:cxn>
                <a:cxn ang="0">
                  <a:pos x="19" y="61"/>
                </a:cxn>
                <a:cxn ang="0">
                  <a:pos x="27" y="63"/>
                </a:cxn>
                <a:cxn ang="0">
                  <a:pos x="32" y="65"/>
                </a:cxn>
                <a:cxn ang="0">
                  <a:pos x="32" y="65"/>
                </a:cxn>
              </a:cxnLst>
              <a:rect l="0" t="0" r="r" b="b"/>
              <a:pathLst>
                <a:path w="63" h="65">
                  <a:moveTo>
                    <a:pt x="32" y="65"/>
                  </a:moveTo>
                  <a:lnTo>
                    <a:pt x="38" y="63"/>
                  </a:lnTo>
                  <a:lnTo>
                    <a:pt x="44" y="61"/>
                  </a:lnTo>
                  <a:lnTo>
                    <a:pt x="49" y="57"/>
                  </a:lnTo>
                  <a:lnTo>
                    <a:pt x="53" y="53"/>
                  </a:lnTo>
                  <a:lnTo>
                    <a:pt x="57" y="48"/>
                  </a:lnTo>
                  <a:lnTo>
                    <a:pt x="61" y="42"/>
                  </a:lnTo>
                  <a:lnTo>
                    <a:pt x="63" y="36"/>
                  </a:lnTo>
                  <a:lnTo>
                    <a:pt x="63" y="31"/>
                  </a:lnTo>
                  <a:lnTo>
                    <a:pt x="63" y="25"/>
                  </a:lnTo>
                  <a:lnTo>
                    <a:pt x="61" y="17"/>
                  </a:lnTo>
                  <a:lnTo>
                    <a:pt x="57" y="12"/>
                  </a:lnTo>
                  <a:lnTo>
                    <a:pt x="53" y="8"/>
                  </a:lnTo>
                  <a:lnTo>
                    <a:pt x="49" y="4"/>
                  </a:lnTo>
                  <a:lnTo>
                    <a:pt x="44" y="2"/>
                  </a:lnTo>
                  <a:lnTo>
                    <a:pt x="38" y="0"/>
                  </a:lnTo>
                  <a:lnTo>
                    <a:pt x="32" y="0"/>
                  </a:lnTo>
                  <a:lnTo>
                    <a:pt x="27" y="0"/>
                  </a:lnTo>
                  <a:lnTo>
                    <a:pt x="19" y="2"/>
                  </a:lnTo>
                  <a:lnTo>
                    <a:pt x="13" y="4"/>
                  </a:lnTo>
                  <a:lnTo>
                    <a:pt x="10" y="8"/>
                  </a:lnTo>
                  <a:lnTo>
                    <a:pt x="4" y="12"/>
                  </a:lnTo>
                  <a:lnTo>
                    <a:pt x="2" y="17"/>
                  </a:lnTo>
                  <a:lnTo>
                    <a:pt x="0" y="25"/>
                  </a:lnTo>
                  <a:lnTo>
                    <a:pt x="0" y="31"/>
                  </a:lnTo>
                  <a:lnTo>
                    <a:pt x="0" y="36"/>
                  </a:lnTo>
                  <a:lnTo>
                    <a:pt x="2" y="42"/>
                  </a:lnTo>
                  <a:lnTo>
                    <a:pt x="4" y="48"/>
                  </a:lnTo>
                  <a:lnTo>
                    <a:pt x="10" y="53"/>
                  </a:lnTo>
                  <a:lnTo>
                    <a:pt x="13" y="57"/>
                  </a:lnTo>
                  <a:lnTo>
                    <a:pt x="19" y="61"/>
                  </a:lnTo>
                  <a:lnTo>
                    <a:pt x="27" y="63"/>
                  </a:lnTo>
                  <a:lnTo>
                    <a:pt x="32" y="65"/>
                  </a:lnTo>
                  <a:lnTo>
                    <a:pt x="32" y="65"/>
                  </a:lnTo>
                  <a:close/>
                </a:path>
              </a:pathLst>
            </a:custGeom>
            <a:solidFill>
              <a:srgbClr val="BDD6FF"/>
            </a:solidFill>
            <a:ln w="9525">
              <a:noFill/>
              <a:round/>
              <a:headEnd/>
              <a:tailEnd/>
            </a:ln>
          </p:spPr>
          <p:txBody>
            <a:bodyPr>
              <a:prstTxWarp prst="textNoShape">
                <a:avLst/>
              </a:prstTxWarp>
            </a:bodyPr>
            <a:lstStyle/>
            <a:p>
              <a:pPr algn="just"/>
              <a:endParaRPr lang="es-MX"/>
            </a:p>
          </p:txBody>
        </p:sp>
        <p:sp>
          <p:nvSpPr>
            <p:cNvPr id="126022" name="Freeform 70"/>
            <p:cNvSpPr>
              <a:spLocks/>
            </p:cNvSpPr>
            <p:nvPr/>
          </p:nvSpPr>
          <p:spPr bwMode="auto">
            <a:xfrm>
              <a:off x="3425" y="2292"/>
              <a:ext cx="33" cy="31"/>
            </a:xfrm>
            <a:custGeom>
              <a:avLst/>
              <a:gdLst/>
              <a:ahLst/>
              <a:cxnLst>
                <a:cxn ang="0">
                  <a:pos x="33" y="63"/>
                </a:cxn>
                <a:cxn ang="0">
                  <a:pos x="38" y="63"/>
                </a:cxn>
                <a:cxn ang="0">
                  <a:pos x="44" y="61"/>
                </a:cxn>
                <a:cxn ang="0">
                  <a:pos x="50" y="57"/>
                </a:cxn>
                <a:cxn ang="0">
                  <a:pos x="56" y="53"/>
                </a:cxn>
                <a:cxn ang="0">
                  <a:pos x="57" y="50"/>
                </a:cxn>
                <a:cxn ang="0">
                  <a:pos x="61" y="44"/>
                </a:cxn>
                <a:cxn ang="0">
                  <a:pos x="63" y="38"/>
                </a:cxn>
                <a:cxn ang="0">
                  <a:pos x="65" y="31"/>
                </a:cxn>
                <a:cxn ang="0">
                  <a:pos x="63" y="25"/>
                </a:cxn>
                <a:cxn ang="0">
                  <a:pos x="61" y="19"/>
                </a:cxn>
                <a:cxn ang="0">
                  <a:pos x="57" y="12"/>
                </a:cxn>
                <a:cxn ang="0">
                  <a:pos x="56" y="10"/>
                </a:cxn>
                <a:cxn ang="0">
                  <a:pos x="50" y="4"/>
                </a:cxn>
                <a:cxn ang="0">
                  <a:pos x="44" y="2"/>
                </a:cxn>
                <a:cxn ang="0">
                  <a:pos x="38" y="0"/>
                </a:cxn>
                <a:cxn ang="0">
                  <a:pos x="33" y="0"/>
                </a:cxn>
                <a:cxn ang="0">
                  <a:pos x="25" y="0"/>
                </a:cxn>
                <a:cxn ang="0">
                  <a:pos x="19" y="2"/>
                </a:cxn>
                <a:cxn ang="0">
                  <a:pos x="14" y="4"/>
                </a:cxn>
                <a:cxn ang="0">
                  <a:pos x="10" y="10"/>
                </a:cxn>
                <a:cxn ang="0">
                  <a:pos x="4" y="12"/>
                </a:cxn>
                <a:cxn ang="0">
                  <a:pos x="2" y="19"/>
                </a:cxn>
                <a:cxn ang="0">
                  <a:pos x="0" y="25"/>
                </a:cxn>
                <a:cxn ang="0">
                  <a:pos x="0" y="31"/>
                </a:cxn>
                <a:cxn ang="0">
                  <a:pos x="0" y="38"/>
                </a:cxn>
                <a:cxn ang="0">
                  <a:pos x="2" y="44"/>
                </a:cxn>
                <a:cxn ang="0">
                  <a:pos x="4" y="50"/>
                </a:cxn>
                <a:cxn ang="0">
                  <a:pos x="10" y="53"/>
                </a:cxn>
                <a:cxn ang="0">
                  <a:pos x="14" y="57"/>
                </a:cxn>
                <a:cxn ang="0">
                  <a:pos x="19" y="61"/>
                </a:cxn>
                <a:cxn ang="0">
                  <a:pos x="25" y="63"/>
                </a:cxn>
                <a:cxn ang="0">
                  <a:pos x="33" y="63"/>
                </a:cxn>
                <a:cxn ang="0">
                  <a:pos x="33" y="63"/>
                </a:cxn>
              </a:cxnLst>
              <a:rect l="0" t="0" r="r" b="b"/>
              <a:pathLst>
                <a:path w="65" h="63">
                  <a:moveTo>
                    <a:pt x="33" y="63"/>
                  </a:moveTo>
                  <a:lnTo>
                    <a:pt x="38" y="63"/>
                  </a:lnTo>
                  <a:lnTo>
                    <a:pt x="44" y="61"/>
                  </a:lnTo>
                  <a:lnTo>
                    <a:pt x="50" y="57"/>
                  </a:lnTo>
                  <a:lnTo>
                    <a:pt x="56" y="53"/>
                  </a:lnTo>
                  <a:lnTo>
                    <a:pt x="57" y="50"/>
                  </a:lnTo>
                  <a:lnTo>
                    <a:pt x="61" y="44"/>
                  </a:lnTo>
                  <a:lnTo>
                    <a:pt x="63" y="38"/>
                  </a:lnTo>
                  <a:lnTo>
                    <a:pt x="65" y="31"/>
                  </a:lnTo>
                  <a:lnTo>
                    <a:pt x="63" y="25"/>
                  </a:lnTo>
                  <a:lnTo>
                    <a:pt x="61" y="19"/>
                  </a:lnTo>
                  <a:lnTo>
                    <a:pt x="57" y="12"/>
                  </a:lnTo>
                  <a:lnTo>
                    <a:pt x="56" y="10"/>
                  </a:lnTo>
                  <a:lnTo>
                    <a:pt x="50" y="4"/>
                  </a:lnTo>
                  <a:lnTo>
                    <a:pt x="44" y="2"/>
                  </a:lnTo>
                  <a:lnTo>
                    <a:pt x="38" y="0"/>
                  </a:lnTo>
                  <a:lnTo>
                    <a:pt x="33" y="0"/>
                  </a:lnTo>
                  <a:lnTo>
                    <a:pt x="25" y="0"/>
                  </a:lnTo>
                  <a:lnTo>
                    <a:pt x="19" y="2"/>
                  </a:lnTo>
                  <a:lnTo>
                    <a:pt x="14" y="4"/>
                  </a:lnTo>
                  <a:lnTo>
                    <a:pt x="10" y="10"/>
                  </a:lnTo>
                  <a:lnTo>
                    <a:pt x="4" y="12"/>
                  </a:lnTo>
                  <a:lnTo>
                    <a:pt x="2" y="19"/>
                  </a:lnTo>
                  <a:lnTo>
                    <a:pt x="0" y="25"/>
                  </a:lnTo>
                  <a:lnTo>
                    <a:pt x="0" y="31"/>
                  </a:lnTo>
                  <a:lnTo>
                    <a:pt x="0" y="38"/>
                  </a:lnTo>
                  <a:lnTo>
                    <a:pt x="2" y="44"/>
                  </a:lnTo>
                  <a:lnTo>
                    <a:pt x="4" y="50"/>
                  </a:lnTo>
                  <a:lnTo>
                    <a:pt x="10" y="53"/>
                  </a:lnTo>
                  <a:lnTo>
                    <a:pt x="14" y="57"/>
                  </a:lnTo>
                  <a:lnTo>
                    <a:pt x="19" y="61"/>
                  </a:lnTo>
                  <a:lnTo>
                    <a:pt x="25" y="63"/>
                  </a:lnTo>
                  <a:lnTo>
                    <a:pt x="33" y="63"/>
                  </a:lnTo>
                  <a:lnTo>
                    <a:pt x="33" y="63"/>
                  </a:lnTo>
                  <a:close/>
                </a:path>
              </a:pathLst>
            </a:custGeom>
            <a:solidFill>
              <a:srgbClr val="BDD6FF"/>
            </a:solidFill>
            <a:ln w="9525">
              <a:noFill/>
              <a:round/>
              <a:headEnd/>
              <a:tailEnd/>
            </a:ln>
          </p:spPr>
          <p:txBody>
            <a:bodyPr>
              <a:prstTxWarp prst="textNoShape">
                <a:avLst/>
              </a:prstTxWarp>
            </a:bodyPr>
            <a:lstStyle/>
            <a:p>
              <a:pPr algn="just"/>
              <a:endParaRPr lang="es-MX"/>
            </a:p>
          </p:txBody>
        </p:sp>
        <p:sp>
          <p:nvSpPr>
            <p:cNvPr id="126023" name="Freeform 71"/>
            <p:cNvSpPr>
              <a:spLocks/>
            </p:cNvSpPr>
            <p:nvPr/>
          </p:nvSpPr>
          <p:spPr bwMode="auto">
            <a:xfrm>
              <a:off x="2292" y="2090"/>
              <a:ext cx="29" cy="28"/>
            </a:xfrm>
            <a:custGeom>
              <a:avLst/>
              <a:gdLst/>
              <a:ahLst/>
              <a:cxnLst>
                <a:cxn ang="0">
                  <a:pos x="21" y="57"/>
                </a:cxn>
                <a:cxn ang="0">
                  <a:pos x="25" y="57"/>
                </a:cxn>
                <a:cxn ang="0">
                  <a:pos x="32" y="57"/>
                </a:cxn>
                <a:cxn ang="0">
                  <a:pos x="36" y="55"/>
                </a:cxn>
                <a:cxn ang="0">
                  <a:pos x="44" y="55"/>
                </a:cxn>
                <a:cxn ang="0">
                  <a:pos x="51" y="48"/>
                </a:cxn>
                <a:cxn ang="0">
                  <a:pos x="59" y="40"/>
                </a:cxn>
                <a:cxn ang="0">
                  <a:pos x="59" y="35"/>
                </a:cxn>
                <a:cxn ang="0">
                  <a:pos x="59" y="27"/>
                </a:cxn>
                <a:cxn ang="0">
                  <a:pos x="57" y="21"/>
                </a:cxn>
                <a:cxn ang="0">
                  <a:pos x="55" y="15"/>
                </a:cxn>
                <a:cxn ang="0">
                  <a:pos x="47" y="8"/>
                </a:cxn>
                <a:cxn ang="0">
                  <a:pos x="40" y="2"/>
                </a:cxn>
                <a:cxn ang="0">
                  <a:pos x="34" y="0"/>
                </a:cxn>
                <a:cxn ang="0">
                  <a:pos x="27" y="0"/>
                </a:cxn>
                <a:cxn ang="0">
                  <a:pos x="21" y="0"/>
                </a:cxn>
                <a:cxn ang="0">
                  <a:pos x="15" y="4"/>
                </a:cxn>
                <a:cxn ang="0">
                  <a:pos x="11" y="6"/>
                </a:cxn>
                <a:cxn ang="0">
                  <a:pos x="8" y="10"/>
                </a:cxn>
                <a:cxn ang="0">
                  <a:pos x="4" y="15"/>
                </a:cxn>
                <a:cxn ang="0">
                  <a:pos x="2" y="21"/>
                </a:cxn>
                <a:cxn ang="0">
                  <a:pos x="0" y="31"/>
                </a:cxn>
                <a:cxn ang="0">
                  <a:pos x="4" y="42"/>
                </a:cxn>
                <a:cxn ang="0">
                  <a:pos x="6" y="46"/>
                </a:cxn>
                <a:cxn ang="0">
                  <a:pos x="9" y="52"/>
                </a:cxn>
                <a:cxn ang="0">
                  <a:pos x="15" y="54"/>
                </a:cxn>
                <a:cxn ang="0">
                  <a:pos x="21" y="57"/>
                </a:cxn>
                <a:cxn ang="0">
                  <a:pos x="21" y="57"/>
                </a:cxn>
              </a:cxnLst>
              <a:rect l="0" t="0" r="r" b="b"/>
              <a:pathLst>
                <a:path w="59" h="57">
                  <a:moveTo>
                    <a:pt x="21" y="57"/>
                  </a:moveTo>
                  <a:lnTo>
                    <a:pt x="25" y="57"/>
                  </a:lnTo>
                  <a:lnTo>
                    <a:pt x="32" y="57"/>
                  </a:lnTo>
                  <a:lnTo>
                    <a:pt x="36" y="55"/>
                  </a:lnTo>
                  <a:lnTo>
                    <a:pt x="44" y="55"/>
                  </a:lnTo>
                  <a:lnTo>
                    <a:pt x="51" y="48"/>
                  </a:lnTo>
                  <a:lnTo>
                    <a:pt x="59" y="40"/>
                  </a:lnTo>
                  <a:lnTo>
                    <a:pt x="59" y="35"/>
                  </a:lnTo>
                  <a:lnTo>
                    <a:pt x="59" y="27"/>
                  </a:lnTo>
                  <a:lnTo>
                    <a:pt x="57" y="21"/>
                  </a:lnTo>
                  <a:lnTo>
                    <a:pt x="55" y="15"/>
                  </a:lnTo>
                  <a:lnTo>
                    <a:pt x="47" y="8"/>
                  </a:lnTo>
                  <a:lnTo>
                    <a:pt x="40" y="2"/>
                  </a:lnTo>
                  <a:lnTo>
                    <a:pt x="34" y="0"/>
                  </a:lnTo>
                  <a:lnTo>
                    <a:pt x="27" y="0"/>
                  </a:lnTo>
                  <a:lnTo>
                    <a:pt x="21" y="0"/>
                  </a:lnTo>
                  <a:lnTo>
                    <a:pt x="15" y="4"/>
                  </a:lnTo>
                  <a:lnTo>
                    <a:pt x="11" y="6"/>
                  </a:lnTo>
                  <a:lnTo>
                    <a:pt x="8" y="10"/>
                  </a:lnTo>
                  <a:lnTo>
                    <a:pt x="4" y="15"/>
                  </a:lnTo>
                  <a:lnTo>
                    <a:pt x="2" y="21"/>
                  </a:lnTo>
                  <a:lnTo>
                    <a:pt x="0" y="31"/>
                  </a:lnTo>
                  <a:lnTo>
                    <a:pt x="4" y="42"/>
                  </a:lnTo>
                  <a:lnTo>
                    <a:pt x="6" y="46"/>
                  </a:lnTo>
                  <a:lnTo>
                    <a:pt x="9" y="52"/>
                  </a:lnTo>
                  <a:lnTo>
                    <a:pt x="15" y="54"/>
                  </a:lnTo>
                  <a:lnTo>
                    <a:pt x="21" y="57"/>
                  </a:lnTo>
                  <a:lnTo>
                    <a:pt x="21" y="57"/>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6024" name="Freeform 72"/>
            <p:cNvSpPr>
              <a:spLocks/>
            </p:cNvSpPr>
            <p:nvPr/>
          </p:nvSpPr>
          <p:spPr bwMode="auto">
            <a:xfrm>
              <a:off x="2346" y="2054"/>
              <a:ext cx="31" cy="28"/>
            </a:xfrm>
            <a:custGeom>
              <a:avLst/>
              <a:gdLst/>
              <a:ahLst/>
              <a:cxnLst>
                <a:cxn ang="0">
                  <a:pos x="21" y="57"/>
                </a:cxn>
                <a:cxn ang="0">
                  <a:pos x="27" y="57"/>
                </a:cxn>
                <a:cxn ang="0">
                  <a:pos x="33" y="57"/>
                </a:cxn>
                <a:cxn ang="0">
                  <a:pos x="38" y="55"/>
                </a:cxn>
                <a:cxn ang="0">
                  <a:pos x="44" y="55"/>
                </a:cxn>
                <a:cxn ang="0">
                  <a:pos x="54" y="48"/>
                </a:cxn>
                <a:cxn ang="0">
                  <a:pos x="59" y="38"/>
                </a:cxn>
                <a:cxn ang="0">
                  <a:pos x="59" y="32"/>
                </a:cxn>
                <a:cxn ang="0">
                  <a:pos x="61" y="27"/>
                </a:cxn>
                <a:cxn ang="0">
                  <a:pos x="59" y="21"/>
                </a:cxn>
                <a:cxn ang="0">
                  <a:pos x="57" y="17"/>
                </a:cxn>
                <a:cxn ang="0">
                  <a:pos x="54" y="11"/>
                </a:cxn>
                <a:cxn ang="0">
                  <a:pos x="50" y="10"/>
                </a:cxn>
                <a:cxn ang="0">
                  <a:pos x="46" y="4"/>
                </a:cxn>
                <a:cxn ang="0">
                  <a:pos x="40" y="4"/>
                </a:cxn>
                <a:cxn ang="0">
                  <a:pos x="35" y="0"/>
                </a:cxn>
                <a:cxn ang="0">
                  <a:pos x="29" y="0"/>
                </a:cxn>
                <a:cxn ang="0">
                  <a:pos x="23" y="0"/>
                </a:cxn>
                <a:cxn ang="0">
                  <a:pos x="19" y="4"/>
                </a:cxn>
                <a:cxn ang="0">
                  <a:pos x="10" y="10"/>
                </a:cxn>
                <a:cxn ang="0">
                  <a:pos x="2" y="21"/>
                </a:cxn>
                <a:cxn ang="0">
                  <a:pos x="0" y="25"/>
                </a:cxn>
                <a:cxn ang="0">
                  <a:pos x="0" y="32"/>
                </a:cxn>
                <a:cxn ang="0">
                  <a:pos x="0" y="36"/>
                </a:cxn>
                <a:cxn ang="0">
                  <a:pos x="4" y="44"/>
                </a:cxn>
                <a:cxn ang="0">
                  <a:pos x="12" y="51"/>
                </a:cxn>
                <a:cxn ang="0">
                  <a:pos x="21" y="57"/>
                </a:cxn>
                <a:cxn ang="0">
                  <a:pos x="21" y="57"/>
                </a:cxn>
              </a:cxnLst>
              <a:rect l="0" t="0" r="r" b="b"/>
              <a:pathLst>
                <a:path w="61" h="57">
                  <a:moveTo>
                    <a:pt x="21" y="57"/>
                  </a:moveTo>
                  <a:lnTo>
                    <a:pt x="27" y="57"/>
                  </a:lnTo>
                  <a:lnTo>
                    <a:pt x="33" y="57"/>
                  </a:lnTo>
                  <a:lnTo>
                    <a:pt x="38" y="55"/>
                  </a:lnTo>
                  <a:lnTo>
                    <a:pt x="44" y="55"/>
                  </a:lnTo>
                  <a:lnTo>
                    <a:pt x="54" y="48"/>
                  </a:lnTo>
                  <a:lnTo>
                    <a:pt x="59" y="38"/>
                  </a:lnTo>
                  <a:lnTo>
                    <a:pt x="59" y="32"/>
                  </a:lnTo>
                  <a:lnTo>
                    <a:pt x="61" y="27"/>
                  </a:lnTo>
                  <a:lnTo>
                    <a:pt x="59" y="21"/>
                  </a:lnTo>
                  <a:lnTo>
                    <a:pt x="57" y="17"/>
                  </a:lnTo>
                  <a:lnTo>
                    <a:pt x="54" y="11"/>
                  </a:lnTo>
                  <a:lnTo>
                    <a:pt x="50" y="10"/>
                  </a:lnTo>
                  <a:lnTo>
                    <a:pt x="46" y="4"/>
                  </a:lnTo>
                  <a:lnTo>
                    <a:pt x="40" y="4"/>
                  </a:lnTo>
                  <a:lnTo>
                    <a:pt x="35" y="0"/>
                  </a:lnTo>
                  <a:lnTo>
                    <a:pt x="29" y="0"/>
                  </a:lnTo>
                  <a:lnTo>
                    <a:pt x="23" y="0"/>
                  </a:lnTo>
                  <a:lnTo>
                    <a:pt x="19" y="4"/>
                  </a:lnTo>
                  <a:lnTo>
                    <a:pt x="10" y="10"/>
                  </a:lnTo>
                  <a:lnTo>
                    <a:pt x="2" y="21"/>
                  </a:lnTo>
                  <a:lnTo>
                    <a:pt x="0" y="25"/>
                  </a:lnTo>
                  <a:lnTo>
                    <a:pt x="0" y="32"/>
                  </a:lnTo>
                  <a:lnTo>
                    <a:pt x="0" y="36"/>
                  </a:lnTo>
                  <a:lnTo>
                    <a:pt x="4" y="44"/>
                  </a:lnTo>
                  <a:lnTo>
                    <a:pt x="12" y="51"/>
                  </a:lnTo>
                  <a:lnTo>
                    <a:pt x="21" y="57"/>
                  </a:lnTo>
                  <a:lnTo>
                    <a:pt x="21" y="57"/>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6025" name="Freeform 73"/>
            <p:cNvSpPr>
              <a:spLocks/>
            </p:cNvSpPr>
            <p:nvPr/>
          </p:nvSpPr>
          <p:spPr bwMode="auto">
            <a:xfrm>
              <a:off x="2402" y="2017"/>
              <a:ext cx="30" cy="29"/>
            </a:xfrm>
            <a:custGeom>
              <a:avLst/>
              <a:gdLst/>
              <a:ahLst/>
              <a:cxnLst>
                <a:cxn ang="0">
                  <a:pos x="21" y="57"/>
                </a:cxn>
                <a:cxn ang="0">
                  <a:pos x="25" y="57"/>
                </a:cxn>
                <a:cxn ang="0">
                  <a:pos x="31" y="57"/>
                </a:cxn>
                <a:cxn ang="0">
                  <a:pos x="37" y="55"/>
                </a:cxn>
                <a:cxn ang="0">
                  <a:pos x="42" y="55"/>
                </a:cxn>
                <a:cxn ang="0">
                  <a:pos x="46" y="49"/>
                </a:cxn>
                <a:cxn ang="0">
                  <a:pos x="52" y="47"/>
                </a:cxn>
                <a:cxn ang="0">
                  <a:pos x="56" y="44"/>
                </a:cxn>
                <a:cxn ang="0">
                  <a:pos x="59" y="38"/>
                </a:cxn>
                <a:cxn ang="0">
                  <a:pos x="59" y="32"/>
                </a:cxn>
                <a:cxn ang="0">
                  <a:pos x="59" y="26"/>
                </a:cxn>
                <a:cxn ang="0">
                  <a:pos x="58" y="21"/>
                </a:cxn>
                <a:cxn ang="0">
                  <a:pos x="56" y="15"/>
                </a:cxn>
                <a:cxn ang="0">
                  <a:pos x="50" y="7"/>
                </a:cxn>
                <a:cxn ang="0">
                  <a:pos x="40" y="2"/>
                </a:cxn>
                <a:cxn ang="0">
                  <a:pos x="33" y="0"/>
                </a:cxn>
                <a:cxn ang="0">
                  <a:pos x="27" y="0"/>
                </a:cxn>
                <a:cxn ang="0">
                  <a:pos x="21" y="0"/>
                </a:cxn>
                <a:cxn ang="0">
                  <a:pos x="16" y="4"/>
                </a:cxn>
                <a:cxn ang="0">
                  <a:pos x="10" y="6"/>
                </a:cxn>
                <a:cxn ang="0">
                  <a:pos x="6" y="9"/>
                </a:cxn>
                <a:cxn ang="0">
                  <a:pos x="2" y="15"/>
                </a:cxn>
                <a:cxn ang="0">
                  <a:pos x="2" y="21"/>
                </a:cxn>
                <a:cxn ang="0">
                  <a:pos x="0" y="30"/>
                </a:cxn>
                <a:cxn ang="0">
                  <a:pos x="2" y="42"/>
                </a:cxn>
                <a:cxn ang="0">
                  <a:pos x="4" y="45"/>
                </a:cxn>
                <a:cxn ang="0">
                  <a:pos x="10" y="49"/>
                </a:cxn>
                <a:cxn ang="0">
                  <a:pos x="14" y="53"/>
                </a:cxn>
                <a:cxn ang="0">
                  <a:pos x="21" y="57"/>
                </a:cxn>
                <a:cxn ang="0">
                  <a:pos x="21" y="57"/>
                </a:cxn>
              </a:cxnLst>
              <a:rect l="0" t="0" r="r" b="b"/>
              <a:pathLst>
                <a:path w="59" h="57">
                  <a:moveTo>
                    <a:pt x="21" y="57"/>
                  </a:moveTo>
                  <a:lnTo>
                    <a:pt x="25" y="57"/>
                  </a:lnTo>
                  <a:lnTo>
                    <a:pt x="31" y="57"/>
                  </a:lnTo>
                  <a:lnTo>
                    <a:pt x="37" y="55"/>
                  </a:lnTo>
                  <a:lnTo>
                    <a:pt x="42" y="55"/>
                  </a:lnTo>
                  <a:lnTo>
                    <a:pt x="46" y="49"/>
                  </a:lnTo>
                  <a:lnTo>
                    <a:pt x="52" y="47"/>
                  </a:lnTo>
                  <a:lnTo>
                    <a:pt x="56" y="44"/>
                  </a:lnTo>
                  <a:lnTo>
                    <a:pt x="59" y="38"/>
                  </a:lnTo>
                  <a:lnTo>
                    <a:pt x="59" y="32"/>
                  </a:lnTo>
                  <a:lnTo>
                    <a:pt x="59" y="26"/>
                  </a:lnTo>
                  <a:lnTo>
                    <a:pt x="58" y="21"/>
                  </a:lnTo>
                  <a:lnTo>
                    <a:pt x="56" y="15"/>
                  </a:lnTo>
                  <a:lnTo>
                    <a:pt x="50" y="7"/>
                  </a:lnTo>
                  <a:lnTo>
                    <a:pt x="40" y="2"/>
                  </a:lnTo>
                  <a:lnTo>
                    <a:pt x="33" y="0"/>
                  </a:lnTo>
                  <a:lnTo>
                    <a:pt x="27" y="0"/>
                  </a:lnTo>
                  <a:lnTo>
                    <a:pt x="21" y="0"/>
                  </a:lnTo>
                  <a:lnTo>
                    <a:pt x="16" y="4"/>
                  </a:lnTo>
                  <a:lnTo>
                    <a:pt x="10" y="6"/>
                  </a:lnTo>
                  <a:lnTo>
                    <a:pt x="6" y="9"/>
                  </a:lnTo>
                  <a:lnTo>
                    <a:pt x="2" y="15"/>
                  </a:lnTo>
                  <a:lnTo>
                    <a:pt x="2" y="21"/>
                  </a:lnTo>
                  <a:lnTo>
                    <a:pt x="0" y="30"/>
                  </a:lnTo>
                  <a:lnTo>
                    <a:pt x="2" y="42"/>
                  </a:lnTo>
                  <a:lnTo>
                    <a:pt x="4" y="45"/>
                  </a:lnTo>
                  <a:lnTo>
                    <a:pt x="10" y="49"/>
                  </a:lnTo>
                  <a:lnTo>
                    <a:pt x="14" y="53"/>
                  </a:lnTo>
                  <a:lnTo>
                    <a:pt x="21" y="57"/>
                  </a:lnTo>
                  <a:lnTo>
                    <a:pt x="21" y="57"/>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6026" name="Freeform 74"/>
            <p:cNvSpPr>
              <a:spLocks/>
            </p:cNvSpPr>
            <p:nvPr/>
          </p:nvSpPr>
          <p:spPr bwMode="auto">
            <a:xfrm>
              <a:off x="2456" y="1980"/>
              <a:ext cx="30" cy="30"/>
            </a:xfrm>
            <a:custGeom>
              <a:avLst/>
              <a:gdLst/>
              <a:ahLst/>
              <a:cxnLst>
                <a:cxn ang="0">
                  <a:pos x="21" y="59"/>
                </a:cxn>
                <a:cxn ang="0">
                  <a:pos x="26" y="59"/>
                </a:cxn>
                <a:cxn ang="0">
                  <a:pos x="32" y="59"/>
                </a:cxn>
                <a:cxn ang="0">
                  <a:pos x="38" y="59"/>
                </a:cxn>
                <a:cxn ang="0">
                  <a:pos x="44" y="57"/>
                </a:cxn>
                <a:cxn ang="0">
                  <a:pos x="51" y="49"/>
                </a:cxn>
                <a:cxn ang="0">
                  <a:pos x="59" y="40"/>
                </a:cxn>
                <a:cxn ang="0">
                  <a:pos x="59" y="34"/>
                </a:cxn>
                <a:cxn ang="0">
                  <a:pos x="59" y="28"/>
                </a:cxn>
                <a:cxn ang="0">
                  <a:pos x="59" y="22"/>
                </a:cxn>
                <a:cxn ang="0">
                  <a:pos x="57" y="19"/>
                </a:cxn>
                <a:cxn ang="0">
                  <a:pos x="51" y="13"/>
                </a:cxn>
                <a:cxn ang="0">
                  <a:pos x="49" y="9"/>
                </a:cxn>
                <a:cxn ang="0">
                  <a:pos x="45" y="5"/>
                </a:cxn>
                <a:cxn ang="0">
                  <a:pos x="40" y="3"/>
                </a:cxn>
                <a:cxn ang="0">
                  <a:pos x="28" y="0"/>
                </a:cxn>
                <a:cxn ang="0">
                  <a:pos x="17" y="3"/>
                </a:cxn>
                <a:cxn ang="0">
                  <a:pos x="7" y="11"/>
                </a:cxn>
                <a:cxn ang="0">
                  <a:pos x="2" y="22"/>
                </a:cxn>
                <a:cxn ang="0">
                  <a:pos x="0" y="26"/>
                </a:cxn>
                <a:cxn ang="0">
                  <a:pos x="0" y="34"/>
                </a:cxn>
                <a:cxn ang="0">
                  <a:pos x="0" y="38"/>
                </a:cxn>
                <a:cxn ang="0">
                  <a:pos x="4" y="45"/>
                </a:cxn>
                <a:cxn ang="0">
                  <a:pos x="9" y="53"/>
                </a:cxn>
                <a:cxn ang="0">
                  <a:pos x="21" y="59"/>
                </a:cxn>
                <a:cxn ang="0">
                  <a:pos x="21" y="59"/>
                </a:cxn>
              </a:cxnLst>
              <a:rect l="0" t="0" r="r" b="b"/>
              <a:pathLst>
                <a:path w="59" h="59">
                  <a:moveTo>
                    <a:pt x="21" y="59"/>
                  </a:moveTo>
                  <a:lnTo>
                    <a:pt x="26" y="59"/>
                  </a:lnTo>
                  <a:lnTo>
                    <a:pt x="32" y="59"/>
                  </a:lnTo>
                  <a:lnTo>
                    <a:pt x="38" y="59"/>
                  </a:lnTo>
                  <a:lnTo>
                    <a:pt x="44" y="57"/>
                  </a:lnTo>
                  <a:lnTo>
                    <a:pt x="51" y="49"/>
                  </a:lnTo>
                  <a:lnTo>
                    <a:pt x="59" y="40"/>
                  </a:lnTo>
                  <a:lnTo>
                    <a:pt x="59" y="34"/>
                  </a:lnTo>
                  <a:lnTo>
                    <a:pt x="59" y="28"/>
                  </a:lnTo>
                  <a:lnTo>
                    <a:pt x="59" y="22"/>
                  </a:lnTo>
                  <a:lnTo>
                    <a:pt x="57" y="19"/>
                  </a:lnTo>
                  <a:lnTo>
                    <a:pt x="51" y="13"/>
                  </a:lnTo>
                  <a:lnTo>
                    <a:pt x="49" y="9"/>
                  </a:lnTo>
                  <a:lnTo>
                    <a:pt x="45" y="5"/>
                  </a:lnTo>
                  <a:lnTo>
                    <a:pt x="40" y="3"/>
                  </a:lnTo>
                  <a:lnTo>
                    <a:pt x="28" y="0"/>
                  </a:lnTo>
                  <a:lnTo>
                    <a:pt x="17" y="3"/>
                  </a:lnTo>
                  <a:lnTo>
                    <a:pt x="7" y="11"/>
                  </a:lnTo>
                  <a:lnTo>
                    <a:pt x="2" y="22"/>
                  </a:lnTo>
                  <a:lnTo>
                    <a:pt x="0" y="26"/>
                  </a:lnTo>
                  <a:lnTo>
                    <a:pt x="0" y="34"/>
                  </a:lnTo>
                  <a:lnTo>
                    <a:pt x="0" y="38"/>
                  </a:lnTo>
                  <a:lnTo>
                    <a:pt x="4" y="45"/>
                  </a:lnTo>
                  <a:lnTo>
                    <a:pt x="9" y="53"/>
                  </a:lnTo>
                  <a:lnTo>
                    <a:pt x="21" y="59"/>
                  </a:lnTo>
                  <a:lnTo>
                    <a:pt x="21" y="59"/>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6027" name="Freeform 75"/>
            <p:cNvSpPr>
              <a:spLocks/>
            </p:cNvSpPr>
            <p:nvPr/>
          </p:nvSpPr>
          <p:spPr bwMode="auto">
            <a:xfrm>
              <a:off x="2512" y="1945"/>
              <a:ext cx="30" cy="29"/>
            </a:xfrm>
            <a:custGeom>
              <a:avLst/>
              <a:gdLst/>
              <a:ahLst/>
              <a:cxnLst>
                <a:cxn ang="0">
                  <a:pos x="23" y="57"/>
                </a:cxn>
                <a:cxn ang="0">
                  <a:pos x="29" y="57"/>
                </a:cxn>
                <a:cxn ang="0">
                  <a:pos x="32" y="57"/>
                </a:cxn>
                <a:cxn ang="0">
                  <a:pos x="38" y="55"/>
                </a:cxn>
                <a:cxn ang="0">
                  <a:pos x="44" y="55"/>
                </a:cxn>
                <a:cxn ang="0">
                  <a:pos x="50" y="52"/>
                </a:cxn>
                <a:cxn ang="0">
                  <a:pos x="53" y="48"/>
                </a:cxn>
                <a:cxn ang="0">
                  <a:pos x="57" y="44"/>
                </a:cxn>
                <a:cxn ang="0">
                  <a:pos x="61" y="38"/>
                </a:cxn>
                <a:cxn ang="0">
                  <a:pos x="61" y="33"/>
                </a:cxn>
                <a:cxn ang="0">
                  <a:pos x="61" y="27"/>
                </a:cxn>
                <a:cxn ang="0">
                  <a:pos x="57" y="19"/>
                </a:cxn>
                <a:cxn ang="0">
                  <a:pos x="57" y="16"/>
                </a:cxn>
                <a:cxn ang="0">
                  <a:pos x="50" y="8"/>
                </a:cxn>
                <a:cxn ang="0">
                  <a:pos x="42" y="2"/>
                </a:cxn>
                <a:cxn ang="0">
                  <a:pos x="34" y="0"/>
                </a:cxn>
                <a:cxn ang="0">
                  <a:pos x="29" y="0"/>
                </a:cxn>
                <a:cxn ang="0">
                  <a:pos x="23" y="0"/>
                </a:cxn>
                <a:cxn ang="0">
                  <a:pos x="17" y="4"/>
                </a:cxn>
                <a:cxn ang="0">
                  <a:pos x="12" y="6"/>
                </a:cxn>
                <a:cxn ang="0">
                  <a:pos x="8" y="10"/>
                </a:cxn>
                <a:cxn ang="0">
                  <a:pos x="4" y="16"/>
                </a:cxn>
                <a:cxn ang="0">
                  <a:pos x="2" y="21"/>
                </a:cxn>
                <a:cxn ang="0">
                  <a:pos x="0" y="33"/>
                </a:cxn>
                <a:cxn ang="0">
                  <a:pos x="4" y="42"/>
                </a:cxn>
                <a:cxn ang="0">
                  <a:pos x="6" y="46"/>
                </a:cxn>
                <a:cxn ang="0">
                  <a:pos x="12" y="52"/>
                </a:cxn>
                <a:cxn ang="0">
                  <a:pos x="15" y="54"/>
                </a:cxn>
                <a:cxn ang="0">
                  <a:pos x="23" y="57"/>
                </a:cxn>
                <a:cxn ang="0">
                  <a:pos x="23" y="57"/>
                </a:cxn>
              </a:cxnLst>
              <a:rect l="0" t="0" r="r" b="b"/>
              <a:pathLst>
                <a:path w="61" h="57">
                  <a:moveTo>
                    <a:pt x="23" y="57"/>
                  </a:moveTo>
                  <a:lnTo>
                    <a:pt x="29" y="57"/>
                  </a:lnTo>
                  <a:lnTo>
                    <a:pt x="32" y="57"/>
                  </a:lnTo>
                  <a:lnTo>
                    <a:pt x="38" y="55"/>
                  </a:lnTo>
                  <a:lnTo>
                    <a:pt x="44" y="55"/>
                  </a:lnTo>
                  <a:lnTo>
                    <a:pt x="50" y="52"/>
                  </a:lnTo>
                  <a:lnTo>
                    <a:pt x="53" y="48"/>
                  </a:lnTo>
                  <a:lnTo>
                    <a:pt x="57" y="44"/>
                  </a:lnTo>
                  <a:lnTo>
                    <a:pt x="61" y="38"/>
                  </a:lnTo>
                  <a:lnTo>
                    <a:pt x="61" y="33"/>
                  </a:lnTo>
                  <a:lnTo>
                    <a:pt x="61" y="27"/>
                  </a:lnTo>
                  <a:lnTo>
                    <a:pt x="57" y="19"/>
                  </a:lnTo>
                  <a:lnTo>
                    <a:pt x="57" y="16"/>
                  </a:lnTo>
                  <a:lnTo>
                    <a:pt x="50" y="8"/>
                  </a:lnTo>
                  <a:lnTo>
                    <a:pt x="42" y="2"/>
                  </a:lnTo>
                  <a:lnTo>
                    <a:pt x="34" y="0"/>
                  </a:lnTo>
                  <a:lnTo>
                    <a:pt x="29" y="0"/>
                  </a:lnTo>
                  <a:lnTo>
                    <a:pt x="23" y="0"/>
                  </a:lnTo>
                  <a:lnTo>
                    <a:pt x="17" y="4"/>
                  </a:lnTo>
                  <a:lnTo>
                    <a:pt x="12" y="6"/>
                  </a:lnTo>
                  <a:lnTo>
                    <a:pt x="8" y="10"/>
                  </a:lnTo>
                  <a:lnTo>
                    <a:pt x="4" y="16"/>
                  </a:lnTo>
                  <a:lnTo>
                    <a:pt x="2" y="21"/>
                  </a:lnTo>
                  <a:lnTo>
                    <a:pt x="0" y="33"/>
                  </a:lnTo>
                  <a:lnTo>
                    <a:pt x="4" y="42"/>
                  </a:lnTo>
                  <a:lnTo>
                    <a:pt x="6" y="46"/>
                  </a:lnTo>
                  <a:lnTo>
                    <a:pt x="12" y="52"/>
                  </a:lnTo>
                  <a:lnTo>
                    <a:pt x="15" y="54"/>
                  </a:lnTo>
                  <a:lnTo>
                    <a:pt x="23" y="57"/>
                  </a:lnTo>
                  <a:lnTo>
                    <a:pt x="23" y="57"/>
                  </a:lnTo>
                  <a:close/>
                </a:path>
              </a:pathLst>
            </a:custGeom>
            <a:solidFill>
              <a:srgbClr val="000000"/>
            </a:solidFill>
            <a:ln w="9525">
              <a:noFill/>
              <a:round/>
              <a:headEnd/>
              <a:tailEnd/>
            </a:ln>
          </p:spPr>
          <p:txBody>
            <a:bodyPr>
              <a:prstTxWarp prst="textNoShape">
                <a:avLst/>
              </a:prstTxWarp>
            </a:bodyPr>
            <a:lstStyle/>
            <a:p>
              <a:pPr algn="just"/>
              <a:endParaRPr lang="es-MX"/>
            </a:p>
          </p:txBody>
        </p:sp>
        <p:sp>
          <p:nvSpPr>
            <p:cNvPr id="126028" name="Freeform 76"/>
            <p:cNvSpPr>
              <a:spLocks/>
            </p:cNvSpPr>
            <p:nvPr/>
          </p:nvSpPr>
          <p:spPr bwMode="auto">
            <a:xfrm>
              <a:off x="2566" y="1908"/>
              <a:ext cx="30" cy="30"/>
            </a:xfrm>
            <a:custGeom>
              <a:avLst/>
              <a:gdLst/>
              <a:ahLst/>
              <a:cxnLst>
                <a:cxn ang="0">
                  <a:pos x="22" y="59"/>
                </a:cxn>
                <a:cxn ang="0">
                  <a:pos x="28" y="59"/>
                </a:cxn>
                <a:cxn ang="0">
                  <a:pos x="34" y="59"/>
                </a:cxn>
                <a:cxn ang="0">
                  <a:pos x="38" y="59"/>
                </a:cxn>
                <a:cxn ang="0">
                  <a:pos x="45" y="57"/>
                </a:cxn>
                <a:cxn ang="0">
                  <a:pos x="55" y="50"/>
                </a:cxn>
                <a:cxn ang="0">
                  <a:pos x="60" y="40"/>
                </a:cxn>
                <a:cxn ang="0">
                  <a:pos x="60" y="34"/>
                </a:cxn>
                <a:cxn ang="0">
                  <a:pos x="60" y="29"/>
                </a:cxn>
                <a:cxn ang="0">
                  <a:pos x="58" y="21"/>
                </a:cxn>
                <a:cxn ang="0">
                  <a:pos x="58" y="17"/>
                </a:cxn>
                <a:cxn ang="0">
                  <a:pos x="51" y="8"/>
                </a:cxn>
                <a:cxn ang="0">
                  <a:pos x="41" y="4"/>
                </a:cxn>
                <a:cxn ang="0">
                  <a:pos x="36" y="0"/>
                </a:cxn>
                <a:cxn ang="0">
                  <a:pos x="30" y="0"/>
                </a:cxn>
                <a:cxn ang="0">
                  <a:pos x="24" y="0"/>
                </a:cxn>
                <a:cxn ang="0">
                  <a:pos x="19" y="4"/>
                </a:cxn>
                <a:cxn ang="0">
                  <a:pos x="9" y="12"/>
                </a:cxn>
                <a:cxn ang="0">
                  <a:pos x="3" y="21"/>
                </a:cxn>
                <a:cxn ang="0">
                  <a:pos x="0" y="27"/>
                </a:cxn>
                <a:cxn ang="0">
                  <a:pos x="1" y="34"/>
                </a:cxn>
                <a:cxn ang="0">
                  <a:pos x="1" y="38"/>
                </a:cxn>
                <a:cxn ang="0">
                  <a:pos x="5" y="46"/>
                </a:cxn>
                <a:cxn ang="0">
                  <a:pos x="13" y="53"/>
                </a:cxn>
                <a:cxn ang="0">
                  <a:pos x="22" y="59"/>
                </a:cxn>
                <a:cxn ang="0">
                  <a:pos x="22" y="59"/>
                </a:cxn>
              </a:cxnLst>
              <a:rect l="0" t="0" r="r" b="b"/>
              <a:pathLst>
                <a:path w="60" h="59">
                  <a:moveTo>
                    <a:pt x="22" y="59"/>
                  </a:moveTo>
                  <a:lnTo>
                    <a:pt x="28" y="59"/>
                  </a:lnTo>
                  <a:lnTo>
                    <a:pt x="34" y="59"/>
                  </a:lnTo>
                  <a:lnTo>
                    <a:pt x="38" y="59"/>
                  </a:lnTo>
                  <a:lnTo>
                    <a:pt x="45" y="57"/>
                  </a:lnTo>
                  <a:lnTo>
                    <a:pt x="55" y="50"/>
                  </a:lnTo>
                  <a:lnTo>
                    <a:pt x="60" y="40"/>
                  </a:lnTo>
                  <a:lnTo>
                    <a:pt x="60" y="34"/>
                  </a:lnTo>
                  <a:lnTo>
                    <a:pt x="60" y="29"/>
                  </a:lnTo>
                  <a:lnTo>
                    <a:pt x="58" y="21"/>
                  </a:lnTo>
                  <a:lnTo>
                    <a:pt x="58" y="17"/>
                  </a:lnTo>
                  <a:lnTo>
                    <a:pt x="51" y="8"/>
                  </a:lnTo>
                  <a:lnTo>
                    <a:pt x="41" y="4"/>
                  </a:lnTo>
                  <a:lnTo>
                    <a:pt x="36" y="0"/>
                  </a:lnTo>
                  <a:lnTo>
                    <a:pt x="30" y="0"/>
                  </a:lnTo>
                  <a:lnTo>
                    <a:pt x="24" y="0"/>
                  </a:lnTo>
                  <a:lnTo>
                    <a:pt x="19" y="4"/>
                  </a:lnTo>
                  <a:lnTo>
                    <a:pt x="9" y="12"/>
                  </a:lnTo>
                  <a:lnTo>
                    <a:pt x="3" y="21"/>
                  </a:lnTo>
                  <a:lnTo>
                    <a:pt x="0" y="27"/>
                  </a:lnTo>
                  <a:lnTo>
                    <a:pt x="1" y="34"/>
                  </a:lnTo>
                  <a:lnTo>
                    <a:pt x="1" y="38"/>
                  </a:lnTo>
                  <a:lnTo>
                    <a:pt x="5" y="46"/>
                  </a:lnTo>
                  <a:lnTo>
                    <a:pt x="13" y="53"/>
                  </a:lnTo>
                  <a:lnTo>
                    <a:pt x="22" y="59"/>
                  </a:lnTo>
                  <a:lnTo>
                    <a:pt x="22" y="59"/>
                  </a:lnTo>
                  <a:close/>
                </a:path>
              </a:pathLst>
            </a:custGeom>
            <a:solidFill>
              <a:srgbClr val="000000"/>
            </a:solidFill>
            <a:ln w="9525">
              <a:noFill/>
              <a:round/>
              <a:headEnd/>
              <a:tailEnd/>
            </a:ln>
          </p:spPr>
          <p:txBody>
            <a:bodyPr>
              <a:prstTxWarp prst="textNoShape">
                <a:avLst/>
              </a:prstTxWarp>
            </a:bodyPr>
            <a:lstStyle/>
            <a:p>
              <a:pPr algn="just"/>
              <a:endParaRPr lang="es-MX"/>
            </a:p>
          </p:txBody>
        </p:sp>
      </p:grpSp>
      <p:sp>
        <p:nvSpPr>
          <p:cNvPr id="126029" name="Rectangle 77"/>
          <p:cNvSpPr>
            <a:spLocks noGrp="1" noChangeArrowheads="1"/>
          </p:cNvSpPr>
          <p:nvPr>
            <p:ph type="title"/>
          </p:nvPr>
        </p:nvSpPr>
        <p:spPr>
          <a:xfrm>
            <a:off x="655638" y="171450"/>
            <a:ext cx="8031162" cy="1143000"/>
          </a:xfrm>
        </p:spPr>
        <p:txBody>
          <a:bodyPr/>
          <a:lstStyle/>
          <a:p>
            <a:pPr algn="just"/>
            <a:r>
              <a:rPr lang="es-ES_tradnl"/>
              <a:t>Cómo Motivar el Deseo</a:t>
            </a:r>
            <a:endParaRPr lang="es-ES"/>
          </a:p>
        </p:txBody>
      </p:sp>
      <p:sp>
        <p:nvSpPr>
          <p:cNvPr id="126030" name="Rectangle 78"/>
          <p:cNvSpPr>
            <a:spLocks noGrp="1" noChangeArrowheads="1"/>
          </p:cNvSpPr>
          <p:nvPr>
            <p:ph type="body" idx="1"/>
          </p:nvPr>
        </p:nvSpPr>
        <p:spPr>
          <a:xfrm>
            <a:off x="667189" y="1476813"/>
            <a:ext cx="5481363" cy="3914775"/>
          </a:xfrm>
          <a:effectLst>
            <a:outerShdw blurRad="63500" dist="17961" dir="2700000" algn="ctr" rotWithShape="0">
              <a:schemeClr val="bg1">
                <a:alpha val="74998"/>
              </a:schemeClr>
            </a:outerShdw>
          </a:effectLst>
        </p:spPr>
        <p:txBody>
          <a:bodyPr/>
          <a:lstStyle/>
          <a:p>
            <a:pPr algn="just"/>
            <a:r>
              <a:rPr lang="es-ES_tradnl" sz="2500" dirty="0"/>
              <a:t>Llevando al interesado a descubrir que las promesas de Dios son fieles y verdaderas</a:t>
            </a:r>
          </a:p>
          <a:p>
            <a:pPr lvl="1" algn="just"/>
            <a:r>
              <a:rPr lang="es-ES_tradnl" sz="1900" dirty="0"/>
              <a:t>“</a:t>
            </a:r>
            <a:r>
              <a:rPr lang="es-ES" sz="1900" dirty="0"/>
              <a:t>No faltó ninguna palabra de las buenas que el Eterno había hablado a la casa de Israel.  Todo se cumplió” </a:t>
            </a:r>
            <a:r>
              <a:rPr lang="es-ES" sz="1900" dirty="0" err="1"/>
              <a:t>Jos.</a:t>
            </a:r>
            <a:r>
              <a:rPr lang="es-ES" sz="1900" dirty="0"/>
              <a:t> 21: 45</a:t>
            </a:r>
          </a:p>
          <a:p>
            <a:pPr lvl="1" algn="just"/>
            <a:r>
              <a:rPr lang="es-ES_tradnl" sz="1900" dirty="0"/>
              <a:t>“</a:t>
            </a:r>
            <a:r>
              <a:rPr lang="es-ES" sz="1900" dirty="0"/>
              <a:t>Porque todas las promesas de Dios son "sí" en él.  Por eso decimos "amén" en él, para gloria de Dios” 2Cor. 1: 20</a:t>
            </a:r>
          </a:p>
          <a:p>
            <a:pPr lvl="1" algn="just"/>
            <a:r>
              <a:rPr lang="es-ES_tradnl" sz="1900" dirty="0"/>
              <a:t>Las promesas de Dios encienden en el corazón la llama de la esperanza y el deseo de seguir adelante</a:t>
            </a:r>
          </a:p>
        </p:txBody>
      </p:sp>
      <p:sp>
        <p:nvSpPr>
          <p:cNvPr id="126031" name="Text Box 79"/>
          <p:cNvSpPr txBox="1">
            <a:spLocks noChangeArrowheads="1"/>
          </p:cNvSpPr>
          <p:nvPr/>
        </p:nvSpPr>
        <p:spPr bwMode="auto">
          <a:xfrm>
            <a:off x="0" y="-49213"/>
            <a:ext cx="4355680" cy="246221"/>
          </a:xfrm>
          <a:prstGeom prst="rect">
            <a:avLst/>
          </a:prstGeom>
          <a:noFill/>
          <a:ln w="9525">
            <a:noFill/>
            <a:miter lim="800000"/>
            <a:headEnd/>
            <a:tailEnd/>
          </a:ln>
          <a:effectLst/>
        </p:spPr>
        <p:txBody>
          <a:bodyPr wrap="none">
            <a:prstTxWarp prst="textNoShape">
              <a:avLst/>
            </a:prstTxWarp>
            <a:spAutoFit/>
          </a:bodyPr>
          <a:lstStyle/>
          <a:p>
            <a:pPr algn="just"/>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26030">
                                            <p:txEl>
                                              <p:pRg st="0" end="0"/>
                                            </p:txEl>
                                          </p:spTgt>
                                        </p:tgtEl>
                                        <p:attrNameLst>
                                          <p:attrName>style.visibility</p:attrName>
                                        </p:attrNameLst>
                                      </p:cBhvr>
                                      <p:to>
                                        <p:strVal val="visible"/>
                                      </p:to>
                                    </p:set>
                                    <p:anim calcmode="lin" valueType="num">
                                      <p:cBhvr>
                                        <p:cTn id="7" dur="500" fill="hold"/>
                                        <p:tgtEl>
                                          <p:spTgt spid="126030">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26030">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26030">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26030">
                                            <p:txEl>
                                              <p:pRg st="0" end="0"/>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26030">
                                            <p:txEl>
                                              <p:pRg st="1" end="1"/>
                                            </p:txEl>
                                          </p:spTgt>
                                        </p:tgtEl>
                                        <p:attrNameLst>
                                          <p:attrName>style.visibility</p:attrName>
                                        </p:attrNameLst>
                                      </p:cBhvr>
                                      <p:to>
                                        <p:strVal val="visible"/>
                                      </p:to>
                                    </p:set>
                                    <p:anim calcmode="lin" valueType="num">
                                      <p:cBhvr additive="base">
                                        <p:cTn id="14" dur="2000" fill="hold"/>
                                        <p:tgtEl>
                                          <p:spTgt spid="126030">
                                            <p:txEl>
                                              <p:pRg st="1" end="1"/>
                                            </p:txEl>
                                          </p:spTgt>
                                        </p:tgtEl>
                                        <p:attrNameLst>
                                          <p:attrName>ppt_x</p:attrName>
                                        </p:attrNameLst>
                                      </p:cBhvr>
                                      <p:tavLst>
                                        <p:tav tm="0">
                                          <p:val>
                                            <p:strVal val="#ppt_x"/>
                                          </p:val>
                                        </p:tav>
                                        <p:tav tm="100000">
                                          <p:val>
                                            <p:strVal val="#ppt_x"/>
                                          </p:val>
                                        </p:tav>
                                      </p:tavLst>
                                    </p:anim>
                                    <p:anim calcmode="lin" valueType="num">
                                      <p:cBhvr additive="base">
                                        <p:cTn id="15" dur="2000" fill="hold"/>
                                        <p:tgtEl>
                                          <p:spTgt spid="126030">
                                            <p:txEl>
                                              <p:pRg st="1" end="1"/>
                                            </p:txEl>
                                          </p:spTgt>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26030">
                                            <p:txEl>
                                              <p:pRg st="2" end="2"/>
                                            </p:txEl>
                                          </p:spTgt>
                                        </p:tgtEl>
                                        <p:attrNameLst>
                                          <p:attrName>style.visibility</p:attrName>
                                        </p:attrNameLst>
                                      </p:cBhvr>
                                      <p:to>
                                        <p:strVal val="visible"/>
                                      </p:to>
                                    </p:set>
                                    <p:anim calcmode="lin" valueType="num">
                                      <p:cBhvr additive="base">
                                        <p:cTn id="18" dur="2000" fill="hold"/>
                                        <p:tgtEl>
                                          <p:spTgt spid="126030">
                                            <p:txEl>
                                              <p:pRg st="2" end="2"/>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126030">
                                            <p:txEl>
                                              <p:pRg st="2" end="2"/>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26030">
                                            <p:txEl>
                                              <p:pRg st="3" end="3"/>
                                            </p:txEl>
                                          </p:spTgt>
                                        </p:tgtEl>
                                        <p:attrNameLst>
                                          <p:attrName>style.visibility</p:attrName>
                                        </p:attrNameLst>
                                      </p:cBhvr>
                                      <p:to>
                                        <p:strVal val="visible"/>
                                      </p:to>
                                    </p:set>
                                    <p:anim calcmode="lin" valueType="num">
                                      <p:cBhvr additive="base">
                                        <p:cTn id="22" dur="2000" fill="hold"/>
                                        <p:tgtEl>
                                          <p:spTgt spid="126030">
                                            <p:txEl>
                                              <p:pRg st="3" end="3"/>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12603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030"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978" name="Group 2"/>
          <p:cNvGrpSpPr>
            <a:grpSpLocks noChangeAspect="1"/>
          </p:cNvGrpSpPr>
          <p:nvPr/>
        </p:nvGrpSpPr>
        <p:grpSpPr bwMode="auto">
          <a:xfrm>
            <a:off x="5922963" y="2184400"/>
            <a:ext cx="3221037" cy="3074988"/>
            <a:chOff x="2156" y="1469"/>
            <a:chExt cx="1447" cy="1381"/>
          </a:xfrm>
        </p:grpSpPr>
        <p:sp>
          <p:nvSpPr>
            <p:cNvPr id="126979" name="AutoShape 3"/>
            <p:cNvSpPr>
              <a:spLocks noChangeAspect="1" noChangeArrowheads="1" noTextEdit="1"/>
            </p:cNvSpPr>
            <p:nvPr/>
          </p:nvSpPr>
          <p:spPr bwMode="auto">
            <a:xfrm>
              <a:off x="2156" y="1469"/>
              <a:ext cx="1447" cy="1381"/>
            </a:xfrm>
            <a:prstGeom prst="rect">
              <a:avLst/>
            </a:prstGeom>
            <a:noFill/>
            <a:ln w="9525">
              <a:noFill/>
              <a:miter lim="800000"/>
              <a:headEnd/>
              <a:tailEnd/>
            </a:ln>
          </p:spPr>
          <p:txBody>
            <a:bodyPr>
              <a:prstTxWarp prst="textNoShape">
                <a:avLst/>
              </a:prstTxWarp>
            </a:bodyPr>
            <a:lstStyle/>
            <a:p>
              <a:endParaRPr lang="es-MX"/>
            </a:p>
          </p:txBody>
        </p:sp>
        <p:sp>
          <p:nvSpPr>
            <p:cNvPr id="126980" name="Freeform 4"/>
            <p:cNvSpPr>
              <a:spLocks/>
            </p:cNvSpPr>
            <p:nvPr/>
          </p:nvSpPr>
          <p:spPr bwMode="auto">
            <a:xfrm>
              <a:off x="2158" y="1788"/>
              <a:ext cx="1366" cy="1043"/>
            </a:xfrm>
            <a:custGeom>
              <a:avLst/>
              <a:gdLst/>
              <a:ahLst/>
              <a:cxnLst>
                <a:cxn ang="0">
                  <a:pos x="772" y="0"/>
                </a:cxn>
                <a:cxn ang="0">
                  <a:pos x="770" y="2"/>
                </a:cxn>
                <a:cxn ang="0">
                  <a:pos x="768" y="11"/>
                </a:cxn>
                <a:cxn ang="0">
                  <a:pos x="764" y="23"/>
                </a:cxn>
                <a:cxn ang="0">
                  <a:pos x="762" y="42"/>
                </a:cxn>
                <a:cxn ang="0">
                  <a:pos x="758" y="62"/>
                </a:cxn>
                <a:cxn ang="0">
                  <a:pos x="758" y="89"/>
                </a:cxn>
                <a:cxn ang="0">
                  <a:pos x="757" y="119"/>
                </a:cxn>
                <a:cxn ang="0">
                  <a:pos x="760" y="152"/>
                </a:cxn>
                <a:cxn ang="0">
                  <a:pos x="762" y="186"/>
                </a:cxn>
                <a:cxn ang="0">
                  <a:pos x="770" y="224"/>
                </a:cxn>
                <a:cxn ang="0">
                  <a:pos x="779" y="264"/>
                </a:cxn>
                <a:cxn ang="0">
                  <a:pos x="793" y="306"/>
                </a:cxn>
                <a:cxn ang="0">
                  <a:pos x="812" y="348"/>
                </a:cxn>
                <a:cxn ang="0">
                  <a:pos x="835" y="391"/>
                </a:cxn>
                <a:cxn ang="0">
                  <a:pos x="863" y="435"/>
                </a:cxn>
                <a:cxn ang="0">
                  <a:pos x="899" y="481"/>
                </a:cxn>
                <a:cxn ang="0">
                  <a:pos x="0" y="1313"/>
                </a:cxn>
                <a:cxn ang="0">
                  <a:pos x="604" y="1828"/>
                </a:cxn>
                <a:cxn ang="0">
                  <a:pos x="825" y="1621"/>
                </a:cxn>
                <a:cxn ang="0">
                  <a:pos x="1603" y="2085"/>
                </a:cxn>
                <a:cxn ang="0">
                  <a:pos x="2732" y="644"/>
                </a:cxn>
                <a:cxn ang="0">
                  <a:pos x="2599" y="568"/>
                </a:cxn>
                <a:cxn ang="0">
                  <a:pos x="772" y="0"/>
                </a:cxn>
                <a:cxn ang="0">
                  <a:pos x="772" y="0"/>
                </a:cxn>
              </a:cxnLst>
              <a:rect l="0" t="0" r="r" b="b"/>
              <a:pathLst>
                <a:path w="2732" h="2085">
                  <a:moveTo>
                    <a:pt x="772" y="0"/>
                  </a:moveTo>
                  <a:lnTo>
                    <a:pt x="770" y="2"/>
                  </a:lnTo>
                  <a:lnTo>
                    <a:pt x="768" y="11"/>
                  </a:lnTo>
                  <a:lnTo>
                    <a:pt x="764" y="23"/>
                  </a:lnTo>
                  <a:lnTo>
                    <a:pt x="762" y="42"/>
                  </a:lnTo>
                  <a:lnTo>
                    <a:pt x="758" y="62"/>
                  </a:lnTo>
                  <a:lnTo>
                    <a:pt x="758" y="89"/>
                  </a:lnTo>
                  <a:lnTo>
                    <a:pt x="757" y="119"/>
                  </a:lnTo>
                  <a:lnTo>
                    <a:pt x="760" y="152"/>
                  </a:lnTo>
                  <a:lnTo>
                    <a:pt x="762" y="186"/>
                  </a:lnTo>
                  <a:lnTo>
                    <a:pt x="770" y="224"/>
                  </a:lnTo>
                  <a:lnTo>
                    <a:pt x="779" y="264"/>
                  </a:lnTo>
                  <a:lnTo>
                    <a:pt x="793" y="306"/>
                  </a:lnTo>
                  <a:lnTo>
                    <a:pt x="812" y="348"/>
                  </a:lnTo>
                  <a:lnTo>
                    <a:pt x="835" y="391"/>
                  </a:lnTo>
                  <a:lnTo>
                    <a:pt x="863" y="435"/>
                  </a:lnTo>
                  <a:lnTo>
                    <a:pt x="899" y="481"/>
                  </a:lnTo>
                  <a:lnTo>
                    <a:pt x="0" y="1313"/>
                  </a:lnTo>
                  <a:lnTo>
                    <a:pt x="604" y="1828"/>
                  </a:lnTo>
                  <a:lnTo>
                    <a:pt x="825" y="1621"/>
                  </a:lnTo>
                  <a:lnTo>
                    <a:pt x="1603" y="2085"/>
                  </a:lnTo>
                  <a:lnTo>
                    <a:pt x="2732" y="644"/>
                  </a:lnTo>
                  <a:lnTo>
                    <a:pt x="2599" y="568"/>
                  </a:lnTo>
                  <a:lnTo>
                    <a:pt x="772" y="0"/>
                  </a:lnTo>
                  <a:lnTo>
                    <a:pt x="772" y="0"/>
                  </a:lnTo>
                  <a:close/>
                </a:path>
              </a:pathLst>
            </a:custGeom>
            <a:solidFill>
              <a:srgbClr val="FFFFFF"/>
            </a:solidFill>
            <a:ln w="9525">
              <a:noFill/>
              <a:round/>
              <a:headEnd/>
              <a:tailEnd/>
            </a:ln>
          </p:spPr>
          <p:txBody>
            <a:bodyPr>
              <a:prstTxWarp prst="textNoShape">
                <a:avLst/>
              </a:prstTxWarp>
            </a:bodyPr>
            <a:lstStyle/>
            <a:p>
              <a:endParaRPr lang="es-MX"/>
            </a:p>
          </p:txBody>
        </p:sp>
        <p:sp>
          <p:nvSpPr>
            <p:cNvPr id="126981" name="Freeform 5"/>
            <p:cNvSpPr>
              <a:spLocks/>
            </p:cNvSpPr>
            <p:nvPr/>
          </p:nvSpPr>
          <p:spPr bwMode="auto">
            <a:xfrm>
              <a:off x="2597" y="1488"/>
              <a:ext cx="668" cy="478"/>
            </a:xfrm>
            <a:custGeom>
              <a:avLst/>
              <a:gdLst/>
              <a:ahLst/>
              <a:cxnLst>
                <a:cxn ang="0">
                  <a:pos x="228" y="141"/>
                </a:cxn>
                <a:cxn ang="0">
                  <a:pos x="225" y="143"/>
                </a:cxn>
                <a:cxn ang="0">
                  <a:pos x="211" y="152"/>
                </a:cxn>
                <a:cxn ang="0">
                  <a:pos x="189" y="167"/>
                </a:cxn>
                <a:cxn ang="0">
                  <a:pos x="166" y="188"/>
                </a:cxn>
                <a:cxn ang="0">
                  <a:pos x="135" y="215"/>
                </a:cxn>
                <a:cxn ang="0">
                  <a:pos x="107" y="249"/>
                </a:cxn>
                <a:cxn ang="0">
                  <a:pos x="78" y="289"/>
                </a:cxn>
                <a:cxn ang="0">
                  <a:pos x="52" y="336"/>
                </a:cxn>
                <a:cxn ang="0">
                  <a:pos x="27" y="388"/>
                </a:cxn>
                <a:cxn ang="0">
                  <a:pos x="10" y="449"/>
                </a:cxn>
                <a:cxn ang="0">
                  <a:pos x="0" y="515"/>
                </a:cxn>
                <a:cxn ang="0">
                  <a:pos x="0" y="589"/>
                </a:cxn>
                <a:cxn ang="0">
                  <a:pos x="10" y="669"/>
                </a:cxn>
                <a:cxn ang="0">
                  <a:pos x="34" y="758"/>
                </a:cxn>
                <a:cxn ang="0">
                  <a:pos x="71" y="854"/>
                </a:cxn>
                <a:cxn ang="0">
                  <a:pos x="126" y="956"/>
                </a:cxn>
                <a:cxn ang="0">
                  <a:pos x="1337" y="70"/>
                </a:cxn>
                <a:cxn ang="0">
                  <a:pos x="1331" y="68"/>
                </a:cxn>
                <a:cxn ang="0">
                  <a:pos x="1314" y="63"/>
                </a:cxn>
                <a:cxn ang="0">
                  <a:pos x="1288" y="55"/>
                </a:cxn>
                <a:cxn ang="0">
                  <a:pos x="1251" y="46"/>
                </a:cxn>
                <a:cxn ang="0">
                  <a:pos x="1208" y="36"/>
                </a:cxn>
                <a:cxn ang="0">
                  <a:pos x="1158" y="27"/>
                </a:cxn>
                <a:cxn ang="0">
                  <a:pos x="1101" y="17"/>
                </a:cxn>
                <a:cxn ang="0">
                  <a:pos x="1042" y="10"/>
                </a:cxn>
                <a:cxn ang="0">
                  <a:pos x="978" y="4"/>
                </a:cxn>
                <a:cxn ang="0">
                  <a:pos x="913" y="0"/>
                </a:cxn>
                <a:cxn ang="0">
                  <a:pos x="846" y="0"/>
                </a:cxn>
                <a:cxn ang="0">
                  <a:pos x="780" y="8"/>
                </a:cxn>
                <a:cxn ang="0">
                  <a:pos x="715" y="17"/>
                </a:cxn>
                <a:cxn ang="0">
                  <a:pos x="652" y="34"/>
                </a:cxn>
                <a:cxn ang="0">
                  <a:pos x="592" y="57"/>
                </a:cxn>
                <a:cxn ang="0">
                  <a:pos x="536" y="89"/>
                </a:cxn>
                <a:cxn ang="0">
                  <a:pos x="228" y="141"/>
                </a:cxn>
                <a:cxn ang="0">
                  <a:pos x="228" y="141"/>
                </a:cxn>
              </a:cxnLst>
              <a:rect l="0" t="0" r="r" b="b"/>
              <a:pathLst>
                <a:path w="1337" h="956">
                  <a:moveTo>
                    <a:pt x="228" y="141"/>
                  </a:moveTo>
                  <a:lnTo>
                    <a:pt x="225" y="143"/>
                  </a:lnTo>
                  <a:lnTo>
                    <a:pt x="211" y="152"/>
                  </a:lnTo>
                  <a:lnTo>
                    <a:pt x="189" y="167"/>
                  </a:lnTo>
                  <a:lnTo>
                    <a:pt x="166" y="188"/>
                  </a:lnTo>
                  <a:lnTo>
                    <a:pt x="135" y="215"/>
                  </a:lnTo>
                  <a:lnTo>
                    <a:pt x="107" y="249"/>
                  </a:lnTo>
                  <a:lnTo>
                    <a:pt x="78" y="289"/>
                  </a:lnTo>
                  <a:lnTo>
                    <a:pt x="52" y="336"/>
                  </a:lnTo>
                  <a:lnTo>
                    <a:pt x="27" y="388"/>
                  </a:lnTo>
                  <a:lnTo>
                    <a:pt x="10" y="449"/>
                  </a:lnTo>
                  <a:lnTo>
                    <a:pt x="0" y="515"/>
                  </a:lnTo>
                  <a:lnTo>
                    <a:pt x="0" y="589"/>
                  </a:lnTo>
                  <a:lnTo>
                    <a:pt x="10" y="669"/>
                  </a:lnTo>
                  <a:lnTo>
                    <a:pt x="34" y="758"/>
                  </a:lnTo>
                  <a:lnTo>
                    <a:pt x="71" y="854"/>
                  </a:lnTo>
                  <a:lnTo>
                    <a:pt x="126" y="956"/>
                  </a:lnTo>
                  <a:lnTo>
                    <a:pt x="1337" y="70"/>
                  </a:lnTo>
                  <a:lnTo>
                    <a:pt x="1331" y="68"/>
                  </a:lnTo>
                  <a:lnTo>
                    <a:pt x="1314" y="63"/>
                  </a:lnTo>
                  <a:lnTo>
                    <a:pt x="1288" y="55"/>
                  </a:lnTo>
                  <a:lnTo>
                    <a:pt x="1251" y="46"/>
                  </a:lnTo>
                  <a:lnTo>
                    <a:pt x="1208" y="36"/>
                  </a:lnTo>
                  <a:lnTo>
                    <a:pt x="1158" y="27"/>
                  </a:lnTo>
                  <a:lnTo>
                    <a:pt x="1101" y="17"/>
                  </a:lnTo>
                  <a:lnTo>
                    <a:pt x="1042" y="10"/>
                  </a:lnTo>
                  <a:lnTo>
                    <a:pt x="978" y="4"/>
                  </a:lnTo>
                  <a:lnTo>
                    <a:pt x="913" y="0"/>
                  </a:lnTo>
                  <a:lnTo>
                    <a:pt x="846" y="0"/>
                  </a:lnTo>
                  <a:lnTo>
                    <a:pt x="780" y="8"/>
                  </a:lnTo>
                  <a:lnTo>
                    <a:pt x="715" y="17"/>
                  </a:lnTo>
                  <a:lnTo>
                    <a:pt x="652" y="34"/>
                  </a:lnTo>
                  <a:lnTo>
                    <a:pt x="592" y="57"/>
                  </a:lnTo>
                  <a:lnTo>
                    <a:pt x="536" y="89"/>
                  </a:lnTo>
                  <a:lnTo>
                    <a:pt x="228" y="141"/>
                  </a:lnTo>
                  <a:lnTo>
                    <a:pt x="228" y="141"/>
                  </a:lnTo>
                  <a:close/>
                </a:path>
              </a:pathLst>
            </a:custGeom>
            <a:solidFill>
              <a:srgbClr val="4F66AB"/>
            </a:solidFill>
            <a:ln w="9525">
              <a:noFill/>
              <a:round/>
              <a:headEnd/>
              <a:tailEnd/>
            </a:ln>
          </p:spPr>
          <p:txBody>
            <a:bodyPr>
              <a:prstTxWarp prst="textNoShape">
                <a:avLst/>
              </a:prstTxWarp>
            </a:bodyPr>
            <a:lstStyle/>
            <a:p>
              <a:endParaRPr lang="es-MX"/>
            </a:p>
          </p:txBody>
        </p:sp>
        <p:sp>
          <p:nvSpPr>
            <p:cNvPr id="126982" name="Freeform 6"/>
            <p:cNvSpPr>
              <a:spLocks/>
            </p:cNvSpPr>
            <p:nvPr/>
          </p:nvSpPr>
          <p:spPr bwMode="auto">
            <a:xfrm>
              <a:off x="2156" y="1778"/>
              <a:ext cx="1373" cy="1053"/>
            </a:xfrm>
            <a:custGeom>
              <a:avLst/>
              <a:gdLst/>
              <a:ahLst/>
              <a:cxnLst>
                <a:cxn ang="0">
                  <a:pos x="591" y="526"/>
                </a:cxn>
                <a:cxn ang="0">
                  <a:pos x="0" y="952"/>
                </a:cxn>
                <a:cxn ang="0">
                  <a:pos x="1823" y="2106"/>
                </a:cxn>
                <a:cxn ang="0">
                  <a:pos x="2746" y="802"/>
                </a:cxn>
                <a:cxn ang="0">
                  <a:pos x="1356" y="0"/>
                </a:cxn>
                <a:cxn ang="0">
                  <a:pos x="591" y="526"/>
                </a:cxn>
                <a:cxn ang="0">
                  <a:pos x="591" y="526"/>
                </a:cxn>
              </a:cxnLst>
              <a:rect l="0" t="0" r="r" b="b"/>
              <a:pathLst>
                <a:path w="2746" h="2106">
                  <a:moveTo>
                    <a:pt x="591" y="526"/>
                  </a:moveTo>
                  <a:lnTo>
                    <a:pt x="0" y="952"/>
                  </a:lnTo>
                  <a:lnTo>
                    <a:pt x="1823" y="2106"/>
                  </a:lnTo>
                  <a:lnTo>
                    <a:pt x="2746" y="802"/>
                  </a:lnTo>
                  <a:lnTo>
                    <a:pt x="1356" y="0"/>
                  </a:lnTo>
                  <a:lnTo>
                    <a:pt x="591" y="526"/>
                  </a:lnTo>
                  <a:lnTo>
                    <a:pt x="591" y="526"/>
                  </a:lnTo>
                  <a:close/>
                </a:path>
              </a:pathLst>
            </a:custGeom>
            <a:solidFill>
              <a:srgbClr val="6991BD"/>
            </a:solidFill>
            <a:ln w="9525">
              <a:noFill/>
              <a:round/>
              <a:headEnd/>
              <a:tailEnd/>
            </a:ln>
          </p:spPr>
          <p:txBody>
            <a:bodyPr>
              <a:prstTxWarp prst="textNoShape">
                <a:avLst/>
              </a:prstTxWarp>
            </a:bodyPr>
            <a:lstStyle/>
            <a:p>
              <a:endParaRPr lang="es-MX"/>
            </a:p>
          </p:txBody>
        </p:sp>
        <p:sp>
          <p:nvSpPr>
            <p:cNvPr id="126983" name="Freeform 7"/>
            <p:cNvSpPr>
              <a:spLocks/>
            </p:cNvSpPr>
            <p:nvPr/>
          </p:nvSpPr>
          <p:spPr bwMode="auto">
            <a:xfrm>
              <a:off x="2197" y="2205"/>
              <a:ext cx="274" cy="155"/>
            </a:xfrm>
            <a:custGeom>
              <a:avLst/>
              <a:gdLst/>
              <a:ahLst/>
              <a:cxnLst>
                <a:cxn ang="0">
                  <a:pos x="0" y="33"/>
                </a:cxn>
                <a:cxn ang="0">
                  <a:pos x="504" y="310"/>
                </a:cxn>
                <a:cxn ang="0">
                  <a:pos x="547" y="274"/>
                </a:cxn>
                <a:cxn ang="0">
                  <a:pos x="42" y="0"/>
                </a:cxn>
                <a:cxn ang="0">
                  <a:pos x="0" y="33"/>
                </a:cxn>
                <a:cxn ang="0">
                  <a:pos x="0" y="33"/>
                </a:cxn>
              </a:cxnLst>
              <a:rect l="0" t="0" r="r" b="b"/>
              <a:pathLst>
                <a:path w="547" h="310">
                  <a:moveTo>
                    <a:pt x="0" y="33"/>
                  </a:moveTo>
                  <a:lnTo>
                    <a:pt x="504" y="310"/>
                  </a:lnTo>
                  <a:lnTo>
                    <a:pt x="547"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26984" name="Freeform 8"/>
            <p:cNvSpPr>
              <a:spLocks/>
            </p:cNvSpPr>
            <p:nvPr/>
          </p:nvSpPr>
          <p:spPr bwMode="auto">
            <a:xfrm>
              <a:off x="2258" y="2162"/>
              <a:ext cx="273" cy="154"/>
            </a:xfrm>
            <a:custGeom>
              <a:avLst/>
              <a:gdLst/>
              <a:ahLst/>
              <a:cxnLst>
                <a:cxn ang="0">
                  <a:pos x="0" y="30"/>
                </a:cxn>
                <a:cxn ang="0">
                  <a:pos x="506" y="308"/>
                </a:cxn>
                <a:cxn ang="0">
                  <a:pos x="546" y="275"/>
                </a:cxn>
                <a:cxn ang="0">
                  <a:pos x="42" y="0"/>
                </a:cxn>
                <a:cxn ang="0">
                  <a:pos x="0" y="30"/>
                </a:cxn>
                <a:cxn ang="0">
                  <a:pos x="0" y="30"/>
                </a:cxn>
              </a:cxnLst>
              <a:rect l="0" t="0" r="r" b="b"/>
              <a:pathLst>
                <a:path w="546" h="308">
                  <a:moveTo>
                    <a:pt x="0" y="30"/>
                  </a:moveTo>
                  <a:lnTo>
                    <a:pt x="506" y="308"/>
                  </a:lnTo>
                  <a:lnTo>
                    <a:pt x="546" y="275"/>
                  </a:lnTo>
                  <a:lnTo>
                    <a:pt x="42" y="0"/>
                  </a:lnTo>
                  <a:lnTo>
                    <a:pt x="0" y="30"/>
                  </a:lnTo>
                  <a:lnTo>
                    <a:pt x="0" y="30"/>
                  </a:lnTo>
                  <a:close/>
                </a:path>
              </a:pathLst>
            </a:custGeom>
            <a:solidFill>
              <a:srgbClr val="000000"/>
            </a:solidFill>
            <a:ln w="9525">
              <a:noFill/>
              <a:round/>
              <a:headEnd/>
              <a:tailEnd/>
            </a:ln>
          </p:spPr>
          <p:txBody>
            <a:bodyPr>
              <a:prstTxWarp prst="textNoShape">
                <a:avLst/>
              </a:prstTxWarp>
            </a:bodyPr>
            <a:lstStyle/>
            <a:p>
              <a:endParaRPr lang="es-MX"/>
            </a:p>
          </p:txBody>
        </p:sp>
        <p:sp>
          <p:nvSpPr>
            <p:cNvPr id="126985" name="Freeform 9"/>
            <p:cNvSpPr>
              <a:spLocks/>
            </p:cNvSpPr>
            <p:nvPr/>
          </p:nvSpPr>
          <p:spPr bwMode="auto">
            <a:xfrm>
              <a:off x="2319" y="2118"/>
              <a:ext cx="273" cy="155"/>
            </a:xfrm>
            <a:custGeom>
              <a:avLst/>
              <a:gdLst/>
              <a:ahLst/>
              <a:cxnLst>
                <a:cxn ang="0">
                  <a:pos x="0" y="33"/>
                </a:cxn>
                <a:cxn ang="0">
                  <a:pos x="504" y="310"/>
                </a:cxn>
                <a:cxn ang="0">
                  <a:pos x="548" y="274"/>
                </a:cxn>
                <a:cxn ang="0">
                  <a:pos x="42" y="0"/>
                </a:cxn>
                <a:cxn ang="0">
                  <a:pos x="0" y="33"/>
                </a:cxn>
                <a:cxn ang="0">
                  <a:pos x="0" y="33"/>
                </a:cxn>
              </a:cxnLst>
              <a:rect l="0" t="0" r="r" b="b"/>
              <a:pathLst>
                <a:path w="548" h="310">
                  <a:moveTo>
                    <a:pt x="0" y="33"/>
                  </a:moveTo>
                  <a:lnTo>
                    <a:pt x="504" y="310"/>
                  </a:lnTo>
                  <a:lnTo>
                    <a:pt x="548"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26986" name="Freeform 10"/>
            <p:cNvSpPr>
              <a:spLocks/>
            </p:cNvSpPr>
            <p:nvPr/>
          </p:nvSpPr>
          <p:spPr bwMode="auto">
            <a:xfrm>
              <a:off x="2381" y="2074"/>
              <a:ext cx="274" cy="155"/>
            </a:xfrm>
            <a:custGeom>
              <a:avLst/>
              <a:gdLst/>
              <a:ahLst/>
              <a:cxnLst>
                <a:cxn ang="0">
                  <a:pos x="0" y="32"/>
                </a:cxn>
                <a:cxn ang="0">
                  <a:pos x="504" y="310"/>
                </a:cxn>
                <a:cxn ang="0">
                  <a:pos x="547" y="274"/>
                </a:cxn>
                <a:cxn ang="0">
                  <a:pos x="43" y="0"/>
                </a:cxn>
                <a:cxn ang="0">
                  <a:pos x="0" y="32"/>
                </a:cxn>
                <a:cxn ang="0">
                  <a:pos x="0" y="32"/>
                </a:cxn>
              </a:cxnLst>
              <a:rect l="0" t="0" r="r" b="b"/>
              <a:pathLst>
                <a:path w="547" h="310">
                  <a:moveTo>
                    <a:pt x="0" y="32"/>
                  </a:moveTo>
                  <a:lnTo>
                    <a:pt x="504" y="310"/>
                  </a:lnTo>
                  <a:lnTo>
                    <a:pt x="547" y="274"/>
                  </a:lnTo>
                  <a:lnTo>
                    <a:pt x="43"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26987" name="Freeform 11"/>
            <p:cNvSpPr>
              <a:spLocks/>
            </p:cNvSpPr>
            <p:nvPr/>
          </p:nvSpPr>
          <p:spPr bwMode="auto">
            <a:xfrm>
              <a:off x="2442" y="2033"/>
              <a:ext cx="273" cy="155"/>
            </a:xfrm>
            <a:custGeom>
              <a:avLst/>
              <a:gdLst/>
              <a:ahLst/>
              <a:cxnLst>
                <a:cxn ang="0">
                  <a:pos x="0" y="31"/>
                </a:cxn>
                <a:cxn ang="0">
                  <a:pos x="506" y="310"/>
                </a:cxn>
                <a:cxn ang="0">
                  <a:pos x="546" y="274"/>
                </a:cxn>
                <a:cxn ang="0">
                  <a:pos x="42" y="0"/>
                </a:cxn>
                <a:cxn ang="0">
                  <a:pos x="0" y="31"/>
                </a:cxn>
                <a:cxn ang="0">
                  <a:pos x="0" y="31"/>
                </a:cxn>
              </a:cxnLst>
              <a:rect l="0" t="0" r="r" b="b"/>
              <a:pathLst>
                <a:path w="546" h="310">
                  <a:moveTo>
                    <a:pt x="0" y="31"/>
                  </a:moveTo>
                  <a:lnTo>
                    <a:pt x="506" y="310"/>
                  </a:lnTo>
                  <a:lnTo>
                    <a:pt x="546" y="274"/>
                  </a:lnTo>
                  <a:lnTo>
                    <a:pt x="42"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26988" name="Freeform 12"/>
            <p:cNvSpPr>
              <a:spLocks/>
            </p:cNvSpPr>
            <p:nvPr/>
          </p:nvSpPr>
          <p:spPr bwMode="auto">
            <a:xfrm>
              <a:off x="2505" y="1990"/>
              <a:ext cx="273" cy="156"/>
            </a:xfrm>
            <a:custGeom>
              <a:avLst/>
              <a:gdLst/>
              <a:ahLst/>
              <a:cxnLst>
                <a:cxn ang="0">
                  <a:pos x="0" y="32"/>
                </a:cxn>
                <a:cxn ang="0">
                  <a:pos x="504" y="311"/>
                </a:cxn>
                <a:cxn ang="0">
                  <a:pos x="546" y="275"/>
                </a:cxn>
                <a:cxn ang="0">
                  <a:pos x="40" y="0"/>
                </a:cxn>
                <a:cxn ang="0">
                  <a:pos x="0" y="32"/>
                </a:cxn>
                <a:cxn ang="0">
                  <a:pos x="0" y="32"/>
                </a:cxn>
              </a:cxnLst>
              <a:rect l="0" t="0" r="r" b="b"/>
              <a:pathLst>
                <a:path w="546" h="311">
                  <a:moveTo>
                    <a:pt x="0" y="32"/>
                  </a:moveTo>
                  <a:lnTo>
                    <a:pt x="504" y="311"/>
                  </a:lnTo>
                  <a:lnTo>
                    <a:pt x="546" y="275"/>
                  </a:lnTo>
                  <a:lnTo>
                    <a:pt x="40"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26989" name="Freeform 13"/>
            <p:cNvSpPr>
              <a:spLocks/>
            </p:cNvSpPr>
            <p:nvPr/>
          </p:nvSpPr>
          <p:spPr bwMode="auto">
            <a:xfrm>
              <a:off x="2566" y="1946"/>
              <a:ext cx="274" cy="154"/>
            </a:xfrm>
            <a:custGeom>
              <a:avLst/>
              <a:gdLst/>
              <a:ahLst/>
              <a:cxnLst>
                <a:cxn ang="0">
                  <a:pos x="0" y="31"/>
                </a:cxn>
                <a:cxn ang="0">
                  <a:pos x="505" y="308"/>
                </a:cxn>
                <a:cxn ang="0">
                  <a:pos x="547" y="276"/>
                </a:cxn>
                <a:cxn ang="0">
                  <a:pos x="43" y="0"/>
                </a:cxn>
                <a:cxn ang="0">
                  <a:pos x="0" y="31"/>
                </a:cxn>
                <a:cxn ang="0">
                  <a:pos x="0" y="31"/>
                </a:cxn>
              </a:cxnLst>
              <a:rect l="0" t="0" r="r" b="b"/>
              <a:pathLst>
                <a:path w="547" h="308">
                  <a:moveTo>
                    <a:pt x="0" y="31"/>
                  </a:moveTo>
                  <a:lnTo>
                    <a:pt x="505" y="308"/>
                  </a:lnTo>
                  <a:lnTo>
                    <a:pt x="547" y="276"/>
                  </a:lnTo>
                  <a:lnTo>
                    <a:pt x="43"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26990" name="Freeform 14"/>
            <p:cNvSpPr>
              <a:spLocks/>
            </p:cNvSpPr>
            <p:nvPr/>
          </p:nvSpPr>
          <p:spPr bwMode="auto">
            <a:xfrm>
              <a:off x="3007" y="1841"/>
              <a:ext cx="566" cy="329"/>
            </a:xfrm>
            <a:custGeom>
              <a:avLst/>
              <a:gdLst/>
              <a:ahLst/>
              <a:cxnLst>
                <a:cxn ang="0">
                  <a:pos x="0" y="578"/>
                </a:cxn>
                <a:cxn ang="0">
                  <a:pos x="5" y="580"/>
                </a:cxn>
                <a:cxn ang="0">
                  <a:pos x="21" y="586"/>
                </a:cxn>
                <a:cxn ang="0">
                  <a:pos x="47" y="593"/>
                </a:cxn>
                <a:cxn ang="0">
                  <a:pos x="83" y="605"/>
                </a:cxn>
                <a:cxn ang="0">
                  <a:pos x="125" y="614"/>
                </a:cxn>
                <a:cxn ang="0">
                  <a:pos x="175" y="628"/>
                </a:cxn>
                <a:cxn ang="0">
                  <a:pos x="230" y="637"/>
                </a:cxn>
                <a:cxn ang="0">
                  <a:pos x="293" y="648"/>
                </a:cxn>
                <a:cxn ang="0">
                  <a:pos x="357" y="654"/>
                </a:cxn>
                <a:cxn ang="0">
                  <a:pos x="426" y="660"/>
                </a:cxn>
                <a:cxn ang="0">
                  <a:pos x="496" y="660"/>
                </a:cxn>
                <a:cxn ang="0">
                  <a:pos x="568" y="656"/>
                </a:cxn>
                <a:cxn ang="0">
                  <a:pos x="639" y="647"/>
                </a:cxn>
                <a:cxn ang="0">
                  <a:pos x="709" y="631"/>
                </a:cxn>
                <a:cxn ang="0">
                  <a:pos x="779" y="609"/>
                </a:cxn>
                <a:cxn ang="0">
                  <a:pos x="846" y="578"/>
                </a:cxn>
                <a:cxn ang="0">
                  <a:pos x="905" y="540"/>
                </a:cxn>
                <a:cxn ang="0">
                  <a:pos x="954" y="498"/>
                </a:cxn>
                <a:cxn ang="0">
                  <a:pos x="998" y="455"/>
                </a:cxn>
                <a:cxn ang="0">
                  <a:pos x="1034" y="409"/>
                </a:cxn>
                <a:cxn ang="0">
                  <a:pos x="1061" y="360"/>
                </a:cxn>
                <a:cxn ang="0">
                  <a:pos x="1084" y="312"/>
                </a:cxn>
                <a:cxn ang="0">
                  <a:pos x="1101" y="264"/>
                </a:cxn>
                <a:cxn ang="0">
                  <a:pos x="1114" y="219"/>
                </a:cxn>
                <a:cxn ang="0">
                  <a:pos x="1122" y="173"/>
                </a:cxn>
                <a:cxn ang="0">
                  <a:pos x="1125" y="133"/>
                </a:cxn>
                <a:cxn ang="0">
                  <a:pos x="1129" y="95"/>
                </a:cxn>
                <a:cxn ang="0">
                  <a:pos x="1131" y="63"/>
                </a:cxn>
                <a:cxn ang="0">
                  <a:pos x="1129" y="36"/>
                </a:cxn>
                <a:cxn ang="0">
                  <a:pos x="1129" y="17"/>
                </a:cxn>
                <a:cxn ang="0">
                  <a:pos x="1127" y="4"/>
                </a:cxn>
                <a:cxn ang="0">
                  <a:pos x="1127" y="0"/>
                </a:cxn>
                <a:cxn ang="0">
                  <a:pos x="213" y="268"/>
                </a:cxn>
                <a:cxn ang="0">
                  <a:pos x="0" y="578"/>
                </a:cxn>
                <a:cxn ang="0">
                  <a:pos x="0" y="578"/>
                </a:cxn>
              </a:cxnLst>
              <a:rect l="0" t="0" r="r" b="b"/>
              <a:pathLst>
                <a:path w="1131" h="660">
                  <a:moveTo>
                    <a:pt x="0" y="578"/>
                  </a:moveTo>
                  <a:lnTo>
                    <a:pt x="5" y="580"/>
                  </a:lnTo>
                  <a:lnTo>
                    <a:pt x="21" y="586"/>
                  </a:lnTo>
                  <a:lnTo>
                    <a:pt x="47" y="593"/>
                  </a:lnTo>
                  <a:lnTo>
                    <a:pt x="83" y="605"/>
                  </a:lnTo>
                  <a:lnTo>
                    <a:pt x="125" y="614"/>
                  </a:lnTo>
                  <a:lnTo>
                    <a:pt x="175" y="628"/>
                  </a:lnTo>
                  <a:lnTo>
                    <a:pt x="230" y="637"/>
                  </a:lnTo>
                  <a:lnTo>
                    <a:pt x="293" y="648"/>
                  </a:lnTo>
                  <a:lnTo>
                    <a:pt x="357" y="654"/>
                  </a:lnTo>
                  <a:lnTo>
                    <a:pt x="426" y="660"/>
                  </a:lnTo>
                  <a:lnTo>
                    <a:pt x="496" y="660"/>
                  </a:lnTo>
                  <a:lnTo>
                    <a:pt x="568" y="656"/>
                  </a:lnTo>
                  <a:lnTo>
                    <a:pt x="639" y="647"/>
                  </a:lnTo>
                  <a:lnTo>
                    <a:pt x="709" y="631"/>
                  </a:lnTo>
                  <a:lnTo>
                    <a:pt x="779" y="609"/>
                  </a:lnTo>
                  <a:lnTo>
                    <a:pt x="846" y="578"/>
                  </a:lnTo>
                  <a:lnTo>
                    <a:pt x="905" y="540"/>
                  </a:lnTo>
                  <a:lnTo>
                    <a:pt x="954" y="498"/>
                  </a:lnTo>
                  <a:lnTo>
                    <a:pt x="998" y="455"/>
                  </a:lnTo>
                  <a:lnTo>
                    <a:pt x="1034" y="409"/>
                  </a:lnTo>
                  <a:lnTo>
                    <a:pt x="1061" y="360"/>
                  </a:lnTo>
                  <a:lnTo>
                    <a:pt x="1084" y="312"/>
                  </a:lnTo>
                  <a:lnTo>
                    <a:pt x="1101" y="264"/>
                  </a:lnTo>
                  <a:lnTo>
                    <a:pt x="1114" y="219"/>
                  </a:lnTo>
                  <a:lnTo>
                    <a:pt x="1122" y="173"/>
                  </a:lnTo>
                  <a:lnTo>
                    <a:pt x="1125" y="133"/>
                  </a:lnTo>
                  <a:lnTo>
                    <a:pt x="1129" y="95"/>
                  </a:lnTo>
                  <a:lnTo>
                    <a:pt x="1131" y="63"/>
                  </a:lnTo>
                  <a:lnTo>
                    <a:pt x="1129" y="36"/>
                  </a:lnTo>
                  <a:lnTo>
                    <a:pt x="1129" y="17"/>
                  </a:lnTo>
                  <a:lnTo>
                    <a:pt x="1127" y="4"/>
                  </a:lnTo>
                  <a:lnTo>
                    <a:pt x="1127" y="0"/>
                  </a:lnTo>
                  <a:lnTo>
                    <a:pt x="213" y="268"/>
                  </a:lnTo>
                  <a:lnTo>
                    <a:pt x="0" y="578"/>
                  </a:lnTo>
                  <a:lnTo>
                    <a:pt x="0" y="578"/>
                  </a:lnTo>
                  <a:close/>
                </a:path>
              </a:pathLst>
            </a:custGeom>
            <a:solidFill>
              <a:srgbClr val="4F66AB"/>
            </a:solidFill>
            <a:ln w="9525">
              <a:noFill/>
              <a:round/>
              <a:headEnd/>
              <a:tailEnd/>
            </a:ln>
          </p:spPr>
          <p:txBody>
            <a:bodyPr>
              <a:prstTxWarp prst="textNoShape">
                <a:avLst/>
              </a:prstTxWarp>
            </a:bodyPr>
            <a:lstStyle/>
            <a:p>
              <a:endParaRPr lang="es-MX"/>
            </a:p>
          </p:txBody>
        </p:sp>
        <p:sp>
          <p:nvSpPr>
            <p:cNvPr id="126991" name="Freeform 15"/>
            <p:cNvSpPr>
              <a:spLocks/>
            </p:cNvSpPr>
            <p:nvPr/>
          </p:nvSpPr>
          <p:spPr bwMode="auto">
            <a:xfrm>
              <a:off x="2526" y="1603"/>
              <a:ext cx="1058" cy="922"/>
            </a:xfrm>
            <a:custGeom>
              <a:avLst/>
              <a:gdLst/>
              <a:ahLst/>
              <a:cxnLst>
                <a:cxn ang="0">
                  <a:pos x="397" y="257"/>
                </a:cxn>
                <a:cxn ang="0">
                  <a:pos x="395" y="260"/>
                </a:cxn>
                <a:cxn ang="0">
                  <a:pos x="391" y="270"/>
                </a:cxn>
                <a:cxn ang="0">
                  <a:pos x="388" y="285"/>
                </a:cxn>
                <a:cxn ang="0">
                  <a:pos x="384" y="306"/>
                </a:cxn>
                <a:cxn ang="0">
                  <a:pos x="378" y="331"/>
                </a:cxn>
                <a:cxn ang="0">
                  <a:pos x="376" y="361"/>
                </a:cxn>
                <a:cxn ang="0">
                  <a:pos x="376" y="394"/>
                </a:cxn>
                <a:cxn ang="0">
                  <a:pos x="380" y="432"/>
                </a:cxn>
                <a:cxn ang="0">
                  <a:pos x="386" y="470"/>
                </a:cxn>
                <a:cxn ang="0">
                  <a:pos x="397" y="509"/>
                </a:cxn>
                <a:cxn ang="0">
                  <a:pos x="412" y="551"/>
                </a:cxn>
                <a:cxn ang="0">
                  <a:pos x="435" y="595"/>
                </a:cxn>
                <a:cxn ang="0">
                  <a:pos x="464" y="637"/>
                </a:cxn>
                <a:cxn ang="0">
                  <a:pos x="502" y="679"/>
                </a:cxn>
                <a:cxn ang="0">
                  <a:pos x="547" y="720"/>
                </a:cxn>
                <a:cxn ang="0">
                  <a:pos x="604" y="762"/>
                </a:cxn>
                <a:cxn ang="0">
                  <a:pos x="0" y="1262"/>
                </a:cxn>
                <a:cxn ang="0">
                  <a:pos x="1053" y="1844"/>
                </a:cxn>
                <a:cxn ang="0">
                  <a:pos x="1333" y="1528"/>
                </a:cxn>
                <a:cxn ang="0">
                  <a:pos x="724" y="1230"/>
                </a:cxn>
                <a:cxn ang="0">
                  <a:pos x="1401" y="530"/>
                </a:cxn>
                <a:cxn ang="0">
                  <a:pos x="2032" y="821"/>
                </a:cxn>
                <a:cxn ang="0">
                  <a:pos x="2036" y="816"/>
                </a:cxn>
                <a:cxn ang="0">
                  <a:pos x="2046" y="798"/>
                </a:cxn>
                <a:cxn ang="0">
                  <a:pos x="2059" y="770"/>
                </a:cxn>
                <a:cxn ang="0">
                  <a:pos x="2074" y="734"/>
                </a:cxn>
                <a:cxn ang="0">
                  <a:pos x="2089" y="688"/>
                </a:cxn>
                <a:cxn ang="0">
                  <a:pos x="2105" y="637"/>
                </a:cxn>
                <a:cxn ang="0">
                  <a:pos x="2112" y="580"/>
                </a:cxn>
                <a:cxn ang="0">
                  <a:pos x="2116" y="519"/>
                </a:cxn>
                <a:cxn ang="0">
                  <a:pos x="2110" y="452"/>
                </a:cxn>
                <a:cxn ang="0">
                  <a:pos x="2095" y="386"/>
                </a:cxn>
                <a:cxn ang="0">
                  <a:pos x="2067" y="317"/>
                </a:cxn>
                <a:cxn ang="0">
                  <a:pos x="2027" y="249"/>
                </a:cxn>
                <a:cxn ang="0">
                  <a:pos x="1966" y="183"/>
                </a:cxn>
                <a:cxn ang="0">
                  <a:pos x="1890" y="118"/>
                </a:cxn>
                <a:cxn ang="0">
                  <a:pos x="1793" y="55"/>
                </a:cxn>
                <a:cxn ang="0">
                  <a:pos x="1673" y="0"/>
                </a:cxn>
                <a:cxn ang="0">
                  <a:pos x="1487" y="327"/>
                </a:cxn>
                <a:cxn ang="0">
                  <a:pos x="397" y="257"/>
                </a:cxn>
                <a:cxn ang="0">
                  <a:pos x="397" y="257"/>
                </a:cxn>
              </a:cxnLst>
              <a:rect l="0" t="0" r="r" b="b"/>
              <a:pathLst>
                <a:path w="2116" h="1844">
                  <a:moveTo>
                    <a:pt x="397" y="257"/>
                  </a:moveTo>
                  <a:lnTo>
                    <a:pt x="395" y="260"/>
                  </a:lnTo>
                  <a:lnTo>
                    <a:pt x="391" y="270"/>
                  </a:lnTo>
                  <a:lnTo>
                    <a:pt x="388" y="285"/>
                  </a:lnTo>
                  <a:lnTo>
                    <a:pt x="384" y="306"/>
                  </a:lnTo>
                  <a:lnTo>
                    <a:pt x="378" y="331"/>
                  </a:lnTo>
                  <a:lnTo>
                    <a:pt x="376" y="361"/>
                  </a:lnTo>
                  <a:lnTo>
                    <a:pt x="376" y="394"/>
                  </a:lnTo>
                  <a:lnTo>
                    <a:pt x="380" y="432"/>
                  </a:lnTo>
                  <a:lnTo>
                    <a:pt x="386" y="470"/>
                  </a:lnTo>
                  <a:lnTo>
                    <a:pt x="397" y="509"/>
                  </a:lnTo>
                  <a:lnTo>
                    <a:pt x="412" y="551"/>
                  </a:lnTo>
                  <a:lnTo>
                    <a:pt x="435" y="595"/>
                  </a:lnTo>
                  <a:lnTo>
                    <a:pt x="464" y="637"/>
                  </a:lnTo>
                  <a:lnTo>
                    <a:pt x="502" y="679"/>
                  </a:lnTo>
                  <a:lnTo>
                    <a:pt x="547" y="720"/>
                  </a:lnTo>
                  <a:lnTo>
                    <a:pt x="604" y="762"/>
                  </a:lnTo>
                  <a:lnTo>
                    <a:pt x="0" y="1262"/>
                  </a:lnTo>
                  <a:lnTo>
                    <a:pt x="1053" y="1844"/>
                  </a:lnTo>
                  <a:lnTo>
                    <a:pt x="1333" y="1528"/>
                  </a:lnTo>
                  <a:lnTo>
                    <a:pt x="724" y="1230"/>
                  </a:lnTo>
                  <a:lnTo>
                    <a:pt x="1401" y="530"/>
                  </a:lnTo>
                  <a:lnTo>
                    <a:pt x="2032" y="821"/>
                  </a:lnTo>
                  <a:lnTo>
                    <a:pt x="2036" y="816"/>
                  </a:lnTo>
                  <a:lnTo>
                    <a:pt x="2046" y="798"/>
                  </a:lnTo>
                  <a:lnTo>
                    <a:pt x="2059" y="770"/>
                  </a:lnTo>
                  <a:lnTo>
                    <a:pt x="2074" y="734"/>
                  </a:lnTo>
                  <a:lnTo>
                    <a:pt x="2089" y="688"/>
                  </a:lnTo>
                  <a:lnTo>
                    <a:pt x="2105" y="637"/>
                  </a:lnTo>
                  <a:lnTo>
                    <a:pt x="2112" y="580"/>
                  </a:lnTo>
                  <a:lnTo>
                    <a:pt x="2116" y="519"/>
                  </a:lnTo>
                  <a:lnTo>
                    <a:pt x="2110" y="452"/>
                  </a:lnTo>
                  <a:lnTo>
                    <a:pt x="2095" y="386"/>
                  </a:lnTo>
                  <a:lnTo>
                    <a:pt x="2067" y="317"/>
                  </a:lnTo>
                  <a:lnTo>
                    <a:pt x="2027" y="249"/>
                  </a:lnTo>
                  <a:lnTo>
                    <a:pt x="1966" y="183"/>
                  </a:lnTo>
                  <a:lnTo>
                    <a:pt x="1890" y="118"/>
                  </a:lnTo>
                  <a:lnTo>
                    <a:pt x="1793" y="55"/>
                  </a:lnTo>
                  <a:lnTo>
                    <a:pt x="1673" y="0"/>
                  </a:lnTo>
                  <a:lnTo>
                    <a:pt x="1487" y="327"/>
                  </a:lnTo>
                  <a:lnTo>
                    <a:pt x="397" y="257"/>
                  </a:lnTo>
                  <a:lnTo>
                    <a:pt x="397" y="257"/>
                  </a:lnTo>
                  <a:close/>
                </a:path>
              </a:pathLst>
            </a:custGeom>
            <a:solidFill>
              <a:srgbClr val="CCCCCC"/>
            </a:solidFill>
            <a:ln w="9525">
              <a:noFill/>
              <a:round/>
              <a:headEnd/>
              <a:tailEnd/>
            </a:ln>
          </p:spPr>
          <p:txBody>
            <a:bodyPr>
              <a:prstTxWarp prst="textNoShape">
                <a:avLst/>
              </a:prstTxWarp>
            </a:bodyPr>
            <a:lstStyle/>
            <a:p>
              <a:endParaRPr lang="es-MX"/>
            </a:p>
          </p:txBody>
        </p:sp>
        <p:sp>
          <p:nvSpPr>
            <p:cNvPr id="126992" name="Freeform 16"/>
            <p:cNvSpPr>
              <a:spLocks/>
            </p:cNvSpPr>
            <p:nvPr/>
          </p:nvSpPr>
          <p:spPr bwMode="auto">
            <a:xfrm>
              <a:off x="2395" y="1923"/>
              <a:ext cx="711" cy="852"/>
            </a:xfrm>
            <a:custGeom>
              <a:avLst/>
              <a:gdLst/>
              <a:ahLst/>
              <a:cxnLst>
                <a:cxn ang="0">
                  <a:pos x="1263" y="0"/>
                </a:cxn>
                <a:cxn ang="0">
                  <a:pos x="0" y="1210"/>
                </a:cxn>
                <a:cxn ang="0">
                  <a:pos x="394" y="1505"/>
                </a:cxn>
                <a:cxn ang="0">
                  <a:pos x="394" y="1507"/>
                </a:cxn>
                <a:cxn ang="0">
                  <a:pos x="398" y="1515"/>
                </a:cxn>
                <a:cxn ang="0">
                  <a:pos x="401" y="1526"/>
                </a:cxn>
                <a:cxn ang="0">
                  <a:pos x="411" y="1541"/>
                </a:cxn>
                <a:cxn ang="0">
                  <a:pos x="422" y="1560"/>
                </a:cxn>
                <a:cxn ang="0">
                  <a:pos x="438" y="1579"/>
                </a:cxn>
                <a:cxn ang="0">
                  <a:pos x="457" y="1600"/>
                </a:cxn>
                <a:cxn ang="0">
                  <a:pos x="483" y="1621"/>
                </a:cxn>
                <a:cxn ang="0">
                  <a:pos x="510" y="1640"/>
                </a:cxn>
                <a:cxn ang="0">
                  <a:pos x="546" y="1661"/>
                </a:cxn>
                <a:cxn ang="0">
                  <a:pos x="588" y="1676"/>
                </a:cxn>
                <a:cxn ang="0">
                  <a:pos x="637" y="1690"/>
                </a:cxn>
                <a:cxn ang="0">
                  <a:pos x="690" y="1699"/>
                </a:cxn>
                <a:cxn ang="0">
                  <a:pos x="753" y="1703"/>
                </a:cxn>
                <a:cxn ang="0">
                  <a:pos x="824" y="1703"/>
                </a:cxn>
                <a:cxn ang="0">
                  <a:pos x="902" y="1697"/>
                </a:cxn>
                <a:cxn ang="0">
                  <a:pos x="1379" y="1133"/>
                </a:cxn>
                <a:cxn ang="0">
                  <a:pos x="1375" y="1129"/>
                </a:cxn>
                <a:cxn ang="0">
                  <a:pos x="1366" y="1123"/>
                </a:cxn>
                <a:cxn ang="0">
                  <a:pos x="1350" y="1114"/>
                </a:cxn>
                <a:cxn ang="0">
                  <a:pos x="1331" y="1100"/>
                </a:cxn>
                <a:cxn ang="0">
                  <a:pos x="1307" y="1085"/>
                </a:cxn>
                <a:cxn ang="0">
                  <a:pos x="1278" y="1066"/>
                </a:cxn>
                <a:cxn ang="0">
                  <a:pos x="1244" y="1045"/>
                </a:cxn>
                <a:cxn ang="0">
                  <a:pos x="1210" y="1024"/>
                </a:cxn>
                <a:cxn ang="0">
                  <a:pos x="1168" y="999"/>
                </a:cxn>
                <a:cxn ang="0">
                  <a:pos x="1126" y="975"/>
                </a:cxn>
                <a:cxn ang="0">
                  <a:pos x="1080" y="950"/>
                </a:cxn>
                <a:cxn ang="0">
                  <a:pos x="1035" y="927"/>
                </a:cxn>
                <a:cxn ang="0">
                  <a:pos x="985" y="901"/>
                </a:cxn>
                <a:cxn ang="0">
                  <a:pos x="934" y="878"/>
                </a:cxn>
                <a:cxn ang="0">
                  <a:pos x="883" y="855"/>
                </a:cxn>
                <a:cxn ang="0">
                  <a:pos x="833" y="834"/>
                </a:cxn>
                <a:cxn ang="0">
                  <a:pos x="1423" y="239"/>
                </a:cxn>
                <a:cxn ang="0">
                  <a:pos x="1263" y="0"/>
                </a:cxn>
                <a:cxn ang="0">
                  <a:pos x="1263" y="0"/>
                </a:cxn>
              </a:cxnLst>
              <a:rect l="0" t="0" r="r" b="b"/>
              <a:pathLst>
                <a:path w="1423" h="1703">
                  <a:moveTo>
                    <a:pt x="1263" y="0"/>
                  </a:moveTo>
                  <a:lnTo>
                    <a:pt x="0" y="1210"/>
                  </a:lnTo>
                  <a:lnTo>
                    <a:pt x="394" y="1505"/>
                  </a:lnTo>
                  <a:lnTo>
                    <a:pt x="394" y="1507"/>
                  </a:lnTo>
                  <a:lnTo>
                    <a:pt x="398" y="1515"/>
                  </a:lnTo>
                  <a:lnTo>
                    <a:pt x="401" y="1526"/>
                  </a:lnTo>
                  <a:lnTo>
                    <a:pt x="411" y="1541"/>
                  </a:lnTo>
                  <a:lnTo>
                    <a:pt x="422" y="1560"/>
                  </a:lnTo>
                  <a:lnTo>
                    <a:pt x="438" y="1579"/>
                  </a:lnTo>
                  <a:lnTo>
                    <a:pt x="457" y="1600"/>
                  </a:lnTo>
                  <a:lnTo>
                    <a:pt x="483" y="1621"/>
                  </a:lnTo>
                  <a:lnTo>
                    <a:pt x="510" y="1640"/>
                  </a:lnTo>
                  <a:lnTo>
                    <a:pt x="546" y="1661"/>
                  </a:lnTo>
                  <a:lnTo>
                    <a:pt x="588" y="1676"/>
                  </a:lnTo>
                  <a:lnTo>
                    <a:pt x="637" y="1690"/>
                  </a:lnTo>
                  <a:lnTo>
                    <a:pt x="690" y="1699"/>
                  </a:lnTo>
                  <a:lnTo>
                    <a:pt x="753" y="1703"/>
                  </a:lnTo>
                  <a:lnTo>
                    <a:pt x="824" y="1703"/>
                  </a:lnTo>
                  <a:lnTo>
                    <a:pt x="902" y="1697"/>
                  </a:lnTo>
                  <a:lnTo>
                    <a:pt x="1379" y="1133"/>
                  </a:lnTo>
                  <a:lnTo>
                    <a:pt x="1375" y="1129"/>
                  </a:lnTo>
                  <a:lnTo>
                    <a:pt x="1366" y="1123"/>
                  </a:lnTo>
                  <a:lnTo>
                    <a:pt x="1350" y="1114"/>
                  </a:lnTo>
                  <a:lnTo>
                    <a:pt x="1331" y="1100"/>
                  </a:lnTo>
                  <a:lnTo>
                    <a:pt x="1307" y="1085"/>
                  </a:lnTo>
                  <a:lnTo>
                    <a:pt x="1278" y="1066"/>
                  </a:lnTo>
                  <a:lnTo>
                    <a:pt x="1244" y="1045"/>
                  </a:lnTo>
                  <a:lnTo>
                    <a:pt x="1210" y="1024"/>
                  </a:lnTo>
                  <a:lnTo>
                    <a:pt x="1168" y="999"/>
                  </a:lnTo>
                  <a:lnTo>
                    <a:pt x="1126" y="975"/>
                  </a:lnTo>
                  <a:lnTo>
                    <a:pt x="1080" y="950"/>
                  </a:lnTo>
                  <a:lnTo>
                    <a:pt x="1035" y="927"/>
                  </a:lnTo>
                  <a:lnTo>
                    <a:pt x="985" y="901"/>
                  </a:lnTo>
                  <a:lnTo>
                    <a:pt x="934" y="878"/>
                  </a:lnTo>
                  <a:lnTo>
                    <a:pt x="883" y="855"/>
                  </a:lnTo>
                  <a:lnTo>
                    <a:pt x="833" y="834"/>
                  </a:lnTo>
                  <a:lnTo>
                    <a:pt x="1423" y="239"/>
                  </a:lnTo>
                  <a:lnTo>
                    <a:pt x="1263" y="0"/>
                  </a:lnTo>
                  <a:lnTo>
                    <a:pt x="1263" y="0"/>
                  </a:lnTo>
                  <a:close/>
                </a:path>
              </a:pathLst>
            </a:custGeom>
            <a:solidFill>
              <a:srgbClr val="FFFFC2"/>
            </a:solidFill>
            <a:ln w="9525">
              <a:noFill/>
              <a:round/>
              <a:headEnd/>
              <a:tailEnd/>
            </a:ln>
          </p:spPr>
          <p:txBody>
            <a:bodyPr>
              <a:prstTxWarp prst="textNoShape">
                <a:avLst/>
              </a:prstTxWarp>
            </a:bodyPr>
            <a:lstStyle/>
            <a:p>
              <a:endParaRPr lang="es-MX"/>
            </a:p>
          </p:txBody>
        </p:sp>
        <p:sp>
          <p:nvSpPr>
            <p:cNvPr id="126993" name="Freeform 17"/>
            <p:cNvSpPr>
              <a:spLocks/>
            </p:cNvSpPr>
            <p:nvPr/>
          </p:nvSpPr>
          <p:spPr bwMode="auto">
            <a:xfrm>
              <a:off x="2776" y="1567"/>
              <a:ext cx="744" cy="493"/>
            </a:xfrm>
            <a:custGeom>
              <a:avLst/>
              <a:gdLst/>
              <a:ahLst/>
              <a:cxnLst>
                <a:cxn ang="0">
                  <a:pos x="760" y="958"/>
                </a:cxn>
                <a:cxn ang="0">
                  <a:pos x="850" y="971"/>
                </a:cxn>
                <a:cxn ang="0">
                  <a:pos x="939" y="981"/>
                </a:cxn>
                <a:cxn ang="0">
                  <a:pos x="1025" y="986"/>
                </a:cxn>
                <a:cxn ang="0">
                  <a:pos x="1108" y="984"/>
                </a:cxn>
                <a:cxn ang="0">
                  <a:pos x="1188" y="975"/>
                </a:cxn>
                <a:cxn ang="0">
                  <a:pos x="1260" y="958"/>
                </a:cxn>
                <a:cxn ang="0">
                  <a:pos x="1325" y="933"/>
                </a:cxn>
                <a:cxn ang="0">
                  <a:pos x="1369" y="905"/>
                </a:cxn>
                <a:cxn ang="0">
                  <a:pos x="1395" y="876"/>
                </a:cxn>
                <a:cxn ang="0">
                  <a:pos x="1418" y="844"/>
                </a:cxn>
                <a:cxn ang="0">
                  <a:pos x="1437" y="808"/>
                </a:cxn>
                <a:cxn ang="0">
                  <a:pos x="1452" y="768"/>
                </a:cxn>
                <a:cxn ang="0">
                  <a:pos x="1464" y="728"/>
                </a:cxn>
                <a:cxn ang="0">
                  <a:pos x="1473" y="688"/>
                </a:cxn>
                <a:cxn ang="0">
                  <a:pos x="1481" y="650"/>
                </a:cxn>
                <a:cxn ang="0">
                  <a:pos x="1489" y="589"/>
                </a:cxn>
                <a:cxn ang="0">
                  <a:pos x="1468" y="494"/>
                </a:cxn>
                <a:cxn ang="0">
                  <a:pos x="1416" y="401"/>
                </a:cxn>
                <a:cxn ang="0">
                  <a:pos x="1336" y="308"/>
                </a:cxn>
                <a:cxn ang="0">
                  <a:pos x="1236" y="220"/>
                </a:cxn>
                <a:cxn ang="0">
                  <a:pos x="1116" y="146"/>
                </a:cxn>
                <a:cxn ang="0">
                  <a:pos x="987" y="83"/>
                </a:cxn>
                <a:cxn ang="0">
                  <a:pos x="848" y="38"/>
                </a:cxn>
                <a:cxn ang="0">
                  <a:pos x="707" y="13"/>
                </a:cxn>
                <a:cxn ang="0">
                  <a:pos x="568" y="0"/>
                </a:cxn>
                <a:cxn ang="0">
                  <a:pos x="439" y="0"/>
                </a:cxn>
                <a:cxn ang="0">
                  <a:pos x="319" y="17"/>
                </a:cxn>
                <a:cxn ang="0">
                  <a:pos x="213" y="45"/>
                </a:cxn>
                <a:cxn ang="0">
                  <a:pos x="125" y="93"/>
                </a:cxn>
                <a:cxn ang="0">
                  <a:pos x="57" y="158"/>
                </a:cxn>
                <a:cxn ang="0">
                  <a:pos x="15" y="241"/>
                </a:cxn>
                <a:cxn ang="0">
                  <a:pos x="0" y="342"/>
                </a:cxn>
                <a:cxn ang="0">
                  <a:pos x="21" y="448"/>
                </a:cxn>
                <a:cxn ang="0">
                  <a:pos x="74" y="551"/>
                </a:cxn>
                <a:cxn ang="0">
                  <a:pos x="152" y="652"/>
                </a:cxn>
                <a:cxn ang="0">
                  <a:pos x="255" y="743"/>
                </a:cxn>
                <a:cxn ang="0">
                  <a:pos x="374" y="823"/>
                </a:cxn>
                <a:cxn ang="0">
                  <a:pos x="506" y="889"/>
                </a:cxn>
                <a:cxn ang="0">
                  <a:pos x="646" y="937"/>
                </a:cxn>
                <a:cxn ang="0">
                  <a:pos x="717" y="952"/>
                </a:cxn>
              </a:cxnLst>
              <a:rect l="0" t="0" r="r" b="b"/>
              <a:pathLst>
                <a:path w="1489" h="986">
                  <a:moveTo>
                    <a:pt x="717" y="952"/>
                  </a:moveTo>
                  <a:lnTo>
                    <a:pt x="760" y="958"/>
                  </a:lnTo>
                  <a:lnTo>
                    <a:pt x="806" y="965"/>
                  </a:lnTo>
                  <a:lnTo>
                    <a:pt x="850" y="971"/>
                  </a:lnTo>
                  <a:lnTo>
                    <a:pt x="895" y="977"/>
                  </a:lnTo>
                  <a:lnTo>
                    <a:pt x="939" y="981"/>
                  </a:lnTo>
                  <a:lnTo>
                    <a:pt x="983" y="984"/>
                  </a:lnTo>
                  <a:lnTo>
                    <a:pt x="1025" y="986"/>
                  </a:lnTo>
                  <a:lnTo>
                    <a:pt x="1070" y="986"/>
                  </a:lnTo>
                  <a:lnTo>
                    <a:pt x="1108" y="984"/>
                  </a:lnTo>
                  <a:lnTo>
                    <a:pt x="1150" y="981"/>
                  </a:lnTo>
                  <a:lnTo>
                    <a:pt x="1188" y="975"/>
                  </a:lnTo>
                  <a:lnTo>
                    <a:pt x="1226" y="969"/>
                  </a:lnTo>
                  <a:lnTo>
                    <a:pt x="1260" y="958"/>
                  </a:lnTo>
                  <a:lnTo>
                    <a:pt x="1295" y="946"/>
                  </a:lnTo>
                  <a:lnTo>
                    <a:pt x="1325" y="933"/>
                  </a:lnTo>
                  <a:lnTo>
                    <a:pt x="1355" y="916"/>
                  </a:lnTo>
                  <a:lnTo>
                    <a:pt x="1369" y="905"/>
                  </a:lnTo>
                  <a:lnTo>
                    <a:pt x="1384" y="893"/>
                  </a:lnTo>
                  <a:lnTo>
                    <a:pt x="1395" y="876"/>
                  </a:lnTo>
                  <a:lnTo>
                    <a:pt x="1409" y="863"/>
                  </a:lnTo>
                  <a:lnTo>
                    <a:pt x="1418" y="844"/>
                  </a:lnTo>
                  <a:lnTo>
                    <a:pt x="1428" y="827"/>
                  </a:lnTo>
                  <a:lnTo>
                    <a:pt x="1437" y="808"/>
                  </a:lnTo>
                  <a:lnTo>
                    <a:pt x="1447" y="789"/>
                  </a:lnTo>
                  <a:lnTo>
                    <a:pt x="1452" y="768"/>
                  </a:lnTo>
                  <a:lnTo>
                    <a:pt x="1458" y="749"/>
                  </a:lnTo>
                  <a:lnTo>
                    <a:pt x="1464" y="728"/>
                  </a:lnTo>
                  <a:lnTo>
                    <a:pt x="1470" y="709"/>
                  </a:lnTo>
                  <a:lnTo>
                    <a:pt x="1473" y="688"/>
                  </a:lnTo>
                  <a:lnTo>
                    <a:pt x="1479" y="669"/>
                  </a:lnTo>
                  <a:lnTo>
                    <a:pt x="1481" y="650"/>
                  </a:lnTo>
                  <a:lnTo>
                    <a:pt x="1487" y="635"/>
                  </a:lnTo>
                  <a:lnTo>
                    <a:pt x="1489" y="589"/>
                  </a:lnTo>
                  <a:lnTo>
                    <a:pt x="1483" y="543"/>
                  </a:lnTo>
                  <a:lnTo>
                    <a:pt x="1468" y="494"/>
                  </a:lnTo>
                  <a:lnTo>
                    <a:pt x="1447" y="448"/>
                  </a:lnTo>
                  <a:lnTo>
                    <a:pt x="1416" y="401"/>
                  </a:lnTo>
                  <a:lnTo>
                    <a:pt x="1382" y="353"/>
                  </a:lnTo>
                  <a:lnTo>
                    <a:pt x="1336" y="308"/>
                  </a:lnTo>
                  <a:lnTo>
                    <a:pt x="1291" y="264"/>
                  </a:lnTo>
                  <a:lnTo>
                    <a:pt x="1236" y="220"/>
                  </a:lnTo>
                  <a:lnTo>
                    <a:pt x="1179" y="182"/>
                  </a:lnTo>
                  <a:lnTo>
                    <a:pt x="1116" y="146"/>
                  </a:lnTo>
                  <a:lnTo>
                    <a:pt x="1053" y="114"/>
                  </a:lnTo>
                  <a:lnTo>
                    <a:pt x="987" y="83"/>
                  </a:lnTo>
                  <a:lnTo>
                    <a:pt x="918" y="59"/>
                  </a:lnTo>
                  <a:lnTo>
                    <a:pt x="848" y="38"/>
                  </a:lnTo>
                  <a:lnTo>
                    <a:pt x="779" y="25"/>
                  </a:lnTo>
                  <a:lnTo>
                    <a:pt x="707" y="13"/>
                  </a:lnTo>
                  <a:lnTo>
                    <a:pt x="639" y="4"/>
                  </a:lnTo>
                  <a:lnTo>
                    <a:pt x="568" y="0"/>
                  </a:lnTo>
                  <a:lnTo>
                    <a:pt x="504" y="0"/>
                  </a:lnTo>
                  <a:lnTo>
                    <a:pt x="439" y="0"/>
                  </a:lnTo>
                  <a:lnTo>
                    <a:pt x="378" y="7"/>
                  </a:lnTo>
                  <a:lnTo>
                    <a:pt x="319" y="17"/>
                  </a:lnTo>
                  <a:lnTo>
                    <a:pt x="266" y="30"/>
                  </a:lnTo>
                  <a:lnTo>
                    <a:pt x="213" y="45"/>
                  </a:lnTo>
                  <a:lnTo>
                    <a:pt x="167" y="68"/>
                  </a:lnTo>
                  <a:lnTo>
                    <a:pt x="125" y="93"/>
                  </a:lnTo>
                  <a:lnTo>
                    <a:pt x="89" y="125"/>
                  </a:lnTo>
                  <a:lnTo>
                    <a:pt x="57" y="158"/>
                  </a:lnTo>
                  <a:lnTo>
                    <a:pt x="34" y="197"/>
                  </a:lnTo>
                  <a:lnTo>
                    <a:pt x="15" y="241"/>
                  </a:lnTo>
                  <a:lnTo>
                    <a:pt x="4" y="291"/>
                  </a:lnTo>
                  <a:lnTo>
                    <a:pt x="0" y="342"/>
                  </a:lnTo>
                  <a:lnTo>
                    <a:pt x="5" y="395"/>
                  </a:lnTo>
                  <a:lnTo>
                    <a:pt x="21" y="448"/>
                  </a:lnTo>
                  <a:lnTo>
                    <a:pt x="43" y="502"/>
                  </a:lnTo>
                  <a:lnTo>
                    <a:pt x="74" y="551"/>
                  </a:lnTo>
                  <a:lnTo>
                    <a:pt x="110" y="602"/>
                  </a:lnTo>
                  <a:lnTo>
                    <a:pt x="152" y="652"/>
                  </a:lnTo>
                  <a:lnTo>
                    <a:pt x="203" y="699"/>
                  </a:lnTo>
                  <a:lnTo>
                    <a:pt x="255" y="743"/>
                  </a:lnTo>
                  <a:lnTo>
                    <a:pt x="313" y="785"/>
                  </a:lnTo>
                  <a:lnTo>
                    <a:pt x="374" y="823"/>
                  </a:lnTo>
                  <a:lnTo>
                    <a:pt x="439" y="859"/>
                  </a:lnTo>
                  <a:lnTo>
                    <a:pt x="506" y="889"/>
                  </a:lnTo>
                  <a:lnTo>
                    <a:pt x="576" y="916"/>
                  </a:lnTo>
                  <a:lnTo>
                    <a:pt x="646" y="937"/>
                  </a:lnTo>
                  <a:lnTo>
                    <a:pt x="717" y="952"/>
                  </a:lnTo>
                  <a:lnTo>
                    <a:pt x="717" y="952"/>
                  </a:lnTo>
                  <a:close/>
                </a:path>
              </a:pathLst>
            </a:custGeom>
            <a:solidFill>
              <a:srgbClr val="999999"/>
            </a:solidFill>
            <a:ln w="9525">
              <a:noFill/>
              <a:round/>
              <a:headEnd/>
              <a:tailEnd/>
            </a:ln>
          </p:spPr>
          <p:txBody>
            <a:bodyPr>
              <a:prstTxWarp prst="textNoShape">
                <a:avLst/>
              </a:prstTxWarp>
            </a:bodyPr>
            <a:lstStyle/>
            <a:p>
              <a:endParaRPr lang="es-MX"/>
            </a:p>
          </p:txBody>
        </p:sp>
        <p:sp>
          <p:nvSpPr>
            <p:cNvPr id="126994" name="Freeform 18"/>
            <p:cNvSpPr>
              <a:spLocks/>
            </p:cNvSpPr>
            <p:nvPr/>
          </p:nvSpPr>
          <p:spPr bwMode="auto">
            <a:xfrm>
              <a:off x="2835" y="1611"/>
              <a:ext cx="643" cy="387"/>
            </a:xfrm>
            <a:custGeom>
              <a:avLst/>
              <a:gdLst/>
              <a:ahLst/>
              <a:cxnLst>
                <a:cxn ang="0">
                  <a:pos x="593" y="694"/>
                </a:cxn>
                <a:cxn ang="0">
                  <a:pos x="720" y="734"/>
                </a:cxn>
                <a:cxn ang="0">
                  <a:pos x="844" y="761"/>
                </a:cxn>
                <a:cxn ang="0">
                  <a:pos x="956" y="774"/>
                </a:cxn>
                <a:cxn ang="0">
                  <a:pos x="1059" y="772"/>
                </a:cxn>
                <a:cxn ang="0">
                  <a:pos x="1144" y="755"/>
                </a:cxn>
                <a:cxn ang="0">
                  <a:pos x="1215" y="724"/>
                </a:cxn>
                <a:cxn ang="0">
                  <a:pos x="1262" y="681"/>
                </a:cxn>
                <a:cxn ang="0">
                  <a:pos x="1285" y="624"/>
                </a:cxn>
                <a:cxn ang="0">
                  <a:pos x="1281" y="557"/>
                </a:cxn>
                <a:cxn ang="0">
                  <a:pos x="1255" y="489"/>
                </a:cxn>
                <a:cxn ang="0">
                  <a:pos x="1205" y="415"/>
                </a:cxn>
                <a:cxn ang="0">
                  <a:pos x="1135" y="340"/>
                </a:cxn>
                <a:cxn ang="0">
                  <a:pos x="1045" y="266"/>
                </a:cxn>
                <a:cxn ang="0">
                  <a:pos x="943" y="198"/>
                </a:cxn>
                <a:cxn ang="0">
                  <a:pos x="823" y="135"/>
                </a:cxn>
                <a:cxn ang="0">
                  <a:pos x="694" y="80"/>
                </a:cxn>
                <a:cxn ang="0">
                  <a:pos x="564" y="40"/>
                </a:cxn>
                <a:cxn ang="0">
                  <a:pos x="443" y="14"/>
                </a:cxn>
                <a:cxn ang="0">
                  <a:pos x="329" y="0"/>
                </a:cxn>
                <a:cxn ang="0">
                  <a:pos x="226" y="2"/>
                </a:cxn>
                <a:cxn ang="0">
                  <a:pos x="140" y="17"/>
                </a:cxn>
                <a:cxn ang="0">
                  <a:pos x="72" y="48"/>
                </a:cxn>
                <a:cxn ang="0">
                  <a:pos x="24" y="91"/>
                </a:cxn>
                <a:cxn ang="0">
                  <a:pos x="0" y="149"/>
                </a:cxn>
                <a:cxn ang="0">
                  <a:pos x="3" y="213"/>
                </a:cxn>
                <a:cxn ang="0">
                  <a:pos x="30" y="283"/>
                </a:cxn>
                <a:cxn ang="0">
                  <a:pos x="81" y="358"/>
                </a:cxn>
                <a:cxn ang="0">
                  <a:pos x="152" y="434"/>
                </a:cxn>
                <a:cxn ang="0">
                  <a:pos x="239" y="506"/>
                </a:cxn>
                <a:cxn ang="0">
                  <a:pos x="344" y="574"/>
                </a:cxn>
                <a:cxn ang="0">
                  <a:pos x="465" y="639"/>
                </a:cxn>
                <a:cxn ang="0">
                  <a:pos x="530" y="669"/>
                </a:cxn>
              </a:cxnLst>
              <a:rect l="0" t="0" r="r" b="b"/>
              <a:pathLst>
                <a:path w="1287" h="776">
                  <a:moveTo>
                    <a:pt x="530" y="669"/>
                  </a:moveTo>
                  <a:lnTo>
                    <a:pt x="593" y="694"/>
                  </a:lnTo>
                  <a:lnTo>
                    <a:pt x="659" y="717"/>
                  </a:lnTo>
                  <a:lnTo>
                    <a:pt x="720" y="734"/>
                  </a:lnTo>
                  <a:lnTo>
                    <a:pt x="785" y="749"/>
                  </a:lnTo>
                  <a:lnTo>
                    <a:pt x="844" y="761"/>
                  </a:lnTo>
                  <a:lnTo>
                    <a:pt x="901" y="768"/>
                  </a:lnTo>
                  <a:lnTo>
                    <a:pt x="956" y="774"/>
                  </a:lnTo>
                  <a:lnTo>
                    <a:pt x="1009" y="776"/>
                  </a:lnTo>
                  <a:lnTo>
                    <a:pt x="1059" y="772"/>
                  </a:lnTo>
                  <a:lnTo>
                    <a:pt x="1104" y="766"/>
                  </a:lnTo>
                  <a:lnTo>
                    <a:pt x="1144" y="755"/>
                  </a:lnTo>
                  <a:lnTo>
                    <a:pt x="1182" y="743"/>
                  </a:lnTo>
                  <a:lnTo>
                    <a:pt x="1215" y="724"/>
                  </a:lnTo>
                  <a:lnTo>
                    <a:pt x="1241" y="705"/>
                  </a:lnTo>
                  <a:lnTo>
                    <a:pt x="1262" y="681"/>
                  </a:lnTo>
                  <a:lnTo>
                    <a:pt x="1277" y="654"/>
                  </a:lnTo>
                  <a:lnTo>
                    <a:pt x="1285" y="624"/>
                  </a:lnTo>
                  <a:lnTo>
                    <a:pt x="1287" y="591"/>
                  </a:lnTo>
                  <a:lnTo>
                    <a:pt x="1281" y="557"/>
                  </a:lnTo>
                  <a:lnTo>
                    <a:pt x="1272" y="523"/>
                  </a:lnTo>
                  <a:lnTo>
                    <a:pt x="1255" y="489"/>
                  </a:lnTo>
                  <a:lnTo>
                    <a:pt x="1234" y="451"/>
                  </a:lnTo>
                  <a:lnTo>
                    <a:pt x="1205" y="415"/>
                  </a:lnTo>
                  <a:lnTo>
                    <a:pt x="1173" y="379"/>
                  </a:lnTo>
                  <a:lnTo>
                    <a:pt x="1135" y="340"/>
                  </a:lnTo>
                  <a:lnTo>
                    <a:pt x="1093" y="304"/>
                  </a:lnTo>
                  <a:lnTo>
                    <a:pt x="1045" y="266"/>
                  </a:lnTo>
                  <a:lnTo>
                    <a:pt x="996" y="232"/>
                  </a:lnTo>
                  <a:lnTo>
                    <a:pt x="943" y="198"/>
                  </a:lnTo>
                  <a:lnTo>
                    <a:pt x="884" y="168"/>
                  </a:lnTo>
                  <a:lnTo>
                    <a:pt x="823" y="135"/>
                  </a:lnTo>
                  <a:lnTo>
                    <a:pt x="760" y="109"/>
                  </a:lnTo>
                  <a:lnTo>
                    <a:pt x="694" y="80"/>
                  </a:lnTo>
                  <a:lnTo>
                    <a:pt x="629" y="59"/>
                  </a:lnTo>
                  <a:lnTo>
                    <a:pt x="564" y="40"/>
                  </a:lnTo>
                  <a:lnTo>
                    <a:pt x="502" y="25"/>
                  </a:lnTo>
                  <a:lnTo>
                    <a:pt x="443" y="14"/>
                  </a:lnTo>
                  <a:lnTo>
                    <a:pt x="384" y="6"/>
                  </a:lnTo>
                  <a:lnTo>
                    <a:pt x="329" y="0"/>
                  </a:lnTo>
                  <a:lnTo>
                    <a:pt x="277" y="0"/>
                  </a:lnTo>
                  <a:lnTo>
                    <a:pt x="226" y="2"/>
                  </a:lnTo>
                  <a:lnTo>
                    <a:pt x="180" y="8"/>
                  </a:lnTo>
                  <a:lnTo>
                    <a:pt x="140" y="17"/>
                  </a:lnTo>
                  <a:lnTo>
                    <a:pt x="104" y="31"/>
                  </a:lnTo>
                  <a:lnTo>
                    <a:pt x="72" y="48"/>
                  </a:lnTo>
                  <a:lnTo>
                    <a:pt x="45" y="69"/>
                  </a:lnTo>
                  <a:lnTo>
                    <a:pt x="24" y="91"/>
                  </a:lnTo>
                  <a:lnTo>
                    <a:pt x="9" y="120"/>
                  </a:lnTo>
                  <a:lnTo>
                    <a:pt x="0" y="149"/>
                  </a:lnTo>
                  <a:lnTo>
                    <a:pt x="0" y="181"/>
                  </a:lnTo>
                  <a:lnTo>
                    <a:pt x="3" y="213"/>
                  </a:lnTo>
                  <a:lnTo>
                    <a:pt x="15" y="249"/>
                  </a:lnTo>
                  <a:lnTo>
                    <a:pt x="30" y="283"/>
                  </a:lnTo>
                  <a:lnTo>
                    <a:pt x="53" y="321"/>
                  </a:lnTo>
                  <a:lnTo>
                    <a:pt x="81" y="358"/>
                  </a:lnTo>
                  <a:lnTo>
                    <a:pt x="114" y="396"/>
                  </a:lnTo>
                  <a:lnTo>
                    <a:pt x="152" y="434"/>
                  </a:lnTo>
                  <a:lnTo>
                    <a:pt x="194" y="470"/>
                  </a:lnTo>
                  <a:lnTo>
                    <a:pt x="239" y="506"/>
                  </a:lnTo>
                  <a:lnTo>
                    <a:pt x="291" y="542"/>
                  </a:lnTo>
                  <a:lnTo>
                    <a:pt x="344" y="574"/>
                  </a:lnTo>
                  <a:lnTo>
                    <a:pt x="403" y="609"/>
                  </a:lnTo>
                  <a:lnTo>
                    <a:pt x="465" y="639"/>
                  </a:lnTo>
                  <a:lnTo>
                    <a:pt x="530" y="669"/>
                  </a:lnTo>
                  <a:lnTo>
                    <a:pt x="530" y="669"/>
                  </a:lnTo>
                  <a:close/>
                </a:path>
              </a:pathLst>
            </a:custGeom>
            <a:solidFill>
              <a:srgbClr val="CCCCCC"/>
            </a:solidFill>
            <a:ln w="9525">
              <a:noFill/>
              <a:round/>
              <a:headEnd/>
              <a:tailEnd/>
            </a:ln>
          </p:spPr>
          <p:txBody>
            <a:bodyPr>
              <a:prstTxWarp prst="textNoShape">
                <a:avLst/>
              </a:prstTxWarp>
            </a:bodyPr>
            <a:lstStyle/>
            <a:p>
              <a:endParaRPr lang="es-MX"/>
            </a:p>
          </p:txBody>
        </p:sp>
        <p:sp>
          <p:nvSpPr>
            <p:cNvPr id="126995" name="Freeform 19"/>
            <p:cNvSpPr>
              <a:spLocks/>
            </p:cNvSpPr>
            <p:nvPr/>
          </p:nvSpPr>
          <p:spPr bwMode="auto">
            <a:xfrm>
              <a:off x="2783" y="1771"/>
              <a:ext cx="708" cy="303"/>
            </a:xfrm>
            <a:custGeom>
              <a:avLst/>
              <a:gdLst/>
              <a:ahLst/>
              <a:cxnLst>
                <a:cxn ang="0">
                  <a:pos x="34" y="4"/>
                </a:cxn>
                <a:cxn ang="0">
                  <a:pos x="38" y="37"/>
                </a:cxn>
                <a:cxn ang="0">
                  <a:pos x="55" y="94"/>
                </a:cxn>
                <a:cxn ang="0">
                  <a:pos x="93" y="166"/>
                </a:cxn>
                <a:cxn ang="0">
                  <a:pos x="156" y="248"/>
                </a:cxn>
                <a:cxn ang="0">
                  <a:pos x="251" y="333"/>
                </a:cxn>
                <a:cxn ang="0">
                  <a:pos x="384" y="413"/>
                </a:cxn>
                <a:cxn ang="0">
                  <a:pos x="563" y="483"/>
                </a:cxn>
                <a:cxn ang="0">
                  <a:pos x="778" y="537"/>
                </a:cxn>
                <a:cxn ang="0">
                  <a:pos x="964" y="557"/>
                </a:cxn>
                <a:cxn ang="0">
                  <a:pos x="1110" y="556"/>
                </a:cxn>
                <a:cxn ang="0">
                  <a:pos x="1223" y="538"/>
                </a:cxn>
                <a:cxn ang="0">
                  <a:pos x="1306" y="510"/>
                </a:cxn>
                <a:cxn ang="0">
                  <a:pos x="1363" y="478"/>
                </a:cxn>
                <a:cxn ang="0">
                  <a:pos x="1398" y="451"/>
                </a:cxn>
                <a:cxn ang="0">
                  <a:pos x="1411" y="434"/>
                </a:cxn>
                <a:cxn ang="0">
                  <a:pos x="1392" y="506"/>
                </a:cxn>
                <a:cxn ang="0">
                  <a:pos x="1384" y="514"/>
                </a:cxn>
                <a:cxn ang="0">
                  <a:pos x="1359" y="533"/>
                </a:cxn>
                <a:cxn ang="0">
                  <a:pos x="1314" y="557"/>
                </a:cxn>
                <a:cxn ang="0">
                  <a:pos x="1245" y="580"/>
                </a:cxn>
                <a:cxn ang="0">
                  <a:pos x="1148" y="599"/>
                </a:cxn>
                <a:cxn ang="0">
                  <a:pos x="1021" y="607"/>
                </a:cxn>
                <a:cxn ang="0">
                  <a:pos x="863" y="595"/>
                </a:cxn>
                <a:cxn ang="0">
                  <a:pos x="669" y="563"/>
                </a:cxn>
                <a:cxn ang="0">
                  <a:pos x="475" y="504"/>
                </a:cxn>
                <a:cxn ang="0">
                  <a:pos x="321" y="432"/>
                </a:cxn>
                <a:cxn ang="0">
                  <a:pos x="205" y="346"/>
                </a:cxn>
                <a:cxn ang="0">
                  <a:pos x="120" y="263"/>
                </a:cxn>
                <a:cxn ang="0">
                  <a:pos x="59" y="183"/>
                </a:cxn>
                <a:cxn ang="0">
                  <a:pos x="25" y="116"/>
                </a:cxn>
                <a:cxn ang="0">
                  <a:pos x="6" y="73"/>
                </a:cxn>
                <a:cxn ang="0">
                  <a:pos x="0" y="56"/>
                </a:cxn>
                <a:cxn ang="0">
                  <a:pos x="36" y="0"/>
                </a:cxn>
              </a:cxnLst>
              <a:rect l="0" t="0" r="r" b="b"/>
              <a:pathLst>
                <a:path w="1415" h="607">
                  <a:moveTo>
                    <a:pt x="36" y="0"/>
                  </a:moveTo>
                  <a:lnTo>
                    <a:pt x="34" y="4"/>
                  </a:lnTo>
                  <a:lnTo>
                    <a:pt x="36" y="18"/>
                  </a:lnTo>
                  <a:lnTo>
                    <a:pt x="38" y="37"/>
                  </a:lnTo>
                  <a:lnTo>
                    <a:pt x="46" y="63"/>
                  </a:lnTo>
                  <a:lnTo>
                    <a:pt x="55" y="94"/>
                  </a:lnTo>
                  <a:lnTo>
                    <a:pt x="72" y="128"/>
                  </a:lnTo>
                  <a:lnTo>
                    <a:pt x="93" y="166"/>
                  </a:lnTo>
                  <a:lnTo>
                    <a:pt x="122" y="208"/>
                  </a:lnTo>
                  <a:lnTo>
                    <a:pt x="156" y="248"/>
                  </a:lnTo>
                  <a:lnTo>
                    <a:pt x="200" y="291"/>
                  </a:lnTo>
                  <a:lnTo>
                    <a:pt x="251" y="333"/>
                  </a:lnTo>
                  <a:lnTo>
                    <a:pt x="314" y="375"/>
                  </a:lnTo>
                  <a:lnTo>
                    <a:pt x="384" y="413"/>
                  </a:lnTo>
                  <a:lnTo>
                    <a:pt x="468" y="451"/>
                  </a:lnTo>
                  <a:lnTo>
                    <a:pt x="563" y="483"/>
                  </a:lnTo>
                  <a:lnTo>
                    <a:pt x="671" y="514"/>
                  </a:lnTo>
                  <a:lnTo>
                    <a:pt x="778" y="537"/>
                  </a:lnTo>
                  <a:lnTo>
                    <a:pt x="875" y="550"/>
                  </a:lnTo>
                  <a:lnTo>
                    <a:pt x="964" y="557"/>
                  </a:lnTo>
                  <a:lnTo>
                    <a:pt x="1042" y="559"/>
                  </a:lnTo>
                  <a:lnTo>
                    <a:pt x="1110" y="556"/>
                  </a:lnTo>
                  <a:lnTo>
                    <a:pt x="1171" y="548"/>
                  </a:lnTo>
                  <a:lnTo>
                    <a:pt x="1223" y="538"/>
                  </a:lnTo>
                  <a:lnTo>
                    <a:pt x="1268" y="525"/>
                  </a:lnTo>
                  <a:lnTo>
                    <a:pt x="1306" y="510"/>
                  </a:lnTo>
                  <a:lnTo>
                    <a:pt x="1339" y="495"/>
                  </a:lnTo>
                  <a:lnTo>
                    <a:pt x="1363" y="478"/>
                  </a:lnTo>
                  <a:lnTo>
                    <a:pt x="1382" y="464"/>
                  </a:lnTo>
                  <a:lnTo>
                    <a:pt x="1398" y="451"/>
                  </a:lnTo>
                  <a:lnTo>
                    <a:pt x="1405" y="440"/>
                  </a:lnTo>
                  <a:lnTo>
                    <a:pt x="1411" y="434"/>
                  </a:lnTo>
                  <a:lnTo>
                    <a:pt x="1415" y="432"/>
                  </a:lnTo>
                  <a:lnTo>
                    <a:pt x="1392" y="506"/>
                  </a:lnTo>
                  <a:lnTo>
                    <a:pt x="1390" y="508"/>
                  </a:lnTo>
                  <a:lnTo>
                    <a:pt x="1384" y="514"/>
                  </a:lnTo>
                  <a:lnTo>
                    <a:pt x="1373" y="521"/>
                  </a:lnTo>
                  <a:lnTo>
                    <a:pt x="1359" y="533"/>
                  </a:lnTo>
                  <a:lnTo>
                    <a:pt x="1339" y="544"/>
                  </a:lnTo>
                  <a:lnTo>
                    <a:pt x="1314" y="557"/>
                  </a:lnTo>
                  <a:lnTo>
                    <a:pt x="1282" y="569"/>
                  </a:lnTo>
                  <a:lnTo>
                    <a:pt x="1245" y="580"/>
                  </a:lnTo>
                  <a:lnTo>
                    <a:pt x="1198" y="590"/>
                  </a:lnTo>
                  <a:lnTo>
                    <a:pt x="1148" y="599"/>
                  </a:lnTo>
                  <a:lnTo>
                    <a:pt x="1088" y="603"/>
                  </a:lnTo>
                  <a:lnTo>
                    <a:pt x="1021" y="607"/>
                  </a:lnTo>
                  <a:lnTo>
                    <a:pt x="947" y="601"/>
                  </a:lnTo>
                  <a:lnTo>
                    <a:pt x="863" y="595"/>
                  </a:lnTo>
                  <a:lnTo>
                    <a:pt x="770" y="582"/>
                  </a:lnTo>
                  <a:lnTo>
                    <a:pt x="669" y="563"/>
                  </a:lnTo>
                  <a:lnTo>
                    <a:pt x="567" y="537"/>
                  </a:lnTo>
                  <a:lnTo>
                    <a:pt x="475" y="504"/>
                  </a:lnTo>
                  <a:lnTo>
                    <a:pt x="394" y="468"/>
                  </a:lnTo>
                  <a:lnTo>
                    <a:pt x="321" y="432"/>
                  </a:lnTo>
                  <a:lnTo>
                    <a:pt x="259" y="390"/>
                  </a:lnTo>
                  <a:lnTo>
                    <a:pt x="205" y="346"/>
                  </a:lnTo>
                  <a:lnTo>
                    <a:pt x="158" y="305"/>
                  </a:lnTo>
                  <a:lnTo>
                    <a:pt x="120" y="263"/>
                  </a:lnTo>
                  <a:lnTo>
                    <a:pt x="86" y="221"/>
                  </a:lnTo>
                  <a:lnTo>
                    <a:pt x="59" y="183"/>
                  </a:lnTo>
                  <a:lnTo>
                    <a:pt x="38" y="147"/>
                  </a:lnTo>
                  <a:lnTo>
                    <a:pt x="25" y="116"/>
                  </a:lnTo>
                  <a:lnTo>
                    <a:pt x="11" y="92"/>
                  </a:lnTo>
                  <a:lnTo>
                    <a:pt x="6" y="73"/>
                  </a:lnTo>
                  <a:lnTo>
                    <a:pt x="0" y="59"/>
                  </a:lnTo>
                  <a:lnTo>
                    <a:pt x="0" y="56"/>
                  </a:lnTo>
                  <a:lnTo>
                    <a:pt x="36" y="0"/>
                  </a:lnTo>
                  <a:lnTo>
                    <a:pt x="36" y="0"/>
                  </a:lnTo>
                  <a:close/>
                </a:path>
              </a:pathLst>
            </a:custGeom>
            <a:solidFill>
              <a:srgbClr val="000000"/>
            </a:solidFill>
            <a:ln w="9525">
              <a:noFill/>
              <a:round/>
              <a:headEnd/>
              <a:tailEnd/>
            </a:ln>
          </p:spPr>
          <p:txBody>
            <a:bodyPr>
              <a:prstTxWarp prst="textNoShape">
                <a:avLst/>
              </a:prstTxWarp>
            </a:bodyPr>
            <a:lstStyle/>
            <a:p>
              <a:endParaRPr lang="es-MX"/>
            </a:p>
          </p:txBody>
        </p:sp>
        <p:sp>
          <p:nvSpPr>
            <p:cNvPr id="126996" name="Freeform 20"/>
            <p:cNvSpPr>
              <a:spLocks/>
            </p:cNvSpPr>
            <p:nvPr/>
          </p:nvSpPr>
          <p:spPr bwMode="auto">
            <a:xfrm>
              <a:off x="3140" y="1754"/>
              <a:ext cx="260" cy="212"/>
            </a:xfrm>
            <a:custGeom>
              <a:avLst/>
              <a:gdLst/>
              <a:ahLst/>
              <a:cxnLst>
                <a:cxn ang="0">
                  <a:pos x="0" y="356"/>
                </a:cxn>
                <a:cxn ang="0">
                  <a:pos x="337" y="0"/>
                </a:cxn>
                <a:cxn ang="0">
                  <a:pos x="494" y="149"/>
                </a:cxn>
                <a:cxn ang="0">
                  <a:pos x="519" y="316"/>
                </a:cxn>
                <a:cxn ang="0">
                  <a:pos x="416" y="365"/>
                </a:cxn>
                <a:cxn ang="0">
                  <a:pos x="245" y="342"/>
                </a:cxn>
                <a:cxn ang="0">
                  <a:pos x="209" y="424"/>
                </a:cxn>
                <a:cxn ang="0">
                  <a:pos x="0" y="356"/>
                </a:cxn>
                <a:cxn ang="0">
                  <a:pos x="0" y="356"/>
                </a:cxn>
              </a:cxnLst>
              <a:rect l="0" t="0" r="r" b="b"/>
              <a:pathLst>
                <a:path w="519" h="424">
                  <a:moveTo>
                    <a:pt x="0" y="356"/>
                  </a:moveTo>
                  <a:lnTo>
                    <a:pt x="337" y="0"/>
                  </a:lnTo>
                  <a:lnTo>
                    <a:pt x="494" y="149"/>
                  </a:lnTo>
                  <a:lnTo>
                    <a:pt x="519" y="316"/>
                  </a:lnTo>
                  <a:lnTo>
                    <a:pt x="416" y="365"/>
                  </a:lnTo>
                  <a:lnTo>
                    <a:pt x="245" y="342"/>
                  </a:lnTo>
                  <a:lnTo>
                    <a:pt x="209" y="424"/>
                  </a:lnTo>
                  <a:lnTo>
                    <a:pt x="0" y="356"/>
                  </a:lnTo>
                  <a:lnTo>
                    <a:pt x="0" y="356"/>
                  </a:lnTo>
                  <a:close/>
                </a:path>
              </a:pathLst>
            </a:custGeom>
            <a:solidFill>
              <a:srgbClr val="FFFFFF"/>
            </a:solidFill>
            <a:ln w="9525">
              <a:noFill/>
              <a:round/>
              <a:headEnd/>
              <a:tailEnd/>
            </a:ln>
          </p:spPr>
          <p:txBody>
            <a:bodyPr>
              <a:prstTxWarp prst="textNoShape">
                <a:avLst/>
              </a:prstTxWarp>
            </a:bodyPr>
            <a:lstStyle/>
            <a:p>
              <a:endParaRPr lang="es-MX"/>
            </a:p>
          </p:txBody>
        </p:sp>
        <p:sp>
          <p:nvSpPr>
            <p:cNvPr id="126997" name="Freeform 21"/>
            <p:cNvSpPr>
              <a:spLocks/>
            </p:cNvSpPr>
            <p:nvPr/>
          </p:nvSpPr>
          <p:spPr bwMode="auto">
            <a:xfrm>
              <a:off x="2594" y="2279"/>
              <a:ext cx="470" cy="462"/>
            </a:xfrm>
            <a:custGeom>
              <a:avLst/>
              <a:gdLst/>
              <a:ahLst/>
              <a:cxnLst>
                <a:cxn ang="0">
                  <a:pos x="484" y="0"/>
                </a:cxn>
                <a:cxn ang="0">
                  <a:pos x="481" y="87"/>
                </a:cxn>
                <a:cxn ang="0">
                  <a:pos x="557" y="131"/>
                </a:cxn>
                <a:cxn ang="0">
                  <a:pos x="684" y="89"/>
                </a:cxn>
                <a:cxn ang="0">
                  <a:pos x="907" y="201"/>
                </a:cxn>
                <a:cxn ang="0">
                  <a:pos x="939" y="302"/>
                </a:cxn>
                <a:cxn ang="0">
                  <a:pos x="737" y="503"/>
                </a:cxn>
                <a:cxn ang="0">
                  <a:pos x="722" y="387"/>
                </a:cxn>
                <a:cxn ang="0">
                  <a:pos x="587" y="313"/>
                </a:cxn>
                <a:cxn ang="0">
                  <a:pos x="410" y="551"/>
                </a:cxn>
                <a:cxn ang="0">
                  <a:pos x="521" y="610"/>
                </a:cxn>
                <a:cxn ang="0">
                  <a:pos x="574" y="610"/>
                </a:cxn>
                <a:cxn ang="0">
                  <a:pos x="597" y="714"/>
                </a:cxn>
                <a:cxn ang="0">
                  <a:pos x="450" y="920"/>
                </a:cxn>
                <a:cxn ang="0">
                  <a:pos x="446" y="920"/>
                </a:cxn>
                <a:cxn ang="0">
                  <a:pos x="435" y="920"/>
                </a:cxn>
                <a:cxn ang="0">
                  <a:pos x="420" y="921"/>
                </a:cxn>
                <a:cxn ang="0">
                  <a:pos x="399" y="923"/>
                </a:cxn>
                <a:cxn ang="0">
                  <a:pos x="374" y="921"/>
                </a:cxn>
                <a:cxn ang="0">
                  <a:pos x="346" y="921"/>
                </a:cxn>
                <a:cxn ang="0">
                  <a:pos x="313" y="918"/>
                </a:cxn>
                <a:cxn ang="0">
                  <a:pos x="281" y="912"/>
                </a:cxn>
                <a:cxn ang="0">
                  <a:pos x="245" y="902"/>
                </a:cxn>
                <a:cxn ang="0">
                  <a:pos x="209" y="889"/>
                </a:cxn>
                <a:cxn ang="0">
                  <a:pos x="174" y="870"/>
                </a:cxn>
                <a:cxn ang="0">
                  <a:pos x="138" y="847"/>
                </a:cxn>
                <a:cxn ang="0">
                  <a:pos x="106" y="819"/>
                </a:cxn>
                <a:cxn ang="0">
                  <a:pos x="76" y="785"/>
                </a:cxn>
                <a:cxn ang="0">
                  <a:pos x="47" y="743"/>
                </a:cxn>
                <a:cxn ang="0">
                  <a:pos x="24" y="693"/>
                </a:cxn>
                <a:cxn ang="0">
                  <a:pos x="5" y="640"/>
                </a:cxn>
                <a:cxn ang="0">
                  <a:pos x="0" y="591"/>
                </a:cxn>
                <a:cxn ang="0">
                  <a:pos x="1" y="541"/>
                </a:cxn>
                <a:cxn ang="0">
                  <a:pos x="13" y="498"/>
                </a:cxn>
                <a:cxn ang="0">
                  <a:pos x="30" y="456"/>
                </a:cxn>
                <a:cxn ang="0">
                  <a:pos x="51" y="416"/>
                </a:cxn>
                <a:cxn ang="0">
                  <a:pos x="78" y="380"/>
                </a:cxn>
                <a:cxn ang="0">
                  <a:pos x="106" y="347"/>
                </a:cxn>
                <a:cxn ang="0">
                  <a:pos x="136" y="317"/>
                </a:cxn>
                <a:cxn ang="0">
                  <a:pos x="165" y="290"/>
                </a:cxn>
                <a:cxn ang="0">
                  <a:pos x="194" y="269"/>
                </a:cxn>
                <a:cxn ang="0">
                  <a:pos x="222" y="250"/>
                </a:cxn>
                <a:cxn ang="0">
                  <a:pos x="243" y="235"/>
                </a:cxn>
                <a:cxn ang="0">
                  <a:pos x="262" y="226"/>
                </a:cxn>
                <a:cxn ang="0">
                  <a:pos x="273" y="218"/>
                </a:cxn>
                <a:cxn ang="0">
                  <a:pos x="279" y="218"/>
                </a:cxn>
                <a:cxn ang="0">
                  <a:pos x="484" y="0"/>
                </a:cxn>
                <a:cxn ang="0">
                  <a:pos x="484" y="0"/>
                </a:cxn>
              </a:cxnLst>
              <a:rect l="0" t="0" r="r" b="b"/>
              <a:pathLst>
                <a:path w="939" h="923">
                  <a:moveTo>
                    <a:pt x="484" y="0"/>
                  </a:moveTo>
                  <a:lnTo>
                    <a:pt x="481" y="87"/>
                  </a:lnTo>
                  <a:lnTo>
                    <a:pt x="557" y="131"/>
                  </a:lnTo>
                  <a:lnTo>
                    <a:pt x="684" y="89"/>
                  </a:lnTo>
                  <a:lnTo>
                    <a:pt x="907" y="201"/>
                  </a:lnTo>
                  <a:lnTo>
                    <a:pt x="939" y="302"/>
                  </a:lnTo>
                  <a:lnTo>
                    <a:pt x="737" y="503"/>
                  </a:lnTo>
                  <a:lnTo>
                    <a:pt x="722" y="387"/>
                  </a:lnTo>
                  <a:lnTo>
                    <a:pt x="587" y="313"/>
                  </a:lnTo>
                  <a:lnTo>
                    <a:pt x="410" y="551"/>
                  </a:lnTo>
                  <a:lnTo>
                    <a:pt x="521" y="610"/>
                  </a:lnTo>
                  <a:lnTo>
                    <a:pt x="574" y="610"/>
                  </a:lnTo>
                  <a:lnTo>
                    <a:pt x="597" y="714"/>
                  </a:lnTo>
                  <a:lnTo>
                    <a:pt x="450" y="920"/>
                  </a:lnTo>
                  <a:lnTo>
                    <a:pt x="446" y="920"/>
                  </a:lnTo>
                  <a:lnTo>
                    <a:pt x="435" y="920"/>
                  </a:lnTo>
                  <a:lnTo>
                    <a:pt x="420" y="921"/>
                  </a:lnTo>
                  <a:lnTo>
                    <a:pt x="399" y="923"/>
                  </a:lnTo>
                  <a:lnTo>
                    <a:pt x="374" y="921"/>
                  </a:lnTo>
                  <a:lnTo>
                    <a:pt x="346" y="921"/>
                  </a:lnTo>
                  <a:lnTo>
                    <a:pt x="313" y="918"/>
                  </a:lnTo>
                  <a:lnTo>
                    <a:pt x="281" y="912"/>
                  </a:lnTo>
                  <a:lnTo>
                    <a:pt x="245" y="902"/>
                  </a:lnTo>
                  <a:lnTo>
                    <a:pt x="209" y="889"/>
                  </a:lnTo>
                  <a:lnTo>
                    <a:pt x="174" y="870"/>
                  </a:lnTo>
                  <a:lnTo>
                    <a:pt x="138" y="847"/>
                  </a:lnTo>
                  <a:lnTo>
                    <a:pt x="106" y="819"/>
                  </a:lnTo>
                  <a:lnTo>
                    <a:pt x="76" y="785"/>
                  </a:lnTo>
                  <a:lnTo>
                    <a:pt x="47" y="743"/>
                  </a:lnTo>
                  <a:lnTo>
                    <a:pt x="24" y="693"/>
                  </a:lnTo>
                  <a:lnTo>
                    <a:pt x="5" y="640"/>
                  </a:lnTo>
                  <a:lnTo>
                    <a:pt x="0" y="591"/>
                  </a:lnTo>
                  <a:lnTo>
                    <a:pt x="1" y="541"/>
                  </a:lnTo>
                  <a:lnTo>
                    <a:pt x="13" y="498"/>
                  </a:lnTo>
                  <a:lnTo>
                    <a:pt x="30" y="456"/>
                  </a:lnTo>
                  <a:lnTo>
                    <a:pt x="51" y="416"/>
                  </a:lnTo>
                  <a:lnTo>
                    <a:pt x="78" y="380"/>
                  </a:lnTo>
                  <a:lnTo>
                    <a:pt x="106" y="347"/>
                  </a:lnTo>
                  <a:lnTo>
                    <a:pt x="136" y="317"/>
                  </a:lnTo>
                  <a:lnTo>
                    <a:pt x="165" y="290"/>
                  </a:lnTo>
                  <a:lnTo>
                    <a:pt x="194" y="269"/>
                  </a:lnTo>
                  <a:lnTo>
                    <a:pt x="222" y="250"/>
                  </a:lnTo>
                  <a:lnTo>
                    <a:pt x="243" y="235"/>
                  </a:lnTo>
                  <a:lnTo>
                    <a:pt x="262" y="226"/>
                  </a:lnTo>
                  <a:lnTo>
                    <a:pt x="273" y="218"/>
                  </a:lnTo>
                  <a:lnTo>
                    <a:pt x="279" y="218"/>
                  </a:lnTo>
                  <a:lnTo>
                    <a:pt x="484" y="0"/>
                  </a:lnTo>
                  <a:lnTo>
                    <a:pt x="484" y="0"/>
                  </a:lnTo>
                  <a:close/>
                </a:path>
              </a:pathLst>
            </a:custGeom>
            <a:solidFill>
              <a:srgbClr val="CCCCCC"/>
            </a:solidFill>
            <a:ln w="9525">
              <a:noFill/>
              <a:round/>
              <a:headEnd/>
              <a:tailEnd/>
            </a:ln>
          </p:spPr>
          <p:txBody>
            <a:bodyPr>
              <a:prstTxWarp prst="textNoShape">
                <a:avLst/>
              </a:prstTxWarp>
            </a:bodyPr>
            <a:lstStyle/>
            <a:p>
              <a:endParaRPr lang="es-MX"/>
            </a:p>
          </p:txBody>
        </p:sp>
        <p:sp>
          <p:nvSpPr>
            <p:cNvPr id="126998" name="Freeform 22"/>
            <p:cNvSpPr>
              <a:spLocks/>
            </p:cNvSpPr>
            <p:nvPr/>
          </p:nvSpPr>
          <p:spPr bwMode="auto">
            <a:xfrm>
              <a:off x="2269" y="1902"/>
              <a:ext cx="784" cy="790"/>
            </a:xfrm>
            <a:custGeom>
              <a:avLst/>
              <a:gdLst/>
              <a:ahLst/>
              <a:cxnLst>
                <a:cxn ang="0">
                  <a:pos x="331" y="907"/>
                </a:cxn>
                <a:cxn ang="0">
                  <a:pos x="1424" y="0"/>
                </a:cxn>
                <a:cxn ang="0">
                  <a:pos x="1569" y="68"/>
                </a:cxn>
                <a:cxn ang="0">
                  <a:pos x="786" y="777"/>
                </a:cxn>
                <a:cxn ang="0">
                  <a:pos x="789" y="777"/>
                </a:cxn>
                <a:cxn ang="0">
                  <a:pos x="799" y="785"/>
                </a:cxn>
                <a:cxn ang="0">
                  <a:pos x="816" y="794"/>
                </a:cxn>
                <a:cxn ang="0">
                  <a:pos x="837" y="808"/>
                </a:cxn>
                <a:cxn ang="0">
                  <a:pos x="860" y="825"/>
                </a:cxn>
                <a:cxn ang="0">
                  <a:pos x="888" y="848"/>
                </a:cxn>
                <a:cxn ang="0">
                  <a:pos x="913" y="870"/>
                </a:cxn>
                <a:cxn ang="0">
                  <a:pos x="941" y="899"/>
                </a:cxn>
                <a:cxn ang="0">
                  <a:pos x="964" y="929"/>
                </a:cxn>
                <a:cxn ang="0">
                  <a:pos x="987" y="964"/>
                </a:cxn>
                <a:cxn ang="0">
                  <a:pos x="1006" y="1000"/>
                </a:cxn>
                <a:cxn ang="0">
                  <a:pos x="1019" y="1041"/>
                </a:cxn>
                <a:cxn ang="0">
                  <a:pos x="1027" y="1083"/>
                </a:cxn>
                <a:cxn ang="0">
                  <a:pos x="1027" y="1127"/>
                </a:cxn>
                <a:cxn ang="0">
                  <a:pos x="1018" y="1173"/>
                </a:cxn>
                <a:cxn ang="0">
                  <a:pos x="999" y="1224"/>
                </a:cxn>
                <a:cxn ang="0">
                  <a:pos x="890" y="1344"/>
                </a:cxn>
                <a:cxn ang="0">
                  <a:pos x="1149" y="1462"/>
                </a:cxn>
                <a:cxn ang="0">
                  <a:pos x="1075" y="1579"/>
                </a:cxn>
                <a:cxn ang="0">
                  <a:pos x="884" y="1536"/>
                </a:cxn>
                <a:cxn ang="0">
                  <a:pos x="753" y="1372"/>
                </a:cxn>
                <a:cxn ang="0">
                  <a:pos x="767" y="1252"/>
                </a:cxn>
                <a:cxn ang="0">
                  <a:pos x="668" y="1169"/>
                </a:cxn>
                <a:cxn ang="0">
                  <a:pos x="341" y="1456"/>
                </a:cxn>
                <a:cxn ang="0">
                  <a:pos x="0" y="1144"/>
                </a:cxn>
                <a:cxn ang="0">
                  <a:pos x="331" y="907"/>
                </a:cxn>
                <a:cxn ang="0">
                  <a:pos x="331" y="907"/>
                </a:cxn>
              </a:cxnLst>
              <a:rect l="0" t="0" r="r" b="b"/>
              <a:pathLst>
                <a:path w="1569" h="1579">
                  <a:moveTo>
                    <a:pt x="331" y="907"/>
                  </a:moveTo>
                  <a:lnTo>
                    <a:pt x="1424" y="0"/>
                  </a:lnTo>
                  <a:lnTo>
                    <a:pt x="1569" y="68"/>
                  </a:lnTo>
                  <a:lnTo>
                    <a:pt x="786" y="777"/>
                  </a:lnTo>
                  <a:lnTo>
                    <a:pt x="789" y="777"/>
                  </a:lnTo>
                  <a:lnTo>
                    <a:pt x="799" y="785"/>
                  </a:lnTo>
                  <a:lnTo>
                    <a:pt x="816" y="794"/>
                  </a:lnTo>
                  <a:lnTo>
                    <a:pt x="837" y="808"/>
                  </a:lnTo>
                  <a:lnTo>
                    <a:pt x="860" y="825"/>
                  </a:lnTo>
                  <a:lnTo>
                    <a:pt x="888" y="848"/>
                  </a:lnTo>
                  <a:lnTo>
                    <a:pt x="913" y="870"/>
                  </a:lnTo>
                  <a:lnTo>
                    <a:pt x="941" y="899"/>
                  </a:lnTo>
                  <a:lnTo>
                    <a:pt x="964" y="929"/>
                  </a:lnTo>
                  <a:lnTo>
                    <a:pt x="987" y="964"/>
                  </a:lnTo>
                  <a:lnTo>
                    <a:pt x="1006" y="1000"/>
                  </a:lnTo>
                  <a:lnTo>
                    <a:pt x="1019" y="1041"/>
                  </a:lnTo>
                  <a:lnTo>
                    <a:pt x="1027" y="1083"/>
                  </a:lnTo>
                  <a:lnTo>
                    <a:pt x="1027" y="1127"/>
                  </a:lnTo>
                  <a:lnTo>
                    <a:pt x="1018" y="1173"/>
                  </a:lnTo>
                  <a:lnTo>
                    <a:pt x="999" y="1224"/>
                  </a:lnTo>
                  <a:lnTo>
                    <a:pt x="890" y="1344"/>
                  </a:lnTo>
                  <a:lnTo>
                    <a:pt x="1149" y="1462"/>
                  </a:lnTo>
                  <a:lnTo>
                    <a:pt x="1075" y="1579"/>
                  </a:lnTo>
                  <a:lnTo>
                    <a:pt x="884" y="1536"/>
                  </a:lnTo>
                  <a:lnTo>
                    <a:pt x="753" y="1372"/>
                  </a:lnTo>
                  <a:lnTo>
                    <a:pt x="767" y="1252"/>
                  </a:lnTo>
                  <a:lnTo>
                    <a:pt x="668" y="1169"/>
                  </a:lnTo>
                  <a:lnTo>
                    <a:pt x="341" y="1456"/>
                  </a:lnTo>
                  <a:lnTo>
                    <a:pt x="0" y="1144"/>
                  </a:lnTo>
                  <a:lnTo>
                    <a:pt x="331" y="907"/>
                  </a:lnTo>
                  <a:lnTo>
                    <a:pt x="331" y="907"/>
                  </a:lnTo>
                  <a:close/>
                </a:path>
              </a:pathLst>
            </a:custGeom>
            <a:solidFill>
              <a:srgbClr val="E6E6E6"/>
            </a:solidFill>
            <a:ln w="9525">
              <a:noFill/>
              <a:round/>
              <a:headEnd/>
              <a:tailEnd/>
            </a:ln>
          </p:spPr>
          <p:txBody>
            <a:bodyPr>
              <a:prstTxWarp prst="textNoShape">
                <a:avLst/>
              </a:prstTxWarp>
            </a:bodyPr>
            <a:lstStyle/>
            <a:p>
              <a:endParaRPr lang="es-MX"/>
            </a:p>
          </p:txBody>
        </p:sp>
        <p:sp>
          <p:nvSpPr>
            <p:cNvPr id="126999" name="Freeform 23"/>
            <p:cNvSpPr>
              <a:spLocks/>
            </p:cNvSpPr>
            <p:nvPr/>
          </p:nvSpPr>
          <p:spPr bwMode="auto">
            <a:xfrm>
              <a:off x="2412" y="2413"/>
              <a:ext cx="126" cy="126"/>
            </a:xfrm>
            <a:custGeom>
              <a:avLst/>
              <a:gdLst/>
              <a:ahLst/>
              <a:cxnLst>
                <a:cxn ang="0">
                  <a:pos x="137" y="252"/>
                </a:cxn>
                <a:cxn ang="0">
                  <a:pos x="162" y="247"/>
                </a:cxn>
                <a:cxn ang="0">
                  <a:pos x="185" y="237"/>
                </a:cxn>
                <a:cxn ang="0">
                  <a:pos x="206" y="222"/>
                </a:cxn>
                <a:cxn ang="0">
                  <a:pos x="223" y="207"/>
                </a:cxn>
                <a:cxn ang="0">
                  <a:pos x="236" y="186"/>
                </a:cxn>
                <a:cxn ang="0">
                  <a:pos x="246" y="163"/>
                </a:cxn>
                <a:cxn ang="0">
                  <a:pos x="251" y="138"/>
                </a:cxn>
                <a:cxn ang="0">
                  <a:pos x="251" y="114"/>
                </a:cxn>
                <a:cxn ang="0">
                  <a:pos x="246" y="87"/>
                </a:cxn>
                <a:cxn ang="0">
                  <a:pos x="236" y="64"/>
                </a:cxn>
                <a:cxn ang="0">
                  <a:pos x="223" y="45"/>
                </a:cxn>
                <a:cxn ang="0">
                  <a:pos x="206" y="26"/>
                </a:cxn>
                <a:cxn ang="0">
                  <a:pos x="185" y="13"/>
                </a:cxn>
                <a:cxn ang="0">
                  <a:pos x="162" y="3"/>
                </a:cxn>
                <a:cxn ang="0">
                  <a:pos x="137" y="0"/>
                </a:cxn>
                <a:cxn ang="0">
                  <a:pos x="111" y="0"/>
                </a:cxn>
                <a:cxn ang="0">
                  <a:pos x="86" y="3"/>
                </a:cxn>
                <a:cxn ang="0">
                  <a:pos x="65" y="13"/>
                </a:cxn>
                <a:cxn ang="0">
                  <a:pos x="44" y="26"/>
                </a:cxn>
                <a:cxn ang="0">
                  <a:pos x="27" y="45"/>
                </a:cxn>
                <a:cxn ang="0">
                  <a:pos x="14" y="64"/>
                </a:cxn>
                <a:cxn ang="0">
                  <a:pos x="4" y="87"/>
                </a:cxn>
                <a:cxn ang="0">
                  <a:pos x="0" y="114"/>
                </a:cxn>
                <a:cxn ang="0">
                  <a:pos x="0" y="138"/>
                </a:cxn>
                <a:cxn ang="0">
                  <a:pos x="4" y="163"/>
                </a:cxn>
                <a:cxn ang="0">
                  <a:pos x="14" y="186"/>
                </a:cxn>
                <a:cxn ang="0">
                  <a:pos x="27" y="207"/>
                </a:cxn>
                <a:cxn ang="0">
                  <a:pos x="44" y="222"/>
                </a:cxn>
                <a:cxn ang="0">
                  <a:pos x="65" y="237"/>
                </a:cxn>
                <a:cxn ang="0">
                  <a:pos x="86" y="247"/>
                </a:cxn>
                <a:cxn ang="0">
                  <a:pos x="111" y="252"/>
                </a:cxn>
                <a:cxn ang="0">
                  <a:pos x="126" y="252"/>
                </a:cxn>
              </a:cxnLst>
              <a:rect l="0" t="0" r="r" b="b"/>
              <a:pathLst>
                <a:path w="253" h="252">
                  <a:moveTo>
                    <a:pt x="126" y="252"/>
                  </a:moveTo>
                  <a:lnTo>
                    <a:pt x="137" y="252"/>
                  </a:lnTo>
                  <a:lnTo>
                    <a:pt x="151" y="251"/>
                  </a:lnTo>
                  <a:lnTo>
                    <a:pt x="162" y="247"/>
                  </a:lnTo>
                  <a:lnTo>
                    <a:pt x="174" y="243"/>
                  </a:lnTo>
                  <a:lnTo>
                    <a:pt x="185" y="237"/>
                  </a:lnTo>
                  <a:lnTo>
                    <a:pt x="196" y="230"/>
                  </a:lnTo>
                  <a:lnTo>
                    <a:pt x="206" y="222"/>
                  </a:lnTo>
                  <a:lnTo>
                    <a:pt x="215" y="216"/>
                  </a:lnTo>
                  <a:lnTo>
                    <a:pt x="223" y="207"/>
                  </a:lnTo>
                  <a:lnTo>
                    <a:pt x="231" y="197"/>
                  </a:lnTo>
                  <a:lnTo>
                    <a:pt x="236" y="186"/>
                  </a:lnTo>
                  <a:lnTo>
                    <a:pt x="242" y="176"/>
                  </a:lnTo>
                  <a:lnTo>
                    <a:pt x="246" y="163"/>
                  </a:lnTo>
                  <a:lnTo>
                    <a:pt x="250" y="152"/>
                  </a:lnTo>
                  <a:lnTo>
                    <a:pt x="251" y="138"/>
                  </a:lnTo>
                  <a:lnTo>
                    <a:pt x="253" y="127"/>
                  </a:lnTo>
                  <a:lnTo>
                    <a:pt x="251" y="114"/>
                  </a:lnTo>
                  <a:lnTo>
                    <a:pt x="250" y="100"/>
                  </a:lnTo>
                  <a:lnTo>
                    <a:pt x="246" y="87"/>
                  </a:lnTo>
                  <a:lnTo>
                    <a:pt x="242" y="78"/>
                  </a:lnTo>
                  <a:lnTo>
                    <a:pt x="236" y="64"/>
                  </a:lnTo>
                  <a:lnTo>
                    <a:pt x="231" y="55"/>
                  </a:lnTo>
                  <a:lnTo>
                    <a:pt x="223" y="45"/>
                  </a:lnTo>
                  <a:lnTo>
                    <a:pt x="215" y="36"/>
                  </a:lnTo>
                  <a:lnTo>
                    <a:pt x="206" y="26"/>
                  </a:lnTo>
                  <a:lnTo>
                    <a:pt x="196" y="20"/>
                  </a:lnTo>
                  <a:lnTo>
                    <a:pt x="185" y="13"/>
                  </a:lnTo>
                  <a:lnTo>
                    <a:pt x="174" y="9"/>
                  </a:lnTo>
                  <a:lnTo>
                    <a:pt x="162" y="3"/>
                  </a:lnTo>
                  <a:lnTo>
                    <a:pt x="151" y="1"/>
                  </a:lnTo>
                  <a:lnTo>
                    <a:pt x="137" y="0"/>
                  </a:lnTo>
                  <a:lnTo>
                    <a:pt x="126" y="0"/>
                  </a:lnTo>
                  <a:lnTo>
                    <a:pt x="111" y="0"/>
                  </a:lnTo>
                  <a:lnTo>
                    <a:pt x="99" y="1"/>
                  </a:lnTo>
                  <a:lnTo>
                    <a:pt x="86" y="3"/>
                  </a:lnTo>
                  <a:lnTo>
                    <a:pt x="77" y="9"/>
                  </a:lnTo>
                  <a:lnTo>
                    <a:pt x="65" y="13"/>
                  </a:lnTo>
                  <a:lnTo>
                    <a:pt x="54" y="20"/>
                  </a:lnTo>
                  <a:lnTo>
                    <a:pt x="44" y="26"/>
                  </a:lnTo>
                  <a:lnTo>
                    <a:pt x="37" y="36"/>
                  </a:lnTo>
                  <a:lnTo>
                    <a:pt x="27" y="45"/>
                  </a:lnTo>
                  <a:lnTo>
                    <a:pt x="21" y="55"/>
                  </a:lnTo>
                  <a:lnTo>
                    <a:pt x="14" y="64"/>
                  </a:lnTo>
                  <a:lnTo>
                    <a:pt x="8" y="78"/>
                  </a:lnTo>
                  <a:lnTo>
                    <a:pt x="4" y="87"/>
                  </a:lnTo>
                  <a:lnTo>
                    <a:pt x="2" y="100"/>
                  </a:lnTo>
                  <a:lnTo>
                    <a:pt x="0" y="114"/>
                  </a:lnTo>
                  <a:lnTo>
                    <a:pt x="0" y="127"/>
                  </a:lnTo>
                  <a:lnTo>
                    <a:pt x="0" y="138"/>
                  </a:lnTo>
                  <a:lnTo>
                    <a:pt x="2" y="152"/>
                  </a:lnTo>
                  <a:lnTo>
                    <a:pt x="4" y="163"/>
                  </a:lnTo>
                  <a:lnTo>
                    <a:pt x="8" y="176"/>
                  </a:lnTo>
                  <a:lnTo>
                    <a:pt x="14" y="186"/>
                  </a:lnTo>
                  <a:lnTo>
                    <a:pt x="21" y="197"/>
                  </a:lnTo>
                  <a:lnTo>
                    <a:pt x="27" y="207"/>
                  </a:lnTo>
                  <a:lnTo>
                    <a:pt x="37" y="216"/>
                  </a:lnTo>
                  <a:lnTo>
                    <a:pt x="44" y="222"/>
                  </a:lnTo>
                  <a:lnTo>
                    <a:pt x="54" y="230"/>
                  </a:lnTo>
                  <a:lnTo>
                    <a:pt x="65" y="237"/>
                  </a:lnTo>
                  <a:lnTo>
                    <a:pt x="77" y="243"/>
                  </a:lnTo>
                  <a:lnTo>
                    <a:pt x="86" y="247"/>
                  </a:lnTo>
                  <a:lnTo>
                    <a:pt x="99" y="251"/>
                  </a:lnTo>
                  <a:lnTo>
                    <a:pt x="111" y="252"/>
                  </a:lnTo>
                  <a:lnTo>
                    <a:pt x="126" y="252"/>
                  </a:lnTo>
                  <a:lnTo>
                    <a:pt x="126" y="252"/>
                  </a:lnTo>
                  <a:close/>
                </a:path>
              </a:pathLst>
            </a:custGeom>
            <a:solidFill>
              <a:srgbClr val="CCCCCC"/>
            </a:solidFill>
            <a:ln w="9525">
              <a:noFill/>
              <a:round/>
              <a:headEnd/>
              <a:tailEnd/>
            </a:ln>
          </p:spPr>
          <p:txBody>
            <a:bodyPr>
              <a:prstTxWarp prst="textNoShape">
                <a:avLst/>
              </a:prstTxWarp>
            </a:bodyPr>
            <a:lstStyle/>
            <a:p>
              <a:endParaRPr lang="es-MX"/>
            </a:p>
          </p:txBody>
        </p:sp>
        <p:sp>
          <p:nvSpPr>
            <p:cNvPr id="127000" name="Freeform 24"/>
            <p:cNvSpPr>
              <a:spLocks/>
            </p:cNvSpPr>
            <p:nvPr/>
          </p:nvSpPr>
          <p:spPr bwMode="auto">
            <a:xfrm>
              <a:off x="2463" y="1911"/>
              <a:ext cx="622" cy="575"/>
            </a:xfrm>
            <a:custGeom>
              <a:avLst/>
              <a:gdLst/>
              <a:ahLst/>
              <a:cxnLst>
                <a:cxn ang="0">
                  <a:pos x="1082" y="0"/>
                </a:cxn>
                <a:cxn ang="0">
                  <a:pos x="1107" y="0"/>
                </a:cxn>
                <a:cxn ang="0">
                  <a:pos x="1151" y="4"/>
                </a:cxn>
                <a:cxn ang="0">
                  <a:pos x="1198" y="21"/>
                </a:cxn>
                <a:cxn ang="0">
                  <a:pos x="1234" y="59"/>
                </a:cxn>
                <a:cxn ang="0">
                  <a:pos x="1244" y="125"/>
                </a:cxn>
                <a:cxn ang="0">
                  <a:pos x="641" y="667"/>
                </a:cxn>
                <a:cxn ang="0">
                  <a:pos x="675" y="660"/>
                </a:cxn>
                <a:cxn ang="0">
                  <a:pos x="715" y="663"/>
                </a:cxn>
                <a:cxn ang="0">
                  <a:pos x="751" y="686"/>
                </a:cxn>
                <a:cxn ang="0">
                  <a:pos x="766" y="739"/>
                </a:cxn>
                <a:cxn ang="0">
                  <a:pos x="766" y="810"/>
                </a:cxn>
                <a:cxn ang="0">
                  <a:pos x="791" y="840"/>
                </a:cxn>
                <a:cxn ang="0">
                  <a:pos x="835" y="840"/>
                </a:cxn>
                <a:cxn ang="0">
                  <a:pos x="884" y="825"/>
                </a:cxn>
                <a:cxn ang="0">
                  <a:pos x="934" y="813"/>
                </a:cxn>
                <a:cxn ang="0">
                  <a:pos x="974" y="819"/>
                </a:cxn>
                <a:cxn ang="0">
                  <a:pos x="1023" y="844"/>
                </a:cxn>
                <a:cxn ang="0">
                  <a:pos x="1082" y="874"/>
                </a:cxn>
                <a:cxn ang="0">
                  <a:pos x="1139" y="907"/>
                </a:cxn>
                <a:cxn ang="0">
                  <a:pos x="1181" y="929"/>
                </a:cxn>
                <a:cxn ang="0">
                  <a:pos x="1198" y="943"/>
                </a:cxn>
                <a:cxn ang="0">
                  <a:pos x="979" y="1142"/>
                </a:cxn>
                <a:cxn ang="0">
                  <a:pos x="943" y="1118"/>
                </a:cxn>
                <a:cxn ang="0">
                  <a:pos x="896" y="1087"/>
                </a:cxn>
                <a:cxn ang="0">
                  <a:pos x="839" y="1066"/>
                </a:cxn>
                <a:cxn ang="0">
                  <a:pos x="795" y="1076"/>
                </a:cxn>
                <a:cxn ang="0">
                  <a:pos x="770" y="1102"/>
                </a:cxn>
                <a:cxn ang="0">
                  <a:pos x="747" y="1097"/>
                </a:cxn>
                <a:cxn ang="0">
                  <a:pos x="787" y="1042"/>
                </a:cxn>
                <a:cxn ang="0">
                  <a:pos x="835" y="1024"/>
                </a:cxn>
                <a:cxn ang="0">
                  <a:pos x="888" y="1028"/>
                </a:cxn>
                <a:cxn ang="0">
                  <a:pos x="938" y="1051"/>
                </a:cxn>
                <a:cxn ang="0">
                  <a:pos x="978" y="1080"/>
                </a:cxn>
                <a:cxn ang="0">
                  <a:pos x="997" y="1083"/>
                </a:cxn>
                <a:cxn ang="0">
                  <a:pos x="1021" y="1057"/>
                </a:cxn>
                <a:cxn ang="0">
                  <a:pos x="1057" y="1017"/>
                </a:cxn>
                <a:cxn ang="0">
                  <a:pos x="1090" y="977"/>
                </a:cxn>
                <a:cxn ang="0">
                  <a:pos x="1116" y="948"/>
                </a:cxn>
                <a:cxn ang="0">
                  <a:pos x="943" y="857"/>
                </a:cxn>
                <a:cxn ang="0">
                  <a:pos x="932" y="861"/>
                </a:cxn>
                <a:cxn ang="0">
                  <a:pos x="903" y="869"/>
                </a:cxn>
                <a:cxn ang="0">
                  <a:pos x="865" y="878"/>
                </a:cxn>
                <a:cxn ang="0">
                  <a:pos x="822" y="882"/>
                </a:cxn>
                <a:cxn ang="0">
                  <a:pos x="778" y="871"/>
                </a:cxn>
                <a:cxn ang="0">
                  <a:pos x="744" y="844"/>
                </a:cxn>
                <a:cxn ang="0">
                  <a:pos x="727" y="812"/>
                </a:cxn>
                <a:cxn ang="0">
                  <a:pos x="723" y="781"/>
                </a:cxn>
                <a:cxn ang="0">
                  <a:pos x="727" y="751"/>
                </a:cxn>
                <a:cxn ang="0">
                  <a:pos x="732" y="734"/>
                </a:cxn>
                <a:cxn ang="0">
                  <a:pos x="734" y="728"/>
                </a:cxn>
                <a:cxn ang="0">
                  <a:pos x="715" y="701"/>
                </a:cxn>
                <a:cxn ang="0">
                  <a:pos x="690" y="690"/>
                </a:cxn>
                <a:cxn ang="0">
                  <a:pos x="654" y="692"/>
                </a:cxn>
                <a:cxn ang="0">
                  <a:pos x="574" y="667"/>
                </a:cxn>
                <a:cxn ang="0">
                  <a:pos x="631" y="616"/>
                </a:cxn>
                <a:cxn ang="0">
                  <a:pos x="772" y="492"/>
                </a:cxn>
                <a:cxn ang="0">
                  <a:pos x="947" y="336"/>
                </a:cxn>
                <a:cxn ang="0">
                  <a:pos x="1105" y="198"/>
                </a:cxn>
                <a:cxn ang="0">
                  <a:pos x="1194" y="116"/>
                </a:cxn>
                <a:cxn ang="0">
                  <a:pos x="38" y="948"/>
                </a:cxn>
              </a:cxnLst>
              <a:rect l="0" t="0" r="r" b="b"/>
              <a:pathLst>
                <a:path w="1244" h="1150">
                  <a:moveTo>
                    <a:pt x="0" y="912"/>
                  </a:moveTo>
                  <a:lnTo>
                    <a:pt x="1080" y="2"/>
                  </a:lnTo>
                  <a:lnTo>
                    <a:pt x="1082" y="0"/>
                  </a:lnTo>
                  <a:lnTo>
                    <a:pt x="1088" y="0"/>
                  </a:lnTo>
                  <a:lnTo>
                    <a:pt x="1095" y="0"/>
                  </a:lnTo>
                  <a:lnTo>
                    <a:pt x="1107" y="0"/>
                  </a:lnTo>
                  <a:lnTo>
                    <a:pt x="1120" y="0"/>
                  </a:lnTo>
                  <a:lnTo>
                    <a:pt x="1135" y="2"/>
                  </a:lnTo>
                  <a:lnTo>
                    <a:pt x="1151" y="4"/>
                  </a:lnTo>
                  <a:lnTo>
                    <a:pt x="1168" y="9"/>
                  </a:lnTo>
                  <a:lnTo>
                    <a:pt x="1183" y="13"/>
                  </a:lnTo>
                  <a:lnTo>
                    <a:pt x="1198" y="21"/>
                  </a:lnTo>
                  <a:lnTo>
                    <a:pt x="1211" y="30"/>
                  </a:lnTo>
                  <a:lnTo>
                    <a:pt x="1225" y="44"/>
                  </a:lnTo>
                  <a:lnTo>
                    <a:pt x="1234" y="59"/>
                  </a:lnTo>
                  <a:lnTo>
                    <a:pt x="1240" y="76"/>
                  </a:lnTo>
                  <a:lnTo>
                    <a:pt x="1244" y="99"/>
                  </a:lnTo>
                  <a:lnTo>
                    <a:pt x="1244" y="125"/>
                  </a:lnTo>
                  <a:lnTo>
                    <a:pt x="630" y="671"/>
                  </a:lnTo>
                  <a:lnTo>
                    <a:pt x="635" y="669"/>
                  </a:lnTo>
                  <a:lnTo>
                    <a:pt x="641" y="667"/>
                  </a:lnTo>
                  <a:lnTo>
                    <a:pt x="650" y="665"/>
                  </a:lnTo>
                  <a:lnTo>
                    <a:pt x="662" y="661"/>
                  </a:lnTo>
                  <a:lnTo>
                    <a:pt x="675" y="660"/>
                  </a:lnTo>
                  <a:lnTo>
                    <a:pt x="688" y="660"/>
                  </a:lnTo>
                  <a:lnTo>
                    <a:pt x="704" y="661"/>
                  </a:lnTo>
                  <a:lnTo>
                    <a:pt x="715" y="663"/>
                  </a:lnTo>
                  <a:lnTo>
                    <a:pt x="728" y="669"/>
                  </a:lnTo>
                  <a:lnTo>
                    <a:pt x="740" y="677"/>
                  </a:lnTo>
                  <a:lnTo>
                    <a:pt x="751" y="686"/>
                  </a:lnTo>
                  <a:lnTo>
                    <a:pt x="759" y="699"/>
                  </a:lnTo>
                  <a:lnTo>
                    <a:pt x="765" y="717"/>
                  </a:lnTo>
                  <a:lnTo>
                    <a:pt x="766" y="739"/>
                  </a:lnTo>
                  <a:lnTo>
                    <a:pt x="766" y="764"/>
                  </a:lnTo>
                  <a:lnTo>
                    <a:pt x="765" y="791"/>
                  </a:lnTo>
                  <a:lnTo>
                    <a:pt x="766" y="810"/>
                  </a:lnTo>
                  <a:lnTo>
                    <a:pt x="772" y="823"/>
                  </a:lnTo>
                  <a:lnTo>
                    <a:pt x="782" y="834"/>
                  </a:lnTo>
                  <a:lnTo>
                    <a:pt x="791" y="840"/>
                  </a:lnTo>
                  <a:lnTo>
                    <a:pt x="804" y="842"/>
                  </a:lnTo>
                  <a:lnTo>
                    <a:pt x="818" y="842"/>
                  </a:lnTo>
                  <a:lnTo>
                    <a:pt x="835" y="840"/>
                  </a:lnTo>
                  <a:lnTo>
                    <a:pt x="850" y="836"/>
                  </a:lnTo>
                  <a:lnTo>
                    <a:pt x="867" y="831"/>
                  </a:lnTo>
                  <a:lnTo>
                    <a:pt x="884" y="825"/>
                  </a:lnTo>
                  <a:lnTo>
                    <a:pt x="901" y="821"/>
                  </a:lnTo>
                  <a:lnTo>
                    <a:pt x="917" y="815"/>
                  </a:lnTo>
                  <a:lnTo>
                    <a:pt x="934" y="813"/>
                  </a:lnTo>
                  <a:lnTo>
                    <a:pt x="949" y="813"/>
                  </a:lnTo>
                  <a:lnTo>
                    <a:pt x="962" y="815"/>
                  </a:lnTo>
                  <a:lnTo>
                    <a:pt x="974" y="819"/>
                  </a:lnTo>
                  <a:lnTo>
                    <a:pt x="989" y="827"/>
                  </a:lnTo>
                  <a:lnTo>
                    <a:pt x="1004" y="834"/>
                  </a:lnTo>
                  <a:lnTo>
                    <a:pt x="1023" y="844"/>
                  </a:lnTo>
                  <a:lnTo>
                    <a:pt x="1042" y="853"/>
                  </a:lnTo>
                  <a:lnTo>
                    <a:pt x="1063" y="863"/>
                  </a:lnTo>
                  <a:lnTo>
                    <a:pt x="1082" y="874"/>
                  </a:lnTo>
                  <a:lnTo>
                    <a:pt x="1101" y="886"/>
                  </a:lnTo>
                  <a:lnTo>
                    <a:pt x="1120" y="895"/>
                  </a:lnTo>
                  <a:lnTo>
                    <a:pt x="1139" y="907"/>
                  </a:lnTo>
                  <a:lnTo>
                    <a:pt x="1154" y="914"/>
                  </a:lnTo>
                  <a:lnTo>
                    <a:pt x="1170" y="924"/>
                  </a:lnTo>
                  <a:lnTo>
                    <a:pt x="1181" y="929"/>
                  </a:lnTo>
                  <a:lnTo>
                    <a:pt x="1190" y="937"/>
                  </a:lnTo>
                  <a:lnTo>
                    <a:pt x="1194" y="941"/>
                  </a:lnTo>
                  <a:lnTo>
                    <a:pt x="1198" y="943"/>
                  </a:lnTo>
                  <a:lnTo>
                    <a:pt x="989" y="1150"/>
                  </a:lnTo>
                  <a:lnTo>
                    <a:pt x="985" y="1148"/>
                  </a:lnTo>
                  <a:lnTo>
                    <a:pt x="979" y="1142"/>
                  </a:lnTo>
                  <a:lnTo>
                    <a:pt x="970" y="1137"/>
                  </a:lnTo>
                  <a:lnTo>
                    <a:pt x="960" y="1127"/>
                  </a:lnTo>
                  <a:lnTo>
                    <a:pt x="943" y="1118"/>
                  </a:lnTo>
                  <a:lnTo>
                    <a:pt x="930" y="1106"/>
                  </a:lnTo>
                  <a:lnTo>
                    <a:pt x="911" y="1097"/>
                  </a:lnTo>
                  <a:lnTo>
                    <a:pt x="896" y="1087"/>
                  </a:lnTo>
                  <a:lnTo>
                    <a:pt x="877" y="1078"/>
                  </a:lnTo>
                  <a:lnTo>
                    <a:pt x="858" y="1070"/>
                  </a:lnTo>
                  <a:lnTo>
                    <a:pt x="839" y="1066"/>
                  </a:lnTo>
                  <a:lnTo>
                    <a:pt x="823" y="1066"/>
                  </a:lnTo>
                  <a:lnTo>
                    <a:pt x="806" y="1068"/>
                  </a:lnTo>
                  <a:lnTo>
                    <a:pt x="795" y="1076"/>
                  </a:lnTo>
                  <a:lnTo>
                    <a:pt x="784" y="1089"/>
                  </a:lnTo>
                  <a:lnTo>
                    <a:pt x="774" y="1108"/>
                  </a:lnTo>
                  <a:lnTo>
                    <a:pt x="770" y="1102"/>
                  </a:lnTo>
                  <a:lnTo>
                    <a:pt x="761" y="1099"/>
                  </a:lnTo>
                  <a:lnTo>
                    <a:pt x="751" y="1095"/>
                  </a:lnTo>
                  <a:lnTo>
                    <a:pt x="747" y="1097"/>
                  </a:lnTo>
                  <a:lnTo>
                    <a:pt x="761" y="1072"/>
                  </a:lnTo>
                  <a:lnTo>
                    <a:pt x="772" y="1057"/>
                  </a:lnTo>
                  <a:lnTo>
                    <a:pt x="787" y="1042"/>
                  </a:lnTo>
                  <a:lnTo>
                    <a:pt x="803" y="1032"/>
                  </a:lnTo>
                  <a:lnTo>
                    <a:pt x="818" y="1026"/>
                  </a:lnTo>
                  <a:lnTo>
                    <a:pt x="835" y="1024"/>
                  </a:lnTo>
                  <a:lnTo>
                    <a:pt x="854" y="1023"/>
                  </a:lnTo>
                  <a:lnTo>
                    <a:pt x="871" y="1026"/>
                  </a:lnTo>
                  <a:lnTo>
                    <a:pt x="888" y="1028"/>
                  </a:lnTo>
                  <a:lnTo>
                    <a:pt x="903" y="1036"/>
                  </a:lnTo>
                  <a:lnTo>
                    <a:pt x="920" y="1042"/>
                  </a:lnTo>
                  <a:lnTo>
                    <a:pt x="938" y="1051"/>
                  </a:lnTo>
                  <a:lnTo>
                    <a:pt x="951" y="1061"/>
                  </a:lnTo>
                  <a:lnTo>
                    <a:pt x="966" y="1070"/>
                  </a:lnTo>
                  <a:lnTo>
                    <a:pt x="978" y="1080"/>
                  </a:lnTo>
                  <a:lnTo>
                    <a:pt x="991" y="1089"/>
                  </a:lnTo>
                  <a:lnTo>
                    <a:pt x="991" y="1087"/>
                  </a:lnTo>
                  <a:lnTo>
                    <a:pt x="997" y="1083"/>
                  </a:lnTo>
                  <a:lnTo>
                    <a:pt x="1002" y="1076"/>
                  </a:lnTo>
                  <a:lnTo>
                    <a:pt x="1012" y="1068"/>
                  </a:lnTo>
                  <a:lnTo>
                    <a:pt x="1021" y="1057"/>
                  </a:lnTo>
                  <a:lnTo>
                    <a:pt x="1033" y="1044"/>
                  </a:lnTo>
                  <a:lnTo>
                    <a:pt x="1044" y="1030"/>
                  </a:lnTo>
                  <a:lnTo>
                    <a:pt x="1057" y="1017"/>
                  </a:lnTo>
                  <a:lnTo>
                    <a:pt x="1069" y="1004"/>
                  </a:lnTo>
                  <a:lnTo>
                    <a:pt x="1080" y="990"/>
                  </a:lnTo>
                  <a:lnTo>
                    <a:pt x="1090" y="977"/>
                  </a:lnTo>
                  <a:lnTo>
                    <a:pt x="1101" y="966"/>
                  </a:lnTo>
                  <a:lnTo>
                    <a:pt x="1109" y="956"/>
                  </a:lnTo>
                  <a:lnTo>
                    <a:pt x="1116" y="948"/>
                  </a:lnTo>
                  <a:lnTo>
                    <a:pt x="1120" y="945"/>
                  </a:lnTo>
                  <a:lnTo>
                    <a:pt x="1122" y="945"/>
                  </a:lnTo>
                  <a:lnTo>
                    <a:pt x="943" y="857"/>
                  </a:lnTo>
                  <a:lnTo>
                    <a:pt x="941" y="857"/>
                  </a:lnTo>
                  <a:lnTo>
                    <a:pt x="938" y="857"/>
                  </a:lnTo>
                  <a:lnTo>
                    <a:pt x="932" y="861"/>
                  </a:lnTo>
                  <a:lnTo>
                    <a:pt x="924" y="863"/>
                  </a:lnTo>
                  <a:lnTo>
                    <a:pt x="913" y="867"/>
                  </a:lnTo>
                  <a:lnTo>
                    <a:pt x="903" y="869"/>
                  </a:lnTo>
                  <a:lnTo>
                    <a:pt x="890" y="872"/>
                  </a:lnTo>
                  <a:lnTo>
                    <a:pt x="879" y="876"/>
                  </a:lnTo>
                  <a:lnTo>
                    <a:pt x="865" y="878"/>
                  </a:lnTo>
                  <a:lnTo>
                    <a:pt x="850" y="880"/>
                  </a:lnTo>
                  <a:lnTo>
                    <a:pt x="837" y="880"/>
                  </a:lnTo>
                  <a:lnTo>
                    <a:pt x="822" y="882"/>
                  </a:lnTo>
                  <a:lnTo>
                    <a:pt x="806" y="880"/>
                  </a:lnTo>
                  <a:lnTo>
                    <a:pt x="791" y="876"/>
                  </a:lnTo>
                  <a:lnTo>
                    <a:pt x="778" y="871"/>
                  </a:lnTo>
                  <a:lnTo>
                    <a:pt x="765" y="865"/>
                  </a:lnTo>
                  <a:lnTo>
                    <a:pt x="753" y="853"/>
                  </a:lnTo>
                  <a:lnTo>
                    <a:pt x="744" y="844"/>
                  </a:lnTo>
                  <a:lnTo>
                    <a:pt x="736" y="834"/>
                  </a:lnTo>
                  <a:lnTo>
                    <a:pt x="730" y="823"/>
                  </a:lnTo>
                  <a:lnTo>
                    <a:pt x="727" y="812"/>
                  </a:lnTo>
                  <a:lnTo>
                    <a:pt x="723" y="802"/>
                  </a:lnTo>
                  <a:lnTo>
                    <a:pt x="723" y="791"/>
                  </a:lnTo>
                  <a:lnTo>
                    <a:pt x="723" y="781"/>
                  </a:lnTo>
                  <a:lnTo>
                    <a:pt x="723" y="770"/>
                  </a:lnTo>
                  <a:lnTo>
                    <a:pt x="725" y="760"/>
                  </a:lnTo>
                  <a:lnTo>
                    <a:pt x="727" y="751"/>
                  </a:lnTo>
                  <a:lnTo>
                    <a:pt x="728" y="745"/>
                  </a:lnTo>
                  <a:lnTo>
                    <a:pt x="730" y="739"/>
                  </a:lnTo>
                  <a:lnTo>
                    <a:pt x="732" y="734"/>
                  </a:lnTo>
                  <a:lnTo>
                    <a:pt x="734" y="732"/>
                  </a:lnTo>
                  <a:lnTo>
                    <a:pt x="734" y="732"/>
                  </a:lnTo>
                  <a:lnTo>
                    <a:pt x="734" y="728"/>
                  </a:lnTo>
                  <a:lnTo>
                    <a:pt x="730" y="720"/>
                  </a:lnTo>
                  <a:lnTo>
                    <a:pt x="725" y="711"/>
                  </a:lnTo>
                  <a:lnTo>
                    <a:pt x="715" y="701"/>
                  </a:lnTo>
                  <a:lnTo>
                    <a:pt x="708" y="698"/>
                  </a:lnTo>
                  <a:lnTo>
                    <a:pt x="700" y="694"/>
                  </a:lnTo>
                  <a:lnTo>
                    <a:pt x="690" y="690"/>
                  </a:lnTo>
                  <a:lnTo>
                    <a:pt x="681" y="690"/>
                  </a:lnTo>
                  <a:lnTo>
                    <a:pt x="668" y="690"/>
                  </a:lnTo>
                  <a:lnTo>
                    <a:pt x="654" y="692"/>
                  </a:lnTo>
                  <a:lnTo>
                    <a:pt x="639" y="698"/>
                  </a:lnTo>
                  <a:lnTo>
                    <a:pt x="622" y="705"/>
                  </a:lnTo>
                  <a:lnTo>
                    <a:pt x="574" y="667"/>
                  </a:lnTo>
                  <a:lnTo>
                    <a:pt x="580" y="660"/>
                  </a:lnTo>
                  <a:lnTo>
                    <a:pt x="599" y="642"/>
                  </a:lnTo>
                  <a:lnTo>
                    <a:pt x="631" y="616"/>
                  </a:lnTo>
                  <a:lnTo>
                    <a:pt x="671" y="582"/>
                  </a:lnTo>
                  <a:lnTo>
                    <a:pt x="719" y="538"/>
                  </a:lnTo>
                  <a:lnTo>
                    <a:pt x="772" y="492"/>
                  </a:lnTo>
                  <a:lnTo>
                    <a:pt x="829" y="441"/>
                  </a:lnTo>
                  <a:lnTo>
                    <a:pt x="888" y="390"/>
                  </a:lnTo>
                  <a:lnTo>
                    <a:pt x="947" y="336"/>
                  </a:lnTo>
                  <a:lnTo>
                    <a:pt x="1004" y="287"/>
                  </a:lnTo>
                  <a:lnTo>
                    <a:pt x="1055" y="239"/>
                  </a:lnTo>
                  <a:lnTo>
                    <a:pt x="1105" y="198"/>
                  </a:lnTo>
                  <a:lnTo>
                    <a:pt x="1145" y="161"/>
                  </a:lnTo>
                  <a:lnTo>
                    <a:pt x="1175" y="135"/>
                  </a:lnTo>
                  <a:lnTo>
                    <a:pt x="1194" y="116"/>
                  </a:lnTo>
                  <a:lnTo>
                    <a:pt x="1202" y="110"/>
                  </a:lnTo>
                  <a:lnTo>
                    <a:pt x="1071" y="55"/>
                  </a:lnTo>
                  <a:lnTo>
                    <a:pt x="38" y="948"/>
                  </a:lnTo>
                  <a:lnTo>
                    <a:pt x="0" y="912"/>
                  </a:lnTo>
                  <a:lnTo>
                    <a:pt x="0" y="912"/>
                  </a:lnTo>
                  <a:close/>
                </a:path>
              </a:pathLst>
            </a:custGeom>
            <a:solidFill>
              <a:srgbClr val="000000"/>
            </a:solidFill>
            <a:ln w="9525">
              <a:noFill/>
              <a:round/>
              <a:headEnd/>
              <a:tailEnd/>
            </a:ln>
          </p:spPr>
          <p:txBody>
            <a:bodyPr>
              <a:prstTxWarp prst="textNoShape">
                <a:avLst/>
              </a:prstTxWarp>
            </a:bodyPr>
            <a:lstStyle/>
            <a:p>
              <a:endParaRPr lang="es-MX"/>
            </a:p>
          </p:txBody>
        </p:sp>
        <p:sp>
          <p:nvSpPr>
            <p:cNvPr id="127001" name="Freeform 25"/>
            <p:cNvSpPr>
              <a:spLocks/>
            </p:cNvSpPr>
            <p:nvPr/>
          </p:nvSpPr>
          <p:spPr bwMode="auto">
            <a:xfrm>
              <a:off x="2375" y="2385"/>
              <a:ext cx="507" cy="317"/>
            </a:xfrm>
            <a:custGeom>
              <a:avLst/>
              <a:gdLst/>
              <a:ahLst/>
              <a:cxnLst>
                <a:cxn ang="0">
                  <a:pos x="168" y="31"/>
                </a:cxn>
                <a:cxn ang="0">
                  <a:pos x="143" y="40"/>
                </a:cxn>
                <a:cxn ang="0">
                  <a:pos x="116" y="57"/>
                </a:cxn>
                <a:cxn ang="0">
                  <a:pos x="312" y="287"/>
                </a:cxn>
                <a:cxn ang="0">
                  <a:pos x="348" y="267"/>
                </a:cxn>
                <a:cxn ang="0">
                  <a:pos x="384" y="242"/>
                </a:cxn>
                <a:cxn ang="0">
                  <a:pos x="417" y="210"/>
                </a:cxn>
                <a:cxn ang="0">
                  <a:pos x="447" y="172"/>
                </a:cxn>
                <a:cxn ang="0">
                  <a:pos x="580" y="297"/>
                </a:cxn>
                <a:cxn ang="0">
                  <a:pos x="565" y="329"/>
                </a:cxn>
                <a:cxn ang="0">
                  <a:pos x="563" y="384"/>
                </a:cxn>
                <a:cxn ang="0">
                  <a:pos x="599" y="459"/>
                </a:cxn>
                <a:cxn ang="0">
                  <a:pos x="677" y="535"/>
                </a:cxn>
                <a:cxn ang="0">
                  <a:pos x="753" y="578"/>
                </a:cxn>
                <a:cxn ang="0">
                  <a:pos x="814" y="595"/>
                </a:cxn>
                <a:cxn ang="0">
                  <a:pos x="845" y="601"/>
                </a:cxn>
                <a:cxn ang="0">
                  <a:pos x="957" y="422"/>
                </a:cxn>
                <a:cxn ang="0">
                  <a:pos x="907" y="400"/>
                </a:cxn>
                <a:cxn ang="0">
                  <a:pos x="843" y="356"/>
                </a:cxn>
                <a:cxn ang="0">
                  <a:pos x="803" y="282"/>
                </a:cxn>
                <a:cxn ang="0">
                  <a:pos x="814" y="189"/>
                </a:cxn>
                <a:cxn ang="0">
                  <a:pos x="848" y="128"/>
                </a:cxn>
                <a:cxn ang="0">
                  <a:pos x="885" y="97"/>
                </a:cxn>
                <a:cxn ang="0">
                  <a:pos x="909" y="86"/>
                </a:cxn>
                <a:cxn ang="0">
                  <a:pos x="938" y="103"/>
                </a:cxn>
                <a:cxn ang="0">
                  <a:pos x="915" y="118"/>
                </a:cxn>
                <a:cxn ang="0">
                  <a:pos x="879" y="154"/>
                </a:cxn>
                <a:cxn ang="0">
                  <a:pos x="846" y="210"/>
                </a:cxn>
                <a:cxn ang="0">
                  <a:pos x="839" y="282"/>
                </a:cxn>
                <a:cxn ang="0">
                  <a:pos x="877" y="339"/>
                </a:cxn>
                <a:cxn ang="0">
                  <a:pos x="942" y="375"/>
                </a:cxn>
                <a:cxn ang="0">
                  <a:pos x="997" y="392"/>
                </a:cxn>
                <a:cxn ang="0">
                  <a:pos x="867" y="633"/>
                </a:cxn>
                <a:cxn ang="0">
                  <a:pos x="839" y="633"/>
                </a:cxn>
                <a:cxn ang="0">
                  <a:pos x="772" y="624"/>
                </a:cxn>
                <a:cxn ang="0">
                  <a:pos x="683" y="586"/>
                </a:cxn>
                <a:cxn ang="0">
                  <a:pos x="594" y="506"/>
                </a:cxn>
                <a:cxn ang="0">
                  <a:pos x="537" y="411"/>
                </a:cxn>
                <a:cxn ang="0">
                  <a:pos x="525" y="346"/>
                </a:cxn>
                <a:cxn ang="0">
                  <a:pos x="533" y="308"/>
                </a:cxn>
                <a:cxn ang="0">
                  <a:pos x="542" y="297"/>
                </a:cxn>
                <a:cxn ang="0">
                  <a:pos x="430" y="253"/>
                </a:cxn>
                <a:cxn ang="0">
                  <a:pos x="320" y="324"/>
                </a:cxn>
                <a:cxn ang="0">
                  <a:pos x="175" y="364"/>
                </a:cxn>
                <a:cxn ang="0">
                  <a:pos x="38" y="287"/>
                </a:cxn>
                <a:cxn ang="0">
                  <a:pos x="0" y="200"/>
                </a:cxn>
                <a:cxn ang="0">
                  <a:pos x="12" y="134"/>
                </a:cxn>
                <a:cxn ang="0">
                  <a:pos x="50" y="69"/>
                </a:cxn>
                <a:cxn ang="0">
                  <a:pos x="114" y="12"/>
                </a:cxn>
              </a:cxnLst>
              <a:rect l="0" t="0" r="r" b="b"/>
              <a:pathLst>
                <a:path w="1016" h="633">
                  <a:moveTo>
                    <a:pt x="181" y="31"/>
                  </a:moveTo>
                  <a:lnTo>
                    <a:pt x="177" y="31"/>
                  </a:lnTo>
                  <a:lnTo>
                    <a:pt x="171" y="31"/>
                  </a:lnTo>
                  <a:lnTo>
                    <a:pt x="168" y="31"/>
                  </a:lnTo>
                  <a:lnTo>
                    <a:pt x="162" y="33"/>
                  </a:lnTo>
                  <a:lnTo>
                    <a:pt x="156" y="35"/>
                  </a:lnTo>
                  <a:lnTo>
                    <a:pt x="151" y="38"/>
                  </a:lnTo>
                  <a:lnTo>
                    <a:pt x="143" y="40"/>
                  </a:lnTo>
                  <a:lnTo>
                    <a:pt x="137" y="42"/>
                  </a:lnTo>
                  <a:lnTo>
                    <a:pt x="130" y="46"/>
                  </a:lnTo>
                  <a:lnTo>
                    <a:pt x="124" y="52"/>
                  </a:lnTo>
                  <a:lnTo>
                    <a:pt x="116" y="57"/>
                  </a:lnTo>
                  <a:lnTo>
                    <a:pt x="111" y="65"/>
                  </a:lnTo>
                  <a:lnTo>
                    <a:pt x="105" y="73"/>
                  </a:lnTo>
                  <a:lnTo>
                    <a:pt x="97" y="82"/>
                  </a:lnTo>
                  <a:lnTo>
                    <a:pt x="312" y="287"/>
                  </a:lnTo>
                  <a:lnTo>
                    <a:pt x="320" y="284"/>
                  </a:lnTo>
                  <a:lnTo>
                    <a:pt x="329" y="278"/>
                  </a:lnTo>
                  <a:lnTo>
                    <a:pt x="339" y="272"/>
                  </a:lnTo>
                  <a:lnTo>
                    <a:pt x="348" y="267"/>
                  </a:lnTo>
                  <a:lnTo>
                    <a:pt x="358" y="261"/>
                  </a:lnTo>
                  <a:lnTo>
                    <a:pt x="367" y="253"/>
                  </a:lnTo>
                  <a:lnTo>
                    <a:pt x="375" y="248"/>
                  </a:lnTo>
                  <a:lnTo>
                    <a:pt x="384" y="242"/>
                  </a:lnTo>
                  <a:lnTo>
                    <a:pt x="392" y="232"/>
                  </a:lnTo>
                  <a:lnTo>
                    <a:pt x="400" y="225"/>
                  </a:lnTo>
                  <a:lnTo>
                    <a:pt x="409" y="217"/>
                  </a:lnTo>
                  <a:lnTo>
                    <a:pt x="417" y="210"/>
                  </a:lnTo>
                  <a:lnTo>
                    <a:pt x="424" y="200"/>
                  </a:lnTo>
                  <a:lnTo>
                    <a:pt x="432" y="191"/>
                  </a:lnTo>
                  <a:lnTo>
                    <a:pt x="440" y="181"/>
                  </a:lnTo>
                  <a:lnTo>
                    <a:pt x="447" y="172"/>
                  </a:lnTo>
                  <a:lnTo>
                    <a:pt x="588" y="291"/>
                  </a:lnTo>
                  <a:lnTo>
                    <a:pt x="586" y="291"/>
                  </a:lnTo>
                  <a:lnTo>
                    <a:pt x="584" y="293"/>
                  </a:lnTo>
                  <a:lnTo>
                    <a:pt x="580" y="297"/>
                  </a:lnTo>
                  <a:lnTo>
                    <a:pt x="576" y="303"/>
                  </a:lnTo>
                  <a:lnTo>
                    <a:pt x="573" y="308"/>
                  </a:lnTo>
                  <a:lnTo>
                    <a:pt x="569" y="318"/>
                  </a:lnTo>
                  <a:lnTo>
                    <a:pt x="565" y="329"/>
                  </a:lnTo>
                  <a:lnTo>
                    <a:pt x="563" y="341"/>
                  </a:lnTo>
                  <a:lnTo>
                    <a:pt x="561" y="354"/>
                  </a:lnTo>
                  <a:lnTo>
                    <a:pt x="561" y="367"/>
                  </a:lnTo>
                  <a:lnTo>
                    <a:pt x="563" y="384"/>
                  </a:lnTo>
                  <a:lnTo>
                    <a:pt x="569" y="402"/>
                  </a:lnTo>
                  <a:lnTo>
                    <a:pt x="575" y="419"/>
                  </a:lnTo>
                  <a:lnTo>
                    <a:pt x="586" y="438"/>
                  </a:lnTo>
                  <a:lnTo>
                    <a:pt x="599" y="459"/>
                  </a:lnTo>
                  <a:lnTo>
                    <a:pt x="618" y="481"/>
                  </a:lnTo>
                  <a:lnTo>
                    <a:pt x="637" y="502"/>
                  </a:lnTo>
                  <a:lnTo>
                    <a:pt x="658" y="521"/>
                  </a:lnTo>
                  <a:lnTo>
                    <a:pt x="677" y="535"/>
                  </a:lnTo>
                  <a:lnTo>
                    <a:pt x="698" y="550"/>
                  </a:lnTo>
                  <a:lnTo>
                    <a:pt x="715" y="561"/>
                  </a:lnTo>
                  <a:lnTo>
                    <a:pt x="734" y="571"/>
                  </a:lnTo>
                  <a:lnTo>
                    <a:pt x="753" y="578"/>
                  </a:lnTo>
                  <a:lnTo>
                    <a:pt x="772" y="586"/>
                  </a:lnTo>
                  <a:lnTo>
                    <a:pt x="786" y="590"/>
                  </a:lnTo>
                  <a:lnTo>
                    <a:pt x="801" y="594"/>
                  </a:lnTo>
                  <a:lnTo>
                    <a:pt x="814" y="595"/>
                  </a:lnTo>
                  <a:lnTo>
                    <a:pt x="826" y="599"/>
                  </a:lnTo>
                  <a:lnTo>
                    <a:pt x="833" y="601"/>
                  </a:lnTo>
                  <a:lnTo>
                    <a:pt x="841" y="601"/>
                  </a:lnTo>
                  <a:lnTo>
                    <a:pt x="845" y="601"/>
                  </a:lnTo>
                  <a:lnTo>
                    <a:pt x="846" y="603"/>
                  </a:lnTo>
                  <a:lnTo>
                    <a:pt x="966" y="426"/>
                  </a:lnTo>
                  <a:lnTo>
                    <a:pt x="962" y="424"/>
                  </a:lnTo>
                  <a:lnTo>
                    <a:pt x="957" y="422"/>
                  </a:lnTo>
                  <a:lnTo>
                    <a:pt x="947" y="419"/>
                  </a:lnTo>
                  <a:lnTo>
                    <a:pt x="936" y="415"/>
                  </a:lnTo>
                  <a:lnTo>
                    <a:pt x="921" y="407"/>
                  </a:lnTo>
                  <a:lnTo>
                    <a:pt x="907" y="400"/>
                  </a:lnTo>
                  <a:lnTo>
                    <a:pt x="890" y="390"/>
                  </a:lnTo>
                  <a:lnTo>
                    <a:pt x="875" y="381"/>
                  </a:lnTo>
                  <a:lnTo>
                    <a:pt x="858" y="367"/>
                  </a:lnTo>
                  <a:lnTo>
                    <a:pt x="843" y="356"/>
                  </a:lnTo>
                  <a:lnTo>
                    <a:pt x="827" y="339"/>
                  </a:lnTo>
                  <a:lnTo>
                    <a:pt x="816" y="324"/>
                  </a:lnTo>
                  <a:lnTo>
                    <a:pt x="807" y="303"/>
                  </a:lnTo>
                  <a:lnTo>
                    <a:pt x="803" y="282"/>
                  </a:lnTo>
                  <a:lnTo>
                    <a:pt x="799" y="261"/>
                  </a:lnTo>
                  <a:lnTo>
                    <a:pt x="803" y="236"/>
                  </a:lnTo>
                  <a:lnTo>
                    <a:pt x="807" y="211"/>
                  </a:lnTo>
                  <a:lnTo>
                    <a:pt x="814" y="189"/>
                  </a:lnTo>
                  <a:lnTo>
                    <a:pt x="820" y="170"/>
                  </a:lnTo>
                  <a:lnTo>
                    <a:pt x="829" y="153"/>
                  </a:lnTo>
                  <a:lnTo>
                    <a:pt x="839" y="139"/>
                  </a:lnTo>
                  <a:lnTo>
                    <a:pt x="848" y="128"/>
                  </a:lnTo>
                  <a:lnTo>
                    <a:pt x="858" y="116"/>
                  </a:lnTo>
                  <a:lnTo>
                    <a:pt x="867" y="109"/>
                  </a:lnTo>
                  <a:lnTo>
                    <a:pt x="877" y="101"/>
                  </a:lnTo>
                  <a:lnTo>
                    <a:pt x="885" y="97"/>
                  </a:lnTo>
                  <a:lnTo>
                    <a:pt x="892" y="92"/>
                  </a:lnTo>
                  <a:lnTo>
                    <a:pt x="900" y="90"/>
                  </a:lnTo>
                  <a:lnTo>
                    <a:pt x="904" y="86"/>
                  </a:lnTo>
                  <a:lnTo>
                    <a:pt x="909" y="86"/>
                  </a:lnTo>
                  <a:lnTo>
                    <a:pt x="911" y="86"/>
                  </a:lnTo>
                  <a:lnTo>
                    <a:pt x="913" y="86"/>
                  </a:lnTo>
                  <a:lnTo>
                    <a:pt x="940" y="103"/>
                  </a:lnTo>
                  <a:lnTo>
                    <a:pt x="938" y="103"/>
                  </a:lnTo>
                  <a:lnTo>
                    <a:pt x="936" y="105"/>
                  </a:lnTo>
                  <a:lnTo>
                    <a:pt x="928" y="109"/>
                  </a:lnTo>
                  <a:lnTo>
                    <a:pt x="923" y="113"/>
                  </a:lnTo>
                  <a:lnTo>
                    <a:pt x="915" y="118"/>
                  </a:lnTo>
                  <a:lnTo>
                    <a:pt x="907" y="126"/>
                  </a:lnTo>
                  <a:lnTo>
                    <a:pt x="898" y="134"/>
                  </a:lnTo>
                  <a:lnTo>
                    <a:pt x="888" y="145"/>
                  </a:lnTo>
                  <a:lnTo>
                    <a:pt x="879" y="154"/>
                  </a:lnTo>
                  <a:lnTo>
                    <a:pt x="869" y="166"/>
                  </a:lnTo>
                  <a:lnTo>
                    <a:pt x="860" y="179"/>
                  </a:lnTo>
                  <a:lnTo>
                    <a:pt x="854" y="194"/>
                  </a:lnTo>
                  <a:lnTo>
                    <a:pt x="846" y="210"/>
                  </a:lnTo>
                  <a:lnTo>
                    <a:pt x="843" y="227"/>
                  </a:lnTo>
                  <a:lnTo>
                    <a:pt x="837" y="244"/>
                  </a:lnTo>
                  <a:lnTo>
                    <a:pt x="837" y="265"/>
                  </a:lnTo>
                  <a:lnTo>
                    <a:pt x="839" y="282"/>
                  </a:lnTo>
                  <a:lnTo>
                    <a:pt x="845" y="299"/>
                  </a:lnTo>
                  <a:lnTo>
                    <a:pt x="854" y="314"/>
                  </a:lnTo>
                  <a:lnTo>
                    <a:pt x="865" y="327"/>
                  </a:lnTo>
                  <a:lnTo>
                    <a:pt x="877" y="339"/>
                  </a:lnTo>
                  <a:lnTo>
                    <a:pt x="892" y="348"/>
                  </a:lnTo>
                  <a:lnTo>
                    <a:pt x="909" y="358"/>
                  </a:lnTo>
                  <a:lnTo>
                    <a:pt x="926" y="367"/>
                  </a:lnTo>
                  <a:lnTo>
                    <a:pt x="942" y="375"/>
                  </a:lnTo>
                  <a:lnTo>
                    <a:pt x="959" y="381"/>
                  </a:lnTo>
                  <a:lnTo>
                    <a:pt x="972" y="386"/>
                  </a:lnTo>
                  <a:lnTo>
                    <a:pt x="987" y="390"/>
                  </a:lnTo>
                  <a:lnTo>
                    <a:pt x="997" y="392"/>
                  </a:lnTo>
                  <a:lnTo>
                    <a:pt x="1006" y="396"/>
                  </a:lnTo>
                  <a:lnTo>
                    <a:pt x="1012" y="396"/>
                  </a:lnTo>
                  <a:lnTo>
                    <a:pt x="1016" y="398"/>
                  </a:lnTo>
                  <a:lnTo>
                    <a:pt x="867" y="633"/>
                  </a:lnTo>
                  <a:lnTo>
                    <a:pt x="865" y="633"/>
                  </a:lnTo>
                  <a:lnTo>
                    <a:pt x="860" y="633"/>
                  </a:lnTo>
                  <a:lnTo>
                    <a:pt x="850" y="633"/>
                  </a:lnTo>
                  <a:lnTo>
                    <a:pt x="839" y="633"/>
                  </a:lnTo>
                  <a:lnTo>
                    <a:pt x="826" y="632"/>
                  </a:lnTo>
                  <a:lnTo>
                    <a:pt x="808" y="632"/>
                  </a:lnTo>
                  <a:lnTo>
                    <a:pt x="791" y="628"/>
                  </a:lnTo>
                  <a:lnTo>
                    <a:pt x="772" y="624"/>
                  </a:lnTo>
                  <a:lnTo>
                    <a:pt x="751" y="616"/>
                  </a:lnTo>
                  <a:lnTo>
                    <a:pt x="729" y="611"/>
                  </a:lnTo>
                  <a:lnTo>
                    <a:pt x="706" y="599"/>
                  </a:lnTo>
                  <a:lnTo>
                    <a:pt x="683" y="586"/>
                  </a:lnTo>
                  <a:lnTo>
                    <a:pt x="660" y="571"/>
                  </a:lnTo>
                  <a:lnTo>
                    <a:pt x="637" y="554"/>
                  </a:lnTo>
                  <a:lnTo>
                    <a:pt x="614" y="531"/>
                  </a:lnTo>
                  <a:lnTo>
                    <a:pt x="594" y="506"/>
                  </a:lnTo>
                  <a:lnTo>
                    <a:pt x="573" y="479"/>
                  </a:lnTo>
                  <a:lnTo>
                    <a:pt x="557" y="455"/>
                  </a:lnTo>
                  <a:lnTo>
                    <a:pt x="544" y="432"/>
                  </a:lnTo>
                  <a:lnTo>
                    <a:pt x="537" y="411"/>
                  </a:lnTo>
                  <a:lnTo>
                    <a:pt x="529" y="392"/>
                  </a:lnTo>
                  <a:lnTo>
                    <a:pt x="525" y="375"/>
                  </a:lnTo>
                  <a:lnTo>
                    <a:pt x="523" y="360"/>
                  </a:lnTo>
                  <a:lnTo>
                    <a:pt x="525" y="346"/>
                  </a:lnTo>
                  <a:lnTo>
                    <a:pt x="525" y="335"/>
                  </a:lnTo>
                  <a:lnTo>
                    <a:pt x="527" y="326"/>
                  </a:lnTo>
                  <a:lnTo>
                    <a:pt x="529" y="316"/>
                  </a:lnTo>
                  <a:lnTo>
                    <a:pt x="533" y="308"/>
                  </a:lnTo>
                  <a:lnTo>
                    <a:pt x="537" y="303"/>
                  </a:lnTo>
                  <a:lnTo>
                    <a:pt x="538" y="299"/>
                  </a:lnTo>
                  <a:lnTo>
                    <a:pt x="542" y="297"/>
                  </a:lnTo>
                  <a:lnTo>
                    <a:pt x="542" y="297"/>
                  </a:lnTo>
                  <a:lnTo>
                    <a:pt x="462" y="229"/>
                  </a:lnTo>
                  <a:lnTo>
                    <a:pt x="457" y="230"/>
                  </a:lnTo>
                  <a:lnTo>
                    <a:pt x="447" y="240"/>
                  </a:lnTo>
                  <a:lnTo>
                    <a:pt x="430" y="253"/>
                  </a:lnTo>
                  <a:lnTo>
                    <a:pt x="409" y="268"/>
                  </a:lnTo>
                  <a:lnTo>
                    <a:pt x="383" y="287"/>
                  </a:lnTo>
                  <a:lnTo>
                    <a:pt x="354" y="307"/>
                  </a:lnTo>
                  <a:lnTo>
                    <a:pt x="320" y="324"/>
                  </a:lnTo>
                  <a:lnTo>
                    <a:pt x="287" y="341"/>
                  </a:lnTo>
                  <a:lnTo>
                    <a:pt x="249" y="352"/>
                  </a:lnTo>
                  <a:lnTo>
                    <a:pt x="213" y="362"/>
                  </a:lnTo>
                  <a:lnTo>
                    <a:pt x="175" y="364"/>
                  </a:lnTo>
                  <a:lnTo>
                    <a:pt x="139" y="360"/>
                  </a:lnTo>
                  <a:lnTo>
                    <a:pt x="101" y="346"/>
                  </a:lnTo>
                  <a:lnTo>
                    <a:pt x="69" y="324"/>
                  </a:lnTo>
                  <a:lnTo>
                    <a:pt x="38" y="287"/>
                  </a:lnTo>
                  <a:lnTo>
                    <a:pt x="12" y="244"/>
                  </a:lnTo>
                  <a:lnTo>
                    <a:pt x="6" y="230"/>
                  </a:lnTo>
                  <a:lnTo>
                    <a:pt x="2" y="215"/>
                  </a:lnTo>
                  <a:lnTo>
                    <a:pt x="0" y="200"/>
                  </a:lnTo>
                  <a:lnTo>
                    <a:pt x="2" y="185"/>
                  </a:lnTo>
                  <a:lnTo>
                    <a:pt x="2" y="168"/>
                  </a:lnTo>
                  <a:lnTo>
                    <a:pt x="6" y="151"/>
                  </a:lnTo>
                  <a:lnTo>
                    <a:pt x="12" y="134"/>
                  </a:lnTo>
                  <a:lnTo>
                    <a:pt x="21" y="118"/>
                  </a:lnTo>
                  <a:lnTo>
                    <a:pt x="29" y="101"/>
                  </a:lnTo>
                  <a:lnTo>
                    <a:pt x="38" y="84"/>
                  </a:lnTo>
                  <a:lnTo>
                    <a:pt x="50" y="69"/>
                  </a:lnTo>
                  <a:lnTo>
                    <a:pt x="65" y="54"/>
                  </a:lnTo>
                  <a:lnTo>
                    <a:pt x="80" y="38"/>
                  </a:lnTo>
                  <a:lnTo>
                    <a:pt x="97" y="25"/>
                  </a:lnTo>
                  <a:lnTo>
                    <a:pt x="114" y="12"/>
                  </a:lnTo>
                  <a:lnTo>
                    <a:pt x="135" y="0"/>
                  </a:lnTo>
                  <a:lnTo>
                    <a:pt x="181" y="31"/>
                  </a:lnTo>
                  <a:lnTo>
                    <a:pt x="181" y="31"/>
                  </a:lnTo>
                  <a:close/>
                </a:path>
              </a:pathLst>
            </a:custGeom>
            <a:solidFill>
              <a:srgbClr val="000000"/>
            </a:solidFill>
            <a:ln w="9525">
              <a:noFill/>
              <a:round/>
              <a:headEnd/>
              <a:tailEnd/>
            </a:ln>
          </p:spPr>
          <p:txBody>
            <a:bodyPr>
              <a:prstTxWarp prst="textNoShape">
                <a:avLst/>
              </a:prstTxWarp>
            </a:bodyPr>
            <a:lstStyle/>
            <a:p>
              <a:endParaRPr lang="es-MX"/>
            </a:p>
          </p:txBody>
        </p:sp>
        <p:sp>
          <p:nvSpPr>
            <p:cNvPr id="127002" name="Freeform 26"/>
            <p:cNvSpPr>
              <a:spLocks/>
            </p:cNvSpPr>
            <p:nvPr/>
          </p:nvSpPr>
          <p:spPr bwMode="auto">
            <a:xfrm>
              <a:off x="2596" y="2284"/>
              <a:ext cx="190" cy="192"/>
            </a:xfrm>
            <a:custGeom>
              <a:avLst/>
              <a:gdLst/>
              <a:ahLst/>
              <a:cxnLst>
                <a:cxn ang="0">
                  <a:pos x="0" y="260"/>
                </a:cxn>
                <a:cxn ang="0">
                  <a:pos x="276" y="0"/>
                </a:cxn>
                <a:cxn ang="0">
                  <a:pos x="278" y="0"/>
                </a:cxn>
                <a:cxn ang="0">
                  <a:pos x="284" y="6"/>
                </a:cxn>
                <a:cxn ang="0">
                  <a:pos x="293" y="15"/>
                </a:cxn>
                <a:cxn ang="0">
                  <a:pos x="307" y="27"/>
                </a:cxn>
                <a:cxn ang="0">
                  <a:pos x="318" y="42"/>
                </a:cxn>
                <a:cxn ang="0">
                  <a:pos x="331" y="59"/>
                </a:cxn>
                <a:cxn ang="0">
                  <a:pos x="345" y="80"/>
                </a:cxn>
                <a:cxn ang="0">
                  <a:pos x="360" y="103"/>
                </a:cxn>
                <a:cxn ang="0">
                  <a:pos x="369" y="126"/>
                </a:cxn>
                <a:cxn ang="0">
                  <a:pos x="377" y="152"/>
                </a:cxn>
                <a:cxn ang="0">
                  <a:pos x="381" y="179"/>
                </a:cxn>
                <a:cxn ang="0">
                  <a:pos x="381" y="207"/>
                </a:cxn>
                <a:cxn ang="0">
                  <a:pos x="375" y="236"/>
                </a:cxn>
                <a:cxn ang="0">
                  <a:pos x="364" y="266"/>
                </a:cxn>
                <a:cxn ang="0">
                  <a:pos x="345" y="297"/>
                </a:cxn>
                <a:cxn ang="0">
                  <a:pos x="320" y="327"/>
                </a:cxn>
                <a:cxn ang="0">
                  <a:pos x="287" y="354"/>
                </a:cxn>
                <a:cxn ang="0">
                  <a:pos x="257" y="369"/>
                </a:cxn>
                <a:cxn ang="0">
                  <a:pos x="227" y="380"/>
                </a:cxn>
                <a:cxn ang="0">
                  <a:pos x="198" y="384"/>
                </a:cxn>
                <a:cxn ang="0">
                  <a:pos x="171" y="382"/>
                </a:cxn>
                <a:cxn ang="0">
                  <a:pos x="145" y="376"/>
                </a:cxn>
                <a:cxn ang="0">
                  <a:pos x="120" y="365"/>
                </a:cxn>
                <a:cxn ang="0">
                  <a:pos x="97" y="354"/>
                </a:cxn>
                <a:cxn ang="0">
                  <a:pos x="75" y="338"/>
                </a:cxn>
                <a:cxn ang="0">
                  <a:pos x="57" y="323"/>
                </a:cxn>
                <a:cxn ang="0">
                  <a:pos x="40" y="308"/>
                </a:cxn>
                <a:cxn ang="0">
                  <a:pos x="27" y="293"/>
                </a:cxn>
                <a:cxn ang="0">
                  <a:pos x="14" y="279"/>
                </a:cxn>
                <a:cxn ang="0">
                  <a:pos x="6" y="270"/>
                </a:cxn>
                <a:cxn ang="0">
                  <a:pos x="0" y="262"/>
                </a:cxn>
                <a:cxn ang="0">
                  <a:pos x="0" y="260"/>
                </a:cxn>
                <a:cxn ang="0">
                  <a:pos x="0" y="260"/>
                </a:cxn>
              </a:cxnLst>
              <a:rect l="0" t="0" r="r" b="b"/>
              <a:pathLst>
                <a:path w="381" h="384">
                  <a:moveTo>
                    <a:pt x="0" y="260"/>
                  </a:moveTo>
                  <a:lnTo>
                    <a:pt x="276" y="0"/>
                  </a:lnTo>
                  <a:lnTo>
                    <a:pt x="278" y="0"/>
                  </a:lnTo>
                  <a:lnTo>
                    <a:pt x="284" y="6"/>
                  </a:lnTo>
                  <a:lnTo>
                    <a:pt x="293" y="15"/>
                  </a:lnTo>
                  <a:lnTo>
                    <a:pt x="307" y="27"/>
                  </a:lnTo>
                  <a:lnTo>
                    <a:pt x="318" y="42"/>
                  </a:lnTo>
                  <a:lnTo>
                    <a:pt x="331" y="59"/>
                  </a:lnTo>
                  <a:lnTo>
                    <a:pt x="345" y="80"/>
                  </a:lnTo>
                  <a:lnTo>
                    <a:pt x="360" y="103"/>
                  </a:lnTo>
                  <a:lnTo>
                    <a:pt x="369" y="126"/>
                  </a:lnTo>
                  <a:lnTo>
                    <a:pt x="377" y="152"/>
                  </a:lnTo>
                  <a:lnTo>
                    <a:pt x="381" y="179"/>
                  </a:lnTo>
                  <a:lnTo>
                    <a:pt x="381" y="207"/>
                  </a:lnTo>
                  <a:lnTo>
                    <a:pt x="375" y="236"/>
                  </a:lnTo>
                  <a:lnTo>
                    <a:pt x="364" y="266"/>
                  </a:lnTo>
                  <a:lnTo>
                    <a:pt x="345" y="297"/>
                  </a:lnTo>
                  <a:lnTo>
                    <a:pt x="320" y="327"/>
                  </a:lnTo>
                  <a:lnTo>
                    <a:pt x="287" y="354"/>
                  </a:lnTo>
                  <a:lnTo>
                    <a:pt x="257" y="369"/>
                  </a:lnTo>
                  <a:lnTo>
                    <a:pt x="227" y="380"/>
                  </a:lnTo>
                  <a:lnTo>
                    <a:pt x="198" y="384"/>
                  </a:lnTo>
                  <a:lnTo>
                    <a:pt x="171" y="382"/>
                  </a:lnTo>
                  <a:lnTo>
                    <a:pt x="145" y="376"/>
                  </a:lnTo>
                  <a:lnTo>
                    <a:pt x="120" y="365"/>
                  </a:lnTo>
                  <a:lnTo>
                    <a:pt x="97" y="354"/>
                  </a:lnTo>
                  <a:lnTo>
                    <a:pt x="75" y="338"/>
                  </a:lnTo>
                  <a:lnTo>
                    <a:pt x="57" y="323"/>
                  </a:lnTo>
                  <a:lnTo>
                    <a:pt x="40" y="308"/>
                  </a:lnTo>
                  <a:lnTo>
                    <a:pt x="27" y="293"/>
                  </a:lnTo>
                  <a:lnTo>
                    <a:pt x="14" y="279"/>
                  </a:lnTo>
                  <a:lnTo>
                    <a:pt x="6" y="270"/>
                  </a:lnTo>
                  <a:lnTo>
                    <a:pt x="0" y="262"/>
                  </a:lnTo>
                  <a:lnTo>
                    <a:pt x="0" y="260"/>
                  </a:lnTo>
                  <a:lnTo>
                    <a:pt x="0" y="260"/>
                  </a:lnTo>
                  <a:close/>
                </a:path>
              </a:pathLst>
            </a:custGeom>
            <a:solidFill>
              <a:srgbClr val="000000"/>
            </a:solidFill>
            <a:ln w="9525">
              <a:noFill/>
              <a:round/>
              <a:headEnd/>
              <a:tailEnd/>
            </a:ln>
          </p:spPr>
          <p:txBody>
            <a:bodyPr>
              <a:prstTxWarp prst="textNoShape">
                <a:avLst/>
              </a:prstTxWarp>
            </a:bodyPr>
            <a:lstStyle/>
            <a:p>
              <a:endParaRPr lang="es-MX"/>
            </a:p>
          </p:txBody>
        </p:sp>
        <p:sp>
          <p:nvSpPr>
            <p:cNvPr id="127003" name="Freeform 27"/>
            <p:cNvSpPr>
              <a:spLocks/>
            </p:cNvSpPr>
            <p:nvPr/>
          </p:nvSpPr>
          <p:spPr bwMode="auto">
            <a:xfrm>
              <a:off x="2693" y="2533"/>
              <a:ext cx="109" cy="125"/>
            </a:xfrm>
            <a:custGeom>
              <a:avLst/>
              <a:gdLst/>
              <a:ahLst/>
              <a:cxnLst>
                <a:cxn ang="0">
                  <a:pos x="14" y="29"/>
                </a:cxn>
                <a:cxn ang="0">
                  <a:pos x="12" y="31"/>
                </a:cxn>
                <a:cxn ang="0">
                  <a:pos x="12" y="34"/>
                </a:cxn>
                <a:cxn ang="0">
                  <a:pos x="8" y="40"/>
                </a:cxn>
                <a:cxn ang="0">
                  <a:pos x="6" y="51"/>
                </a:cxn>
                <a:cxn ang="0">
                  <a:pos x="2" y="61"/>
                </a:cxn>
                <a:cxn ang="0">
                  <a:pos x="0" y="74"/>
                </a:cxn>
                <a:cxn ang="0">
                  <a:pos x="0" y="89"/>
                </a:cxn>
                <a:cxn ang="0">
                  <a:pos x="0" y="107"/>
                </a:cxn>
                <a:cxn ang="0">
                  <a:pos x="2" y="124"/>
                </a:cxn>
                <a:cxn ang="0">
                  <a:pos x="8" y="143"/>
                </a:cxn>
                <a:cxn ang="0">
                  <a:pos x="16" y="162"/>
                </a:cxn>
                <a:cxn ang="0">
                  <a:pos x="27" y="181"/>
                </a:cxn>
                <a:cxn ang="0">
                  <a:pos x="42" y="198"/>
                </a:cxn>
                <a:cxn ang="0">
                  <a:pos x="61" y="217"/>
                </a:cxn>
                <a:cxn ang="0">
                  <a:pos x="86" y="234"/>
                </a:cxn>
                <a:cxn ang="0">
                  <a:pos x="116" y="251"/>
                </a:cxn>
                <a:cxn ang="0">
                  <a:pos x="217" y="141"/>
                </a:cxn>
                <a:cxn ang="0">
                  <a:pos x="215" y="141"/>
                </a:cxn>
                <a:cxn ang="0">
                  <a:pos x="211" y="141"/>
                </a:cxn>
                <a:cxn ang="0">
                  <a:pos x="206" y="141"/>
                </a:cxn>
                <a:cxn ang="0">
                  <a:pos x="198" y="141"/>
                </a:cxn>
                <a:cxn ang="0">
                  <a:pos x="187" y="137"/>
                </a:cxn>
                <a:cxn ang="0">
                  <a:pos x="177" y="135"/>
                </a:cxn>
                <a:cxn ang="0">
                  <a:pos x="166" y="133"/>
                </a:cxn>
                <a:cxn ang="0">
                  <a:pos x="154" y="127"/>
                </a:cxn>
                <a:cxn ang="0">
                  <a:pos x="141" y="122"/>
                </a:cxn>
                <a:cxn ang="0">
                  <a:pos x="132" y="112"/>
                </a:cxn>
                <a:cxn ang="0">
                  <a:pos x="122" y="101"/>
                </a:cxn>
                <a:cxn ang="0">
                  <a:pos x="114" y="88"/>
                </a:cxn>
                <a:cxn ang="0">
                  <a:pos x="107" y="70"/>
                </a:cxn>
                <a:cxn ang="0">
                  <a:pos x="101" y="50"/>
                </a:cxn>
                <a:cxn ang="0">
                  <a:pos x="97" y="25"/>
                </a:cxn>
                <a:cxn ang="0">
                  <a:pos x="99" y="0"/>
                </a:cxn>
                <a:cxn ang="0">
                  <a:pos x="14" y="29"/>
                </a:cxn>
                <a:cxn ang="0">
                  <a:pos x="14" y="29"/>
                </a:cxn>
              </a:cxnLst>
              <a:rect l="0" t="0" r="r" b="b"/>
              <a:pathLst>
                <a:path w="217" h="251">
                  <a:moveTo>
                    <a:pt x="14" y="29"/>
                  </a:moveTo>
                  <a:lnTo>
                    <a:pt x="12" y="31"/>
                  </a:lnTo>
                  <a:lnTo>
                    <a:pt x="12" y="34"/>
                  </a:lnTo>
                  <a:lnTo>
                    <a:pt x="8" y="40"/>
                  </a:lnTo>
                  <a:lnTo>
                    <a:pt x="6" y="51"/>
                  </a:lnTo>
                  <a:lnTo>
                    <a:pt x="2" y="61"/>
                  </a:lnTo>
                  <a:lnTo>
                    <a:pt x="0" y="74"/>
                  </a:lnTo>
                  <a:lnTo>
                    <a:pt x="0" y="89"/>
                  </a:lnTo>
                  <a:lnTo>
                    <a:pt x="0" y="107"/>
                  </a:lnTo>
                  <a:lnTo>
                    <a:pt x="2" y="124"/>
                  </a:lnTo>
                  <a:lnTo>
                    <a:pt x="8" y="143"/>
                  </a:lnTo>
                  <a:lnTo>
                    <a:pt x="16" y="162"/>
                  </a:lnTo>
                  <a:lnTo>
                    <a:pt x="27" y="181"/>
                  </a:lnTo>
                  <a:lnTo>
                    <a:pt x="42" y="198"/>
                  </a:lnTo>
                  <a:lnTo>
                    <a:pt x="61" y="217"/>
                  </a:lnTo>
                  <a:lnTo>
                    <a:pt x="86" y="234"/>
                  </a:lnTo>
                  <a:lnTo>
                    <a:pt x="116" y="251"/>
                  </a:lnTo>
                  <a:lnTo>
                    <a:pt x="217" y="141"/>
                  </a:lnTo>
                  <a:lnTo>
                    <a:pt x="215" y="141"/>
                  </a:lnTo>
                  <a:lnTo>
                    <a:pt x="211" y="141"/>
                  </a:lnTo>
                  <a:lnTo>
                    <a:pt x="206" y="141"/>
                  </a:lnTo>
                  <a:lnTo>
                    <a:pt x="198" y="141"/>
                  </a:lnTo>
                  <a:lnTo>
                    <a:pt x="187" y="137"/>
                  </a:lnTo>
                  <a:lnTo>
                    <a:pt x="177" y="135"/>
                  </a:lnTo>
                  <a:lnTo>
                    <a:pt x="166" y="133"/>
                  </a:lnTo>
                  <a:lnTo>
                    <a:pt x="154" y="127"/>
                  </a:lnTo>
                  <a:lnTo>
                    <a:pt x="141" y="122"/>
                  </a:lnTo>
                  <a:lnTo>
                    <a:pt x="132" y="112"/>
                  </a:lnTo>
                  <a:lnTo>
                    <a:pt x="122" y="101"/>
                  </a:lnTo>
                  <a:lnTo>
                    <a:pt x="114" y="88"/>
                  </a:lnTo>
                  <a:lnTo>
                    <a:pt x="107" y="70"/>
                  </a:lnTo>
                  <a:lnTo>
                    <a:pt x="101" y="50"/>
                  </a:lnTo>
                  <a:lnTo>
                    <a:pt x="97" y="25"/>
                  </a:lnTo>
                  <a:lnTo>
                    <a:pt x="99" y="0"/>
                  </a:lnTo>
                  <a:lnTo>
                    <a:pt x="14" y="29"/>
                  </a:lnTo>
                  <a:lnTo>
                    <a:pt x="14" y="29"/>
                  </a:lnTo>
                  <a:close/>
                </a:path>
              </a:pathLst>
            </a:custGeom>
            <a:solidFill>
              <a:srgbClr val="000000"/>
            </a:solidFill>
            <a:ln w="9525">
              <a:noFill/>
              <a:round/>
              <a:headEnd/>
              <a:tailEnd/>
            </a:ln>
          </p:spPr>
          <p:txBody>
            <a:bodyPr>
              <a:prstTxWarp prst="textNoShape">
                <a:avLst/>
              </a:prstTxWarp>
            </a:bodyPr>
            <a:lstStyle/>
            <a:p>
              <a:endParaRPr lang="es-MX"/>
            </a:p>
          </p:txBody>
        </p:sp>
        <p:sp>
          <p:nvSpPr>
            <p:cNvPr id="127004" name="Freeform 28"/>
            <p:cNvSpPr>
              <a:spLocks/>
            </p:cNvSpPr>
            <p:nvPr/>
          </p:nvSpPr>
          <p:spPr bwMode="auto">
            <a:xfrm>
              <a:off x="2862" y="1629"/>
              <a:ext cx="565" cy="361"/>
            </a:xfrm>
            <a:custGeom>
              <a:avLst/>
              <a:gdLst/>
              <a:ahLst/>
              <a:cxnLst>
                <a:cxn ang="0">
                  <a:pos x="715" y="301"/>
                </a:cxn>
                <a:cxn ang="0">
                  <a:pos x="604" y="208"/>
                </a:cxn>
                <a:cxn ang="0">
                  <a:pos x="422" y="173"/>
                </a:cxn>
                <a:cxn ang="0">
                  <a:pos x="314" y="206"/>
                </a:cxn>
                <a:cxn ang="0">
                  <a:pos x="268" y="265"/>
                </a:cxn>
                <a:cxn ang="0">
                  <a:pos x="294" y="354"/>
                </a:cxn>
                <a:cxn ang="0">
                  <a:pos x="397" y="428"/>
                </a:cxn>
                <a:cxn ang="0">
                  <a:pos x="456" y="453"/>
                </a:cxn>
                <a:cxn ang="0">
                  <a:pos x="551" y="477"/>
                </a:cxn>
                <a:cxn ang="0">
                  <a:pos x="623" y="485"/>
                </a:cxn>
                <a:cxn ang="0">
                  <a:pos x="648" y="533"/>
                </a:cxn>
                <a:cxn ang="0">
                  <a:pos x="768" y="597"/>
                </a:cxn>
                <a:cxn ang="0">
                  <a:pos x="935" y="635"/>
                </a:cxn>
                <a:cxn ang="0">
                  <a:pos x="1038" y="630"/>
                </a:cxn>
                <a:cxn ang="0">
                  <a:pos x="1127" y="559"/>
                </a:cxn>
                <a:cxn ang="0">
                  <a:pos x="1070" y="384"/>
                </a:cxn>
                <a:cxn ang="0">
                  <a:pos x="960" y="272"/>
                </a:cxn>
                <a:cxn ang="0">
                  <a:pos x="814" y="177"/>
                </a:cxn>
                <a:cxn ang="0">
                  <a:pos x="652" y="105"/>
                </a:cxn>
                <a:cxn ang="0">
                  <a:pos x="487" y="50"/>
                </a:cxn>
                <a:cxn ang="0">
                  <a:pos x="355" y="17"/>
                </a:cxn>
                <a:cxn ang="0">
                  <a:pos x="279" y="4"/>
                </a:cxn>
                <a:cxn ang="0">
                  <a:pos x="207" y="0"/>
                </a:cxn>
                <a:cxn ang="0">
                  <a:pos x="85" y="19"/>
                </a:cxn>
                <a:cxn ang="0">
                  <a:pos x="4" y="116"/>
                </a:cxn>
                <a:cxn ang="0">
                  <a:pos x="61" y="318"/>
                </a:cxn>
                <a:cxn ang="0">
                  <a:pos x="296" y="502"/>
                </a:cxn>
                <a:cxn ang="0">
                  <a:pos x="523" y="614"/>
                </a:cxn>
                <a:cxn ang="0">
                  <a:pos x="584" y="641"/>
                </a:cxn>
                <a:cxn ang="0">
                  <a:pos x="673" y="669"/>
                </a:cxn>
                <a:cxn ang="0">
                  <a:pos x="806" y="707"/>
                </a:cxn>
                <a:cxn ang="0">
                  <a:pos x="874" y="685"/>
                </a:cxn>
                <a:cxn ang="0">
                  <a:pos x="776" y="660"/>
                </a:cxn>
                <a:cxn ang="0">
                  <a:pos x="545" y="586"/>
                </a:cxn>
                <a:cxn ang="0">
                  <a:pos x="277" y="449"/>
                </a:cxn>
                <a:cxn ang="0">
                  <a:pos x="102" y="278"/>
                </a:cxn>
                <a:cxn ang="0">
                  <a:pos x="82" y="156"/>
                </a:cxn>
                <a:cxn ang="0">
                  <a:pos x="116" y="97"/>
                </a:cxn>
                <a:cxn ang="0">
                  <a:pos x="135" y="84"/>
                </a:cxn>
                <a:cxn ang="0">
                  <a:pos x="228" y="57"/>
                </a:cxn>
                <a:cxn ang="0">
                  <a:pos x="412" y="65"/>
                </a:cxn>
                <a:cxn ang="0">
                  <a:pos x="682" y="158"/>
                </a:cxn>
                <a:cxn ang="0">
                  <a:pos x="871" y="265"/>
                </a:cxn>
                <a:cxn ang="0">
                  <a:pos x="964" y="343"/>
                </a:cxn>
                <a:cxn ang="0">
                  <a:pos x="985" y="369"/>
                </a:cxn>
                <a:cxn ang="0">
                  <a:pos x="1013" y="411"/>
                </a:cxn>
                <a:cxn ang="0">
                  <a:pos x="1042" y="477"/>
                </a:cxn>
                <a:cxn ang="0">
                  <a:pos x="1040" y="542"/>
                </a:cxn>
                <a:cxn ang="0">
                  <a:pos x="1006" y="574"/>
                </a:cxn>
                <a:cxn ang="0">
                  <a:pos x="926" y="586"/>
                </a:cxn>
                <a:cxn ang="0">
                  <a:pos x="795" y="567"/>
                </a:cxn>
                <a:cxn ang="0">
                  <a:pos x="764" y="555"/>
                </a:cxn>
                <a:cxn ang="0">
                  <a:pos x="730" y="536"/>
                </a:cxn>
                <a:cxn ang="0">
                  <a:pos x="861" y="365"/>
                </a:cxn>
              </a:cxnLst>
              <a:rect l="0" t="0" r="r" b="b"/>
              <a:pathLst>
                <a:path w="1129" h="723">
                  <a:moveTo>
                    <a:pt x="745" y="348"/>
                  </a:moveTo>
                  <a:lnTo>
                    <a:pt x="741" y="341"/>
                  </a:lnTo>
                  <a:lnTo>
                    <a:pt x="736" y="331"/>
                  </a:lnTo>
                  <a:lnTo>
                    <a:pt x="726" y="316"/>
                  </a:lnTo>
                  <a:lnTo>
                    <a:pt x="715" y="301"/>
                  </a:lnTo>
                  <a:lnTo>
                    <a:pt x="698" y="282"/>
                  </a:lnTo>
                  <a:lnTo>
                    <a:pt x="679" y="263"/>
                  </a:lnTo>
                  <a:lnTo>
                    <a:pt x="658" y="244"/>
                  </a:lnTo>
                  <a:lnTo>
                    <a:pt x="631" y="225"/>
                  </a:lnTo>
                  <a:lnTo>
                    <a:pt x="604" y="208"/>
                  </a:lnTo>
                  <a:lnTo>
                    <a:pt x="572" y="192"/>
                  </a:lnTo>
                  <a:lnTo>
                    <a:pt x="538" y="181"/>
                  </a:lnTo>
                  <a:lnTo>
                    <a:pt x="502" y="173"/>
                  </a:lnTo>
                  <a:lnTo>
                    <a:pt x="462" y="170"/>
                  </a:lnTo>
                  <a:lnTo>
                    <a:pt x="422" y="173"/>
                  </a:lnTo>
                  <a:lnTo>
                    <a:pt x="378" y="179"/>
                  </a:lnTo>
                  <a:lnTo>
                    <a:pt x="334" y="196"/>
                  </a:lnTo>
                  <a:lnTo>
                    <a:pt x="329" y="196"/>
                  </a:lnTo>
                  <a:lnTo>
                    <a:pt x="323" y="202"/>
                  </a:lnTo>
                  <a:lnTo>
                    <a:pt x="314" y="206"/>
                  </a:lnTo>
                  <a:lnTo>
                    <a:pt x="304" y="215"/>
                  </a:lnTo>
                  <a:lnTo>
                    <a:pt x="293" y="223"/>
                  </a:lnTo>
                  <a:lnTo>
                    <a:pt x="283" y="236"/>
                  </a:lnTo>
                  <a:lnTo>
                    <a:pt x="274" y="247"/>
                  </a:lnTo>
                  <a:lnTo>
                    <a:pt x="268" y="265"/>
                  </a:lnTo>
                  <a:lnTo>
                    <a:pt x="264" y="278"/>
                  </a:lnTo>
                  <a:lnTo>
                    <a:pt x="264" y="297"/>
                  </a:lnTo>
                  <a:lnTo>
                    <a:pt x="268" y="314"/>
                  </a:lnTo>
                  <a:lnTo>
                    <a:pt x="279" y="335"/>
                  </a:lnTo>
                  <a:lnTo>
                    <a:pt x="294" y="354"/>
                  </a:lnTo>
                  <a:lnTo>
                    <a:pt x="319" y="379"/>
                  </a:lnTo>
                  <a:lnTo>
                    <a:pt x="350" y="400"/>
                  </a:lnTo>
                  <a:lnTo>
                    <a:pt x="391" y="424"/>
                  </a:lnTo>
                  <a:lnTo>
                    <a:pt x="393" y="424"/>
                  </a:lnTo>
                  <a:lnTo>
                    <a:pt x="397" y="428"/>
                  </a:lnTo>
                  <a:lnTo>
                    <a:pt x="405" y="430"/>
                  </a:lnTo>
                  <a:lnTo>
                    <a:pt x="414" y="436"/>
                  </a:lnTo>
                  <a:lnTo>
                    <a:pt x="426" y="441"/>
                  </a:lnTo>
                  <a:lnTo>
                    <a:pt x="441" y="447"/>
                  </a:lnTo>
                  <a:lnTo>
                    <a:pt x="456" y="453"/>
                  </a:lnTo>
                  <a:lnTo>
                    <a:pt x="475" y="460"/>
                  </a:lnTo>
                  <a:lnTo>
                    <a:pt x="492" y="464"/>
                  </a:lnTo>
                  <a:lnTo>
                    <a:pt x="511" y="470"/>
                  </a:lnTo>
                  <a:lnTo>
                    <a:pt x="532" y="474"/>
                  </a:lnTo>
                  <a:lnTo>
                    <a:pt x="551" y="477"/>
                  </a:lnTo>
                  <a:lnTo>
                    <a:pt x="570" y="481"/>
                  </a:lnTo>
                  <a:lnTo>
                    <a:pt x="589" y="481"/>
                  </a:lnTo>
                  <a:lnTo>
                    <a:pt x="608" y="479"/>
                  </a:lnTo>
                  <a:lnTo>
                    <a:pt x="625" y="476"/>
                  </a:lnTo>
                  <a:lnTo>
                    <a:pt x="623" y="485"/>
                  </a:lnTo>
                  <a:lnTo>
                    <a:pt x="623" y="493"/>
                  </a:lnTo>
                  <a:lnTo>
                    <a:pt x="625" y="500"/>
                  </a:lnTo>
                  <a:lnTo>
                    <a:pt x="629" y="510"/>
                  </a:lnTo>
                  <a:lnTo>
                    <a:pt x="637" y="521"/>
                  </a:lnTo>
                  <a:lnTo>
                    <a:pt x="648" y="533"/>
                  </a:lnTo>
                  <a:lnTo>
                    <a:pt x="660" y="544"/>
                  </a:lnTo>
                  <a:lnTo>
                    <a:pt x="679" y="557"/>
                  </a:lnTo>
                  <a:lnTo>
                    <a:pt x="703" y="571"/>
                  </a:lnTo>
                  <a:lnTo>
                    <a:pt x="734" y="584"/>
                  </a:lnTo>
                  <a:lnTo>
                    <a:pt x="768" y="597"/>
                  </a:lnTo>
                  <a:lnTo>
                    <a:pt x="812" y="609"/>
                  </a:lnTo>
                  <a:lnTo>
                    <a:pt x="861" y="620"/>
                  </a:lnTo>
                  <a:lnTo>
                    <a:pt x="922" y="633"/>
                  </a:lnTo>
                  <a:lnTo>
                    <a:pt x="926" y="633"/>
                  </a:lnTo>
                  <a:lnTo>
                    <a:pt x="935" y="635"/>
                  </a:lnTo>
                  <a:lnTo>
                    <a:pt x="950" y="635"/>
                  </a:lnTo>
                  <a:lnTo>
                    <a:pt x="970" y="635"/>
                  </a:lnTo>
                  <a:lnTo>
                    <a:pt x="990" y="635"/>
                  </a:lnTo>
                  <a:lnTo>
                    <a:pt x="1015" y="633"/>
                  </a:lnTo>
                  <a:lnTo>
                    <a:pt x="1038" y="630"/>
                  </a:lnTo>
                  <a:lnTo>
                    <a:pt x="1063" y="624"/>
                  </a:lnTo>
                  <a:lnTo>
                    <a:pt x="1084" y="612"/>
                  </a:lnTo>
                  <a:lnTo>
                    <a:pt x="1103" y="599"/>
                  </a:lnTo>
                  <a:lnTo>
                    <a:pt x="1118" y="580"/>
                  </a:lnTo>
                  <a:lnTo>
                    <a:pt x="1127" y="559"/>
                  </a:lnTo>
                  <a:lnTo>
                    <a:pt x="1129" y="531"/>
                  </a:lnTo>
                  <a:lnTo>
                    <a:pt x="1124" y="496"/>
                  </a:lnTo>
                  <a:lnTo>
                    <a:pt x="1110" y="457"/>
                  </a:lnTo>
                  <a:lnTo>
                    <a:pt x="1087" y="411"/>
                  </a:lnTo>
                  <a:lnTo>
                    <a:pt x="1070" y="384"/>
                  </a:lnTo>
                  <a:lnTo>
                    <a:pt x="1053" y="362"/>
                  </a:lnTo>
                  <a:lnTo>
                    <a:pt x="1032" y="337"/>
                  </a:lnTo>
                  <a:lnTo>
                    <a:pt x="1011" y="316"/>
                  </a:lnTo>
                  <a:lnTo>
                    <a:pt x="985" y="293"/>
                  </a:lnTo>
                  <a:lnTo>
                    <a:pt x="960" y="272"/>
                  </a:lnTo>
                  <a:lnTo>
                    <a:pt x="931" y="253"/>
                  </a:lnTo>
                  <a:lnTo>
                    <a:pt x="905" y="234"/>
                  </a:lnTo>
                  <a:lnTo>
                    <a:pt x="874" y="213"/>
                  </a:lnTo>
                  <a:lnTo>
                    <a:pt x="844" y="196"/>
                  </a:lnTo>
                  <a:lnTo>
                    <a:pt x="814" y="177"/>
                  </a:lnTo>
                  <a:lnTo>
                    <a:pt x="781" y="162"/>
                  </a:lnTo>
                  <a:lnTo>
                    <a:pt x="749" y="147"/>
                  </a:lnTo>
                  <a:lnTo>
                    <a:pt x="717" y="132"/>
                  </a:lnTo>
                  <a:lnTo>
                    <a:pt x="684" y="116"/>
                  </a:lnTo>
                  <a:lnTo>
                    <a:pt x="652" y="105"/>
                  </a:lnTo>
                  <a:lnTo>
                    <a:pt x="618" y="92"/>
                  </a:lnTo>
                  <a:lnTo>
                    <a:pt x="585" y="80"/>
                  </a:lnTo>
                  <a:lnTo>
                    <a:pt x="551" y="69"/>
                  </a:lnTo>
                  <a:lnTo>
                    <a:pt x="519" y="59"/>
                  </a:lnTo>
                  <a:lnTo>
                    <a:pt x="487" y="50"/>
                  </a:lnTo>
                  <a:lnTo>
                    <a:pt x="458" y="42"/>
                  </a:lnTo>
                  <a:lnTo>
                    <a:pt x="430" y="35"/>
                  </a:lnTo>
                  <a:lnTo>
                    <a:pt x="403" y="29"/>
                  </a:lnTo>
                  <a:lnTo>
                    <a:pt x="378" y="23"/>
                  </a:lnTo>
                  <a:lnTo>
                    <a:pt x="355" y="17"/>
                  </a:lnTo>
                  <a:lnTo>
                    <a:pt x="334" y="14"/>
                  </a:lnTo>
                  <a:lnTo>
                    <a:pt x="317" y="10"/>
                  </a:lnTo>
                  <a:lnTo>
                    <a:pt x="300" y="8"/>
                  </a:lnTo>
                  <a:lnTo>
                    <a:pt x="289" y="6"/>
                  </a:lnTo>
                  <a:lnTo>
                    <a:pt x="279" y="4"/>
                  </a:lnTo>
                  <a:lnTo>
                    <a:pt x="274" y="4"/>
                  </a:lnTo>
                  <a:lnTo>
                    <a:pt x="262" y="4"/>
                  </a:lnTo>
                  <a:lnTo>
                    <a:pt x="247" y="2"/>
                  </a:lnTo>
                  <a:lnTo>
                    <a:pt x="228" y="0"/>
                  </a:lnTo>
                  <a:lnTo>
                    <a:pt x="207" y="0"/>
                  </a:lnTo>
                  <a:lnTo>
                    <a:pt x="182" y="0"/>
                  </a:lnTo>
                  <a:lnTo>
                    <a:pt x="159" y="2"/>
                  </a:lnTo>
                  <a:lnTo>
                    <a:pt x="135" y="4"/>
                  </a:lnTo>
                  <a:lnTo>
                    <a:pt x="110" y="12"/>
                  </a:lnTo>
                  <a:lnTo>
                    <a:pt x="85" y="19"/>
                  </a:lnTo>
                  <a:lnTo>
                    <a:pt x="64" y="31"/>
                  </a:lnTo>
                  <a:lnTo>
                    <a:pt x="44" y="44"/>
                  </a:lnTo>
                  <a:lnTo>
                    <a:pt x="26" y="65"/>
                  </a:lnTo>
                  <a:lnTo>
                    <a:pt x="13" y="88"/>
                  </a:lnTo>
                  <a:lnTo>
                    <a:pt x="4" y="116"/>
                  </a:lnTo>
                  <a:lnTo>
                    <a:pt x="0" y="152"/>
                  </a:lnTo>
                  <a:lnTo>
                    <a:pt x="2" y="192"/>
                  </a:lnTo>
                  <a:lnTo>
                    <a:pt x="11" y="234"/>
                  </a:lnTo>
                  <a:lnTo>
                    <a:pt x="32" y="278"/>
                  </a:lnTo>
                  <a:lnTo>
                    <a:pt x="61" y="318"/>
                  </a:lnTo>
                  <a:lnTo>
                    <a:pt x="101" y="360"/>
                  </a:lnTo>
                  <a:lnTo>
                    <a:pt x="142" y="398"/>
                  </a:lnTo>
                  <a:lnTo>
                    <a:pt x="192" y="434"/>
                  </a:lnTo>
                  <a:lnTo>
                    <a:pt x="243" y="470"/>
                  </a:lnTo>
                  <a:lnTo>
                    <a:pt x="296" y="502"/>
                  </a:lnTo>
                  <a:lnTo>
                    <a:pt x="348" y="529"/>
                  </a:lnTo>
                  <a:lnTo>
                    <a:pt x="397" y="557"/>
                  </a:lnTo>
                  <a:lnTo>
                    <a:pt x="445" y="580"/>
                  </a:lnTo>
                  <a:lnTo>
                    <a:pt x="487" y="599"/>
                  </a:lnTo>
                  <a:lnTo>
                    <a:pt x="523" y="614"/>
                  </a:lnTo>
                  <a:lnTo>
                    <a:pt x="549" y="628"/>
                  </a:lnTo>
                  <a:lnTo>
                    <a:pt x="566" y="635"/>
                  </a:lnTo>
                  <a:lnTo>
                    <a:pt x="574" y="637"/>
                  </a:lnTo>
                  <a:lnTo>
                    <a:pt x="576" y="637"/>
                  </a:lnTo>
                  <a:lnTo>
                    <a:pt x="584" y="641"/>
                  </a:lnTo>
                  <a:lnTo>
                    <a:pt x="595" y="645"/>
                  </a:lnTo>
                  <a:lnTo>
                    <a:pt x="610" y="650"/>
                  </a:lnTo>
                  <a:lnTo>
                    <a:pt x="627" y="656"/>
                  </a:lnTo>
                  <a:lnTo>
                    <a:pt x="650" y="662"/>
                  </a:lnTo>
                  <a:lnTo>
                    <a:pt x="673" y="669"/>
                  </a:lnTo>
                  <a:lnTo>
                    <a:pt x="700" y="679"/>
                  </a:lnTo>
                  <a:lnTo>
                    <a:pt x="724" y="687"/>
                  </a:lnTo>
                  <a:lnTo>
                    <a:pt x="753" y="692"/>
                  </a:lnTo>
                  <a:lnTo>
                    <a:pt x="777" y="700"/>
                  </a:lnTo>
                  <a:lnTo>
                    <a:pt x="806" y="707"/>
                  </a:lnTo>
                  <a:lnTo>
                    <a:pt x="831" y="713"/>
                  </a:lnTo>
                  <a:lnTo>
                    <a:pt x="855" y="719"/>
                  </a:lnTo>
                  <a:lnTo>
                    <a:pt x="878" y="721"/>
                  </a:lnTo>
                  <a:lnTo>
                    <a:pt x="901" y="723"/>
                  </a:lnTo>
                  <a:lnTo>
                    <a:pt x="874" y="685"/>
                  </a:lnTo>
                  <a:lnTo>
                    <a:pt x="869" y="683"/>
                  </a:lnTo>
                  <a:lnTo>
                    <a:pt x="857" y="681"/>
                  </a:lnTo>
                  <a:lnTo>
                    <a:pt x="836" y="675"/>
                  </a:lnTo>
                  <a:lnTo>
                    <a:pt x="810" y="669"/>
                  </a:lnTo>
                  <a:lnTo>
                    <a:pt x="776" y="660"/>
                  </a:lnTo>
                  <a:lnTo>
                    <a:pt x="738" y="650"/>
                  </a:lnTo>
                  <a:lnTo>
                    <a:pt x="694" y="637"/>
                  </a:lnTo>
                  <a:lnTo>
                    <a:pt x="648" y="624"/>
                  </a:lnTo>
                  <a:lnTo>
                    <a:pt x="599" y="605"/>
                  </a:lnTo>
                  <a:lnTo>
                    <a:pt x="545" y="586"/>
                  </a:lnTo>
                  <a:lnTo>
                    <a:pt x="492" y="565"/>
                  </a:lnTo>
                  <a:lnTo>
                    <a:pt x="439" y="538"/>
                  </a:lnTo>
                  <a:lnTo>
                    <a:pt x="382" y="512"/>
                  </a:lnTo>
                  <a:lnTo>
                    <a:pt x="329" y="481"/>
                  </a:lnTo>
                  <a:lnTo>
                    <a:pt x="277" y="449"/>
                  </a:lnTo>
                  <a:lnTo>
                    <a:pt x="228" y="413"/>
                  </a:lnTo>
                  <a:lnTo>
                    <a:pt x="184" y="375"/>
                  </a:lnTo>
                  <a:lnTo>
                    <a:pt x="150" y="341"/>
                  </a:lnTo>
                  <a:lnTo>
                    <a:pt x="123" y="306"/>
                  </a:lnTo>
                  <a:lnTo>
                    <a:pt x="102" y="278"/>
                  </a:lnTo>
                  <a:lnTo>
                    <a:pt x="89" y="247"/>
                  </a:lnTo>
                  <a:lnTo>
                    <a:pt x="82" y="221"/>
                  </a:lnTo>
                  <a:lnTo>
                    <a:pt x="78" y="198"/>
                  </a:lnTo>
                  <a:lnTo>
                    <a:pt x="80" y="177"/>
                  </a:lnTo>
                  <a:lnTo>
                    <a:pt x="82" y="156"/>
                  </a:lnTo>
                  <a:lnTo>
                    <a:pt x="87" y="141"/>
                  </a:lnTo>
                  <a:lnTo>
                    <a:pt x="93" y="126"/>
                  </a:lnTo>
                  <a:lnTo>
                    <a:pt x="102" y="114"/>
                  </a:lnTo>
                  <a:lnTo>
                    <a:pt x="108" y="105"/>
                  </a:lnTo>
                  <a:lnTo>
                    <a:pt x="116" y="97"/>
                  </a:lnTo>
                  <a:lnTo>
                    <a:pt x="120" y="93"/>
                  </a:lnTo>
                  <a:lnTo>
                    <a:pt x="121" y="93"/>
                  </a:lnTo>
                  <a:lnTo>
                    <a:pt x="123" y="92"/>
                  </a:lnTo>
                  <a:lnTo>
                    <a:pt x="129" y="90"/>
                  </a:lnTo>
                  <a:lnTo>
                    <a:pt x="135" y="84"/>
                  </a:lnTo>
                  <a:lnTo>
                    <a:pt x="148" y="78"/>
                  </a:lnTo>
                  <a:lnTo>
                    <a:pt x="161" y="73"/>
                  </a:lnTo>
                  <a:lnTo>
                    <a:pt x="180" y="67"/>
                  </a:lnTo>
                  <a:lnTo>
                    <a:pt x="203" y="61"/>
                  </a:lnTo>
                  <a:lnTo>
                    <a:pt x="228" y="57"/>
                  </a:lnTo>
                  <a:lnTo>
                    <a:pt x="256" y="54"/>
                  </a:lnTo>
                  <a:lnTo>
                    <a:pt x="291" y="54"/>
                  </a:lnTo>
                  <a:lnTo>
                    <a:pt x="327" y="54"/>
                  </a:lnTo>
                  <a:lnTo>
                    <a:pt x="369" y="59"/>
                  </a:lnTo>
                  <a:lnTo>
                    <a:pt x="412" y="65"/>
                  </a:lnTo>
                  <a:lnTo>
                    <a:pt x="464" y="76"/>
                  </a:lnTo>
                  <a:lnTo>
                    <a:pt x="515" y="93"/>
                  </a:lnTo>
                  <a:lnTo>
                    <a:pt x="574" y="114"/>
                  </a:lnTo>
                  <a:lnTo>
                    <a:pt x="629" y="135"/>
                  </a:lnTo>
                  <a:lnTo>
                    <a:pt x="682" y="158"/>
                  </a:lnTo>
                  <a:lnTo>
                    <a:pt x="728" y="179"/>
                  </a:lnTo>
                  <a:lnTo>
                    <a:pt x="770" y="202"/>
                  </a:lnTo>
                  <a:lnTo>
                    <a:pt x="808" y="223"/>
                  </a:lnTo>
                  <a:lnTo>
                    <a:pt x="842" y="244"/>
                  </a:lnTo>
                  <a:lnTo>
                    <a:pt x="871" y="265"/>
                  </a:lnTo>
                  <a:lnTo>
                    <a:pt x="897" y="284"/>
                  </a:lnTo>
                  <a:lnTo>
                    <a:pt x="918" y="301"/>
                  </a:lnTo>
                  <a:lnTo>
                    <a:pt x="935" y="316"/>
                  </a:lnTo>
                  <a:lnTo>
                    <a:pt x="950" y="329"/>
                  </a:lnTo>
                  <a:lnTo>
                    <a:pt x="964" y="343"/>
                  </a:lnTo>
                  <a:lnTo>
                    <a:pt x="971" y="352"/>
                  </a:lnTo>
                  <a:lnTo>
                    <a:pt x="979" y="360"/>
                  </a:lnTo>
                  <a:lnTo>
                    <a:pt x="981" y="363"/>
                  </a:lnTo>
                  <a:lnTo>
                    <a:pt x="983" y="365"/>
                  </a:lnTo>
                  <a:lnTo>
                    <a:pt x="985" y="369"/>
                  </a:lnTo>
                  <a:lnTo>
                    <a:pt x="989" y="375"/>
                  </a:lnTo>
                  <a:lnTo>
                    <a:pt x="994" y="382"/>
                  </a:lnTo>
                  <a:lnTo>
                    <a:pt x="998" y="390"/>
                  </a:lnTo>
                  <a:lnTo>
                    <a:pt x="1006" y="400"/>
                  </a:lnTo>
                  <a:lnTo>
                    <a:pt x="1013" y="411"/>
                  </a:lnTo>
                  <a:lnTo>
                    <a:pt x="1019" y="424"/>
                  </a:lnTo>
                  <a:lnTo>
                    <a:pt x="1025" y="436"/>
                  </a:lnTo>
                  <a:lnTo>
                    <a:pt x="1032" y="451"/>
                  </a:lnTo>
                  <a:lnTo>
                    <a:pt x="1036" y="464"/>
                  </a:lnTo>
                  <a:lnTo>
                    <a:pt x="1042" y="477"/>
                  </a:lnTo>
                  <a:lnTo>
                    <a:pt x="1044" y="493"/>
                  </a:lnTo>
                  <a:lnTo>
                    <a:pt x="1046" y="506"/>
                  </a:lnTo>
                  <a:lnTo>
                    <a:pt x="1046" y="521"/>
                  </a:lnTo>
                  <a:lnTo>
                    <a:pt x="1046" y="535"/>
                  </a:lnTo>
                  <a:lnTo>
                    <a:pt x="1040" y="542"/>
                  </a:lnTo>
                  <a:lnTo>
                    <a:pt x="1036" y="550"/>
                  </a:lnTo>
                  <a:lnTo>
                    <a:pt x="1030" y="557"/>
                  </a:lnTo>
                  <a:lnTo>
                    <a:pt x="1025" y="565"/>
                  </a:lnTo>
                  <a:lnTo>
                    <a:pt x="1015" y="569"/>
                  </a:lnTo>
                  <a:lnTo>
                    <a:pt x="1006" y="574"/>
                  </a:lnTo>
                  <a:lnTo>
                    <a:pt x="992" y="578"/>
                  </a:lnTo>
                  <a:lnTo>
                    <a:pt x="981" y="584"/>
                  </a:lnTo>
                  <a:lnTo>
                    <a:pt x="964" y="586"/>
                  </a:lnTo>
                  <a:lnTo>
                    <a:pt x="947" y="586"/>
                  </a:lnTo>
                  <a:lnTo>
                    <a:pt x="926" y="586"/>
                  </a:lnTo>
                  <a:lnTo>
                    <a:pt x="905" y="586"/>
                  </a:lnTo>
                  <a:lnTo>
                    <a:pt x="880" y="582"/>
                  </a:lnTo>
                  <a:lnTo>
                    <a:pt x="854" y="578"/>
                  </a:lnTo>
                  <a:lnTo>
                    <a:pt x="825" y="573"/>
                  </a:lnTo>
                  <a:lnTo>
                    <a:pt x="795" y="567"/>
                  </a:lnTo>
                  <a:lnTo>
                    <a:pt x="793" y="565"/>
                  </a:lnTo>
                  <a:lnTo>
                    <a:pt x="783" y="563"/>
                  </a:lnTo>
                  <a:lnTo>
                    <a:pt x="777" y="561"/>
                  </a:lnTo>
                  <a:lnTo>
                    <a:pt x="772" y="559"/>
                  </a:lnTo>
                  <a:lnTo>
                    <a:pt x="764" y="555"/>
                  </a:lnTo>
                  <a:lnTo>
                    <a:pt x="758" y="554"/>
                  </a:lnTo>
                  <a:lnTo>
                    <a:pt x="749" y="550"/>
                  </a:lnTo>
                  <a:lnTo>
                    <a:pt x="743" y="546"/>
                  </a:lnTo>
                  <a:lnTo>
                    <a:pt x="736" y="540"/>
                  </a:lnTo>
                  <a:lnTo>
                    <a:pt x="730" y="536"/>
                  </a:lnTo>
                  <a:lnTo>
                    <a:pt x="722" y="529"/>
                  </a:lnTo>
                  <a:lnTo>
                    <a:pt x="717" y="523"/>
                  </a:lnTo>
                  <a:lnTo>
                    <a:pt x="713" y="515"/>
                  </a:lnTo>
                  <a:lnTo>
                    <a:pt x="709" y="510"/>
                  </a:lnTo>
                  <a:lnTo>
                    <a:pt x="861" y="365"/>
                  </a:lnTo>
                  <a:lnTo>
                    <a:pt x="783" y="325"/>
                  </a:lnTo>
                  <a:lnTo>
                    <a:pt x="745" y="348"/>
                  </a:lnTo>
                  <a:lnTo>
                    <a:pt x="745" y="348"/>
                  </a:lnTo>
                  <a:close/>
                </a:path>
              </a:pathLst>
            </a:custGeom>
            <a:solidFill>
              <a:srgbClr val="000000"/>
            </a:solidFill>
            <a:ln w="9525">
              <a:noFill/>
              <a:round/>
              <a:headEnd/>
              <a:tailEnd/>
            </a:ln>
          </p:spPr>
          <p:txBody>
            <a:bodyPr>
              <a:prstTxWarp prst="textNoShape">
                <a:avLst/>
              </a:prstTxWarp>
            </a:bodyPr>
            <a:lstStyle/>
            <a:p>
              <a:endParaRPr lang="es-MX"/>
            </a:p>
          </p:txBody>
        </p:sp>
        <p:sp>
          <p:nvSpPr>
            <p:cNvPr id="127005" name="Freeform 29"/>
            <p:cNvSpPr>
              <a:spLocks/>
            </p:cNvSpPr>
            <p:nvPr/>
          </p:nvSpPr>
          <p:spPr bwMode="auto">
            <a:xfrm>
              <a:off x="3038" y="1739"/>
              <a:ext cx="171" cy="106"/>
            </a:xfrm>
            <a:custGeom>
              <a:avLst/>
              <a:gdLst/>
              <a:ahLst/>
              <a:cxnLst>
                <a:cxn ang="0">
                  <a:pos x="340" y="141"/>
                </a:cxn>
                <a:cxn ang="0">
                  <a:pos x="342" y="131"/>
                </a:cxn>
                <a:cxn ang="0">
                  <a:pos x="338" y="120"/>
                </a:cxn>
                <a:cxn ang="0">
                  <a:pos x="332" y="108"/>
                </a:cxn>
                <a:cxn ang="0">
                  <a:pos x="321" y="93"/>
                </a:cxn>
                <a:cxn ang="0">
                  <a:pos x="306" y="78"/>
                </a:cxn>
                <a:cxn ang="0">
                  <a:pos x="281" y="59"/>
                </a:cxn>
                <a:cxn ang="0">
                  <a:pos x="254" y="40"/>
                </a:cxn>
                <a:cxn ang="0">
                  <a:pos x="228" y="26"/>
                </a:cxn>
                <a:cxn ang="0">
                  <a:pos x="199" y="15"/>
                </a:cxn>
                <a:cxn ang="0">
                  <a:pos x="171" y="6"/>
                </a:cxn>
                <a:cxn ang="0">
                  <a:pos x="142" y="0"/>
                </a:cxn>
                <a:cxn ang="0">
                  <a:pos x="117" y="0"/>
                </a:cxn>
                <a:cxn ang="0">
                  <a:pos x="93" y="2"/>
                </a:cxn>
                <a:cxn ang="0">
                  <a:pos x="72" y="7"/>
                </a:cxn>
                <a:cxn ang="0">
                  <a:pos x="51" y="15"/>
                </a:cxn>
                <a:cxn ang="0">
                  <a:pos x="32" y="25"/>
                </a:cxn>
                <a:cxn ang="0">
                  <a:pos x="17" y="38"/>
                </a:cxn>
                <a:cxn ang="0">
                  <a:pos x="5" y="55"/>
                </a:cxn>
                <a:cxn ang="0">
                  <a:pos x="0" y="72"/>
                </a:cxn>
                <a:cxn ang="0">
                  <a:pos x="1" y="91"/>
                </a:cxn>
                <a:cxn ang="0">
                  <a:pos x="11" y="116"/>
                </a:cxn>
                <a:cxn ang="0">
                  <a:pos x="30" y="141"/>
                </a:cxn>
                <a:cxn ang="0">
                  <a:pos x="57" y="163"/>
                </a:cxn>
                <a:cxn ang="0">
                  <a:pos x="89" y="182"/>
                </a:cxn>
                <a:cxn ang="0">
                  <a:pos x="121" y="196"/>
                </a:cxn>
                <a:cxn ang="0">
                  <a:pos x="159" y="207"/>
                </a:cxn>
                <a:cxn ang="0">
                  <a:pos x="193" y="211"/>
                </a:cxn>
                <a:cxn ang="0">
                  <a:pos x="228" y="213"/>
                </a:cxn>
                <a:cxn ang="0">
                  <a:pos x="258" y="209"/>
                </a:cxn>
                <a:cxn ang="0">
                  <a:pos x="275" y="201"/>
                </a:cxn>
                <a:cxn ang="0">
                  <a:pos x="289" y="188"/>
                </a:cxn>
                <a:cxn ang="0">
                  <a:pos x="302" y="179"/>
                </a:cxn>
                <a:cxn ang="0">
                  <a:pos x="313" y="167"/>
                </a:cxn>
                <a:cxn ang="0">
                  <a:pos x="323" y="156"/>
                </a:cxn>
                <a:cxn ang="0">
                  <a:pos x="338" y="144"/>
                </a:cxn>
                <a:cxn ang="0">
                  <a:pos x="340" y="142"/>
                </a:cxn>
              </a:cxnLst>
              <a:rect l="0" t="0" r="r" b="b"/>
              <a:pathLst>
                <a:path w="342" h="213">
                  <a:moveTo>
                    <a:pt x="340" y="142"/>
                  </a:moveTo>
                  <a:lnTo>
                    <a:pt x="340" y="141"/>
                  </a:lnTo>
                  <a:lnTo>
                    <a:pt x="342" y="137"/>
                  </a:lnTo>
                  <a:lnTo>
                    <a:pt x="342" y="131"/>
                  </a:lnTo>
                  <a:lnTo>
                    <a:pt x="342" y="123"/>
                  </a:lnTo>
                  <a:lnTo>
                    <a:pt x="338" y="120"/>
                  </a:lnTo>
                  <a:lnTo>
                    <a:pt x="336" y="114"/>
                  </a:lnTo>
                  <a:lnTo>
                    <a:pt x="332" y="108"/>
                  </a:lnTo>
                  <a:lnTo>
                    <a:pt x="328" y="101"/>
                  </a:lnTo>
                  <a:lnTo>
                    <a:pt x="321" y="93"/>
                  </a:lnTo>
                  <a:lnTo>
                    <a:pt x="315" y="85"/>
                  </a:lnTo>
                  <a:lnTo>
                    <a:pt x="306" y="78"/>
                  </a:lnTo>
                  <a:lnTo>
                    <a:pt x="296" y="68"/>
                  </a:lnTo>
                  <a:lnTo>
                    <a:pt x="281" y="59"/>
                  </a:lnTo>
                  <a:lnTo>
                    <a:pt x="268" y="49"/>
                  </a:lnTo>
                  <a:lnTo>
                    <a:pt x="254" y="40"/>
                  </a:lnTo>
                  <a:lnTo>
                    <a:pt x="243" y="34"/>
                  </a:lnTo>
                  <a:lnTo>
                    <a:pt x="228" y="26"/>
                  </a:lnTo>
                  <a:lnTo>
                    <a:pt x="214" y="21"/>
                  </a:lnTo>
                  <a:lnTo>
                    <a:pt x="199" y="15"/>
                  </a:lnTo>
                  <a:lnTo>
                    <a:pt x="186" y="11"/>
                  </a:lnTo>
                  <a:lnTo>
                    <a:pt x="171" y="6"/>
                  </a:lnTo>
                  <a:lnTo>
                    <a:pt x="157" y="4"/>
                  </a:lnTo>
                  <a:lnTo>
                    <a:pt x="142" y="0"/>
                  </a:lnTo>
                  <a:lnTo>
                    <a:pt x="131" y="0"/>
                  </a:lnTo>
                  <a:lnTo>
                    <a:pt x="117" y="0"/>
                  </a:lnTo>
                  <a:lnTo>
                    <a:pt x="104" y="0"/>
                  </a:lnTo>
                  <a:lnTo>
                    <a:pt x="93" y="2"/>
                  </a:lnTo>
                  <a:lnTo>
                    <a:pt x="83" y="6"/>
                  </a:lnTo>
                  <a:lnTo>
                    <a:pt x="72" y="7"/>
                  </a:lnTo>
                  <a:lnTo>
                    <a:pt x="62" y="9"/>
                  </a:lnTo>
                  <a:lnTo>
                    <a:pt x="51" y="15"/>
                  </a:lnTo>
                  <a:lnTo>
                    <a:pt x="41" y="19"/>
                  </a:lnTo>
                  <a:lnTo>
                    <a:pt x="32" y="25"/>
                  </a:lnTo>
                  <a:lnTo>
                    <a:pt x="24" y="32"/>
                  </a:lnTo>
                  <a:lnTo>
                    <a:pt x="17" y="38"/>
                  </a:lnTo>
                  <a:lnTo>
                    <a:pt x="11" y="47"/>
                  </a:lnTo>
                  <a:lnTo>
                    <a:pt x="5" y="55"/>
                  </a:lnTo>
                  <a:lnTo>
                    <a:pt x="1" y="63"/>
                  </a:lnTo>
                  <a:lnTo>
                    <a:pt x="0" y="72"/>
                  </a:lnTo>
                  <a:lnTo>
                    <a:pt x="0" y="83"/>
                  </a:lnTo>
                  <a:lnTo>
                    <a:pt x="1" y="91"/>
                  </a:lnTo>
                  <a:lnTo>
                    <a:pt x="5" y="104"/>
                  </a:lnTo>
                  <a:lnTo>
                    <a:pt x="11" y="116"/>
                  </a:lnTo>
                  <a:lnTo>
                    <a:pt x="20" y="129"/>
                  </a:lnTo>
                  <a:lnTo>
                    <a:pt x="30" y="141"/>
                  </a:lnTo>
                  <a:lnTo>
                    <a:pt x="43" y="154"/>
                  </a:lnTo>
                  <a:lnTo>
                    <a:pt x="57" y="163"/>
                  </a:lnTo>
                  <a:lnTo>
                    <a:pt x="72" y="173"/>
                  </a:lnTo>
                  <a:lnTo>
                    <a:pt x="89" y="182"/>
                  </a:lnTo>
                  <a:lnTo>
                    <a:pt x="104" y="190"/>
                  </a:lnTo>
                  <a:lnTo>
                    <a:pt x="121" y="196"/>
                  </a:lnTo>
                  <a:lnTo>
                    <a:pt x="140" y="203"/>
                  </a:lnTo>
                  <a:lnTo>
                    <a:pt x="159" y="207"/>
                  </a:lnTo>
                  <a:lnTo>
                    <a:pt x="176" y="209"/>
                  </a:lnTo>
                  <a:lnTo>
                    <a:pt x="193" y="211"/>
                  </a:lnTo>
                  <a:lnTo>
                    <a:pt x="213" y="213"/>
                  </a:lnTo>
                  <a:lnTo>
                    <a:pt x="228" y="213"/>
                  </a:lnTo>
                  <a:lnTo>
                    <a:pt x="245" y="211"/>
                  </a:lnTo>
                  <a:lnTo>
                    <a:pt x="258" y="209"/>
                  </a:lnTo>
                  <a:lnTo>
                    <a:pt x="271" y="207"/>
                  </a:lnTo>
                  <a:lnTo>
                    <a:pt x="275" y="201"/>
                  </a:lnTo>
                  <a:lnTo>
                    <a:pt x="285" y="194"/>
                  </a:lnTo>
                  <a:lnTo>
                    <a:pt x="289" y="188"/>
                  </a:lnTo>
                  <a:lnTo>
                    <a:pt x="296" y="182"/>
                  </a:lnTo>
                  <a:lnTo>
                    <a:pt x="302" y="179"/>
                  </a:lnTo>
                  <a:lnTo>
                    <a:pt x="308" y="173"/>
                  </a:lnTo>
                  <a:lnTo>
                    <a:pt x="313" y="167"/>
                  </a:lnTo>
                  <a:lnTo>
                    <a:pt x="319" y="160"/>
                  </a:lnTo>
                  <a:lnTo>
                    <a:pt x="323" y="156"/>
                  </a:lnTo>
                  <a:lnTo>
                    <a:pt x="330" y="150"/>
                  </a:lnTo>
                  <a:lnTo>
                    <a:pt x="338" y="144"/>
                  </a:lnTo>
                  <a:lnTo>
                    <a:pt x="340" y="142"/>
                  </a:lnTo>
                  <a:lnTo>
                    <a:pt x="340" y="142"/>
                  </a:lnTo>
                  <a:close/>
                </a:path>
              </a:pathLst>
            </a:custGeom>
            <a:solidFill>
              <a:srgbClr val="FFFFFF"/>
            </a:solidFill>
            <a:ln w="9525">
              <a:noFill/>
              <a:round/>
              <a:headEnd/>
              <a:tailEnd/>
            </a:ln>
          </p:spPr>
          <p:txBody>
            <a:bodyPr>
              <a:prstTxWarp prst="textNoShape">
                <a:avLst/>
              </a:prstTxWarp>
            </a:bodyPr>
            <a:lstStyle/>
            <a:p>
              <a:endParaRPr lang="es-MX"/>
            </a:p>
          </p:txBody>
        </p:sp>
        <p:sp>
          <p:nvSpPr>
            <p:cNvPr id="127006" name="Freeform 30"/>
            <p:cNvSpPr>
              <a:spLocks/>
            </p:cNvSpPr>
            <p:nvPr/>
          </p:nvSpPr>
          <p:spPr bwMode="auto">
            <a:xfrm>
              <a:off x="2830" y="1747"/>
              <a:ext cx="61" cy="137"/>
            </a:xfrm>
            <a:custGeom>
              <a:avLst/>
              <a:gdLst/>
              <a:ahLst/>
              <a:cxnLst>
                <a:cxn ang="0">
                  <a:pos x="89" y="0"/>
                </a:cxn>
                <a:cxn ang="0">
                  <a:pos x="0" y="226"/>
                </a:cxn>
                <a:cxn ang="0">
                  <a:pos x="29" y="276"/>
                </a:cxn>
                <a:cxn ang="0">
                  <a:pos x="122" y="46"/>
                </a:cxn>
                <a:cxn ang="0">
                  <a:pos x="89" y="0"/>
                </a:cxn>
                <a:cxn ang="0">
                  <a:pos x="89" y="0"/>
                </a:cxn>
              </a:cxnLst>
              <a:rect l="0" t="0" r="r" b="b"/>
              <a:pathLst>
                <a:path w="122" h="276">
                  <a:moveTo>
                    <a:pt x="89" y="0"/>
                  </a:moveTo>
                  <a:lnTo>
                    <a:pt x="0" y="226"/>
                  </a:lnTo>
                  <a:lnTo>
                    <a:pt x="29" y="276"/>
                  </a:lnTo>
                  <a:lnTo>
                    <a:pt x="122" y="46"/>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27007" name="Freeform 31"/>
            <p:cNvSpPr>
              <a:spLocks/>
            </p:cNvSpPr>
            <p:nvPr/>
          </p:nvSpPr>
          <p:spPr bwMode="auto">
            <a:xfrm>
              <a:off x="2862" y="1789"/>
              <a:ext cx="59" cy="139"/>
            </a:xfrm>
            <a:custGeom>
              <a:avLst/>
              <a:gdLst/>
              <a:ahLst/>
              <a:cxnLst>
                <a:cxn ang="0">
                  <a:pos x="87" y="0"/>
                </a:cxn>
                <a:cxn ang="0">
                  <a:pos x="0" y="228"/>
                </a:cxn>
                <a:cxn ang="0">
                  <a:pos x="24" y="277"/>
                </a:cxn>
                <a:cxn ang="0">
                  <a:pos x="118" y="49"/>
                </a:cxn>
                <a:cxn ang="0">
                  <a:pos x="87" y="0"/>
                </a:cxn>
                <a:cxn ang="0">
                  <a:pos x="87" y="0"/>
                </a:cxn>
              </a:cxnLst>
              <a:rect l="0" t="0" r="r" b="b"/>
              <a:pathLst>
                <a:path w="118" h="277">
                  <a:moveTo>
                    <a:pt x="87" y="0"/>
                  </a:moveTo>
                  <a:lnTo>
                    <a:pt x="0" y="228"/>
                  </a:lnTo>
                  <a:lnTo>
                    <a:pt x="24" y="277"/>
                  </a:lnTo>
                  <a:lnTo>
                    <a:pt x="118" y="49"/>
                  </a:lnTo>
                  <a:lnTo>
                    <a:pt x="87" y="0"/>
                  </a:lnTo>
                  <a:lnTo>
                    <a:pt x="87" y="0"/>
                  </a:lnTo>
                  <a:close/>
                </a:path>
              </a:pathLst>
            </a:custGeom>
            <a:solidFill>
              <a:srgbClr val="000000"/>
            </a:solidFill>
            <a:ln w="9525">
              <a:noFill/>
              <a:round/>
              <a:headEnd/>
              <a:tailEnd/>
            </a:ln>
          </p:spPr>
          <p:txBody>
            <a:bodyPr>
              <a:prstTxWarp prst="textNoShape">
                <a:avLst/>
              </a:prstTxWarp>
            </a:bodyPr>
            <a:lstStyle/>
            <a:p>
              <a:endParaRPr lang="es-MX"/>
            </a:p>
          </p:txBody>
        </p:sp>
        <p:sp>
          <p:nvSpPr>
            <p:cNvPr id="127008" name="Freeform 32"/>
            <p:cNvSpPr>
              <a:spLocks/>
            </p:cNvSpPr>
            <p:nvPr/>
          </p:nvSpPr>
          <p:spPr bwMode="auto">
            <a:xfrm>
              <a:off x="2892" y="1822"/>
              <a:ext cx="62" cy="124"/>
            </a:xfrm>
            <a:custGeom>
              <a:avLst/>
              <a:gdLst/>
              <a:ahLst/>
              <a:cxnLst>
                <a:cxn ang="0">
                  <a:pos x="89" y="0"/>
                </a:cxn>
                <a:cxn ang="0">
                  <a:pos x="0" y="223"/>
                </a:cxn>
                <a:cxn ang="0">
                  <a:pos x="38" y="249"/>
                </a:cxn>
                <a:cxn ang="0">
                  <a:pos x="123" y="33"/>
                </a:cxn>
                <a:cxn ang="0">
                  <a:pos x="89" y="0"/>
                </a:cxn>
                <a:cxn ang="0">
                  <a:pos x="89" y="0"/>
                </a:cxn>
              </a:cxnLst>
              <a:rect l="0" t="0" r="r" b="b"/>
              <a:pathLst>
                <a:path w="123" h="249">
                  <a:moveTo>
                    <a:pt x="89" y="0"/>
                  </a:moveTo>
                  <a:lnTo>
                    <a:pt x="0" y="223"/>
                  </a:lnTo>
                  <a:lnTo>
                    <a:pt x="38" y="249"/>
                  </a:lnTo>
                  <a:lnTo>
                    <a:pt x="123" y="33"/>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27009" name="Freeform 33"/>
            <p:cNvSpPr>
              <a:spLocks/>
            </p:cNvSpPr>
            <p:nvPr/>
          </p:nvSpPr>
          <p:spPr bwMode="auto">
            <a:xfrm>
              <a:off x="3080" y="1926"/>
              <a:ext cx="64" cy="112"/>
            </a:xfrm>
            <a:custGeom>
              <a:avLst/>
              <a:gdLst/>
              <a:ahLst/>
              <a:cxnLst>
                <a:cxn ang="0">
                  <a:pos x="90" y="0"/>
                </a:cxn>
                <a:cxn ang="0">
                  <a:pos x="0" y="215"/>
                </a:cxn>
                <a:cxn ang="0">
                  <a:pos x="36" y="225"/>
                </a:cxn>
                <a:cxn ang="0">
                  <a:pos x="128" y="14"/>
                </a:cxn>
                <a:cxn ang="0">
                  <a:pos x="90" y="0"/>
                </a:cxn>
                <a:cxn ang="0">
                  <a:pos x="90" y="0"/>
                </a:cxn>
              </a:cxnLst>
              <a:rect l="0" t="0" r="r" b="b"/>
              <a:pathLst>
                <a:path w="128" h="225">
                  <a:moveTo>
                    <a:pt x="90" y="0"/>
                  </a:moveTo>
                  <a:lnTo>
                    <a:pt x="0" y="215"/>
                  </a:lnTo>
                  <a:lnTo>
                    <a:pt x="36" y="225"/>
                  </a:lnTo>
                  <a:lnTo>
                    <a:pt x="128" y="14"/>
                  </a:lnTo>
                  <a:lnTo>
                    <a:pt x="90" y="0"/>
                  </a:lnTo>
                  <a:lnTo>
                    <a:pt x="90" y="0"/>
                  </a:lnTo>
                  <a:close/>
                </a:path>
              </a:pathLst>
            </a:custGeom>
            <a:solidFill>
              <a:srgbClr val="000000"/>
            </a:solidFill>
            <a:ln w="9525">
              <a:noFill/>
              <a:round/>
              <a:headEnd/>
              <a:tailEnd/>
            </a:ln>
          </p:spPr>
          <p:txBody>
            <a:bodyPr>
              <a:prstTxWarp prst="textNoShape">
                <a:avLst/>
              </a:prstTxWarp>
            </a:bodyPr>
            <a:lstStyle/>
            <a:p>
              <a:endParaRPr lang="es-MX"/>
            </a:p>
          </p:txBody>
        </p:sp>
        <p:sp>
          <p:nvSpPr>
            <p:cNvPr id="127010" name="Freeform 34"/>
            <p:cNvSpPr>
              <a:spLocks/>
            </p:cNvSpPr>
            <p:nvPr/>
          </p:nvSpPr>
          <p:spPr bwMode="auto">
            <a:xfrm>
              <a:off x="3133" y="1943"/>
              <a:ext cx="64" cy="113"/>
            </a:xfrm>
            <a:custGeom>
              <a:avLst/>
              <a:gdLst/>
              <a:ahLst/>
              <a:cxnLst>
                <a:cxn ang="0">
                  <a:pos x="89" y="0"/>
                </a:cxn>
                <a:cxn ang="0">
                  <a:pos x="0" y="216"/>
                </a:cxn>
                <a:cxn ang="0">
                  <a:pos x="34" y="226"/>
                </a:cxn>
                <a:cxn ang="0">
                  <a:pos x="127" y="15"/>
                </a:cxn>
                <a:cxn ang="0">
                  <a:pos x="89" y="0"/>
                </a:cxn>
                <a:cxn ang="0">
                  <a:pos x="89" y="0"/>
                </a:cxn>
              </a:cxnLst>
              <a:rect l="0" t="0" r="r" b="b"/>
              <a:pathLst>
                <a:path w="127" h="226">
                  <a:moveTo>
                    <a:pt x="89" y="0"/>
                  </a:moveTo>
                  <a:lnTo>
                    <a:pt x="0" y="216"/>
                  </a:lnTo>
                  <a:lnTo>
                    <a:pt x="34" y="226"/>
                  </a:lnTo>
                  <a:lnTo>
                    <a:pt x="127" y="15"/>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27011" name="Freeform 35"/>
            <p:cNvSpPr>
              <a:spLocks/>
            </p:cNvSpPr>
            <p:nvPr/>
          </p:nvSpPr>
          <p:spPr bwMode="auto">
            <a:xfrm>
              <a:off x="3189" y="1960"/>
              <a:ext cx="61" cy="101"/>
            </a:xfrm>
            <a:custGeom>
              <a:avLst/>
              <a:gdLst/>
              <a:ahLst/>
              <a:cxnLst>
                <a:cxn ang="0">
                  <a:pos x="84" y="0"/>
                </a:cxn>
                <a:cxn ang="0">
                  <a:pos x="0" y="194"/>
                </a:cxn>
                <a:cxn ang="0">
                  <a:pos x="38" y="201"/>
                </a:cxn>
                <a:cxn ang="0">
                  <a:pos x="122" y="17"/>
                </a:cxn>
                <a:cxn ang="0">
                  <a:pos x="84" y="0"/>
                </a:cxn>
                <a:cxn ang="0">
                  <a:pos x="84" y="0"/>
                </a:cxn>
              </a:cxnLst>
              <a:rect l="0" t="0" r="r" b="b"/>
              <a:pathLst>
                <a:path w="122" h="201">
                  <a:moveTo>
                    <a:pt x="84" y="0"/>
                  </a:moveTo>
                  <a:lnTo>
                    <a:pt x="0" y="194"/>
                  </a:lnTo>
                  <a:lnTo>
                    <a:pt x="38" y="201"/>
                  </a:lnTo>
                  <a:lnTo>
                    <a:pt x="122" y="17"/>
                  </a:lnTo>
                  <a:lnTo>
                    <a:pt x="84" y="0"/>
                  </a:lnTo>
                  <a:lnTo>
                    <a:pt x="84" y="0"/>
                  </a:lnTo>
                  <a:close/>
                </a:path>
              </a:pathLst>
            </a:custGeom>
            <a:solidFill>
              <a:srgbClr val="000000"/>
            </a:solidFill>
            <a:ln w="9525">
              <a:noFill/>
              <a:round/>
              <a:headEnd/>
              <a:tailEnd/>
            </a:ln>
          </p:spPr>
          <p:txBody>
            <a:bodyPr>
              <a:prstTxWarp prst="textNoShape">
                <a:avLst/>
              </a:prstTxWarp>
            </a:bodyPr>
            <a:lstStyle/>
            <a:p>
              <a:endParaRPr lang="es-MX"/>
            </a:p>
          </p:txBody>
        </p:sp>
        <p:sp>
          <p:nvSpPr>
            <p:cNvPr id="127012" name="Freeform 36"/>
            <p:cNvSpPr>
              <a:spLocks/>
            </p:cNvSpPr>
            <p:nvPr/>
          </p:nvSpPr>
          <p:spPr bwMode="auto">
            <a:xfrm>
              <a:off x="2995" y="2451"/>
              <a:ext cx="125" cy="133"/>
            </a:xfrm>
            <a:custGeom>
              <a:avLst/>
              <a:gdLst/>
              <a:ahLst/>
              <a:cxnLst>
                <a:cxn ang="0">
                  <a:pos x="0" y="247"/>
                </a:cxn>
                <a:cxn ang="0">
                  <a:pos x="2" y="239"/>
                </a:cxn>
                <a:cxn ang="0">
                  <a:pos x="9" y="228"/>
                </a:cxn>
                <a:cxn ang="0">
                  <a:pos x="21" y="214"/>
                </a:cxn>
                <a:cxn ang="0">
                  <a:pos x="36" y="197"/>
                </a:cxn>
                <a:cxn ang="0">
                  <a:pos x="53" y="178"/>
                </a:cxn>
                <a:cxn ang="0">
                  <a:pos x="72" y="157"/>
                </a:cxn>
                <a:cxn ang="0">
                  <a:pos x="91" y="135"/>
                </a:cxn>
                <a:cxn ang="0">
                  <a:pos x="114" y="114"/>
                </a:cxn>
                <a:cxn ang="0">
                  <a:pos x="133" y="93"/>
                </a:cxn>
                <a:cxn ang="0">
                  <a:pos x="154" y="72"/>
                </a:cxn>
                <a:cxn ang="0">
                  <a:pos x="171" y="51"/>
                </a:cxn>
                <a:cxn ang="0">
                  <a:pos x="188" y="34"/>
                </a:cxn>
                <a:cxn ang="0">
                  <a:pos x="202" y="19"/>
                </a:cxn>
                <a:cxn ang="0">
                  <a:pos x="213" y="9"/>
                </a:cxn>
                <a:cxn ang="0">
                  <a:pos x="221" y="2"/>
                </a:cxn>
                <a:cxn ang="0">
                  <a:pos x="222" y="0"/>
                </a:cxn>
                <a:cxn ang="0">
                  <a:pos x="249" y="22"/>
                </a:cxn>
                <a:cxn ang="0">
                  <a:pos x="32" y="266"/>
                </a:cxn>
                <a:cxn ang="0">
                  <a:pos x="0" y="247"/>
                </a:cxn>
                <a:cxn ang="0">
                  <a:pos x="0" y="247"/>
                </a:cxn>
              </a:cxnLst>
              <a:rect l="0" t="0" r="r" b="b"/>
              <a:pathLst>
                <a:path w="249" h="266">
                  <a:moveTo>
                    <a:pt x="0" y="247"/>
                  </a:moveTo>
                  <a:lnTo>
                    <a:pt x="2" y="239"/>
                  </a:lnTo>
                  <a:lnTo>
                    <a:pt x="9" y="228"/>
                  </a:lnTo>
                  <a:lnTo>
                    <a:pt x="21" y="214"/>
                  </a:lnTo>
                  <a:lnTo>
                    <a:pt x="36" y="197"/>
                  </a:lnTo>
                  <a:lnTo>
                    <a:pt x="53" y="178"/>
                  </a:lnTo>
                  <a:lnTo>
                    <a:pt x="72" y="157"/>
                  </a:lnTo>
                  <a:lnTo>
                    <a:pt x="91" y="135"/>
                  </a:lnTo>
                  <a:lnTo>
                    <a:pt x="114" y="114"/>
                  </a:lnTo>
                  <a:lnTo>
                    <a:pt x="133" y="93"/>
                  </a:lnTo>
                  <a:lnTo>
                    <a:pt x="154" y="72"/>
                  </a:lnTo>
                  <a:lnTo>
                    <a:pt x="171" y="51"/>
                  </a:lnTo>
                  <a:lnTo>
                    <a:pt x="188" y="34"/>
                  </a:lnTo>
                  <a:lnTo>
                    <a:pt x="202" y="19"/>
                  </a:lnTo>
                  <a:lnTo>
                    <a:pt x="213" y="9"/>
                  </a:lnTo>
                  <a:lnTo>
                    <a:pt x="221" y="2"/>
                  </a:lnTo>
                  <a:lnTo>
                    <a:pt x="222" y="0"/>
                  </a:lnTo>
                  <a:lnTo>
                    <a:pt x="249" y="22"/>
                  </a:lnTo>
                  <a:lnTo>
                    <a:pt x="32" y="266"/>
                  </a:lnTo>
                  <a:lnTo>
                    <a:pt x="0" y="247"/>
                  </a:lnTo>
                  <a:lnTo>
                    <a:pt x="0" y="247"/>
                  </a:lnTo>
                  <a:close/>
                </a:path>
              </a:pathLst>
            </a:custGeom>
            <a:solidFill>
              <a:srgbClr val="000000"/>
            </a:solidFill>
            <a:ln w="9525">
              <a:noFill/>
              <a:round/>
              <a:headEnd/>
              <a:tailEnd/>
            </a:ln>
          </p:spPr>
          <p:txBody>
            <a:bodyPr>
              <a:prstTxWarp prst="textNoShape">
                <a:avLst/>
              </a:prstTxWarp>
            </a:bodyPr>
            <a:lstStyle/>
            <a:p>
              <a:endParaRPr lang="es-MX"/>
            </a:p>
          </p:txBody>
        </p:sp>
        <p:sp>
          <p:nvSpPr>
            <p:cNvPr id="127013" name="Freeform 37"/>
            <p:cNvSpPr>
              <a:spLocks/>
            </p:cNvSpPr>
            <p:nvPr/>
          </p:nvSpPr>
          <p:spPr bwMode="auto">
            <a:xfrm>
              <a:off x="2961" y="2036"/>
              <a:ext cx="164" cy="142"/>
            </a:xfrm>
            <a:custGeom>
              <a:avLst/>
              <a:gdLst/>
              <a:ahLst/>
              <a:cxnLst>
                <a:cxn ang="0">
                  <a:pos x="0" y="262"/>
                </a:cxn>
                <a:cxn ang="0">
                  <a:pos x="281" y="0"/>
                </a:cxn>
                <a:cxn ang="0">
                  <a:pos x="327" y="13"/>
                </a:cxn>
                <a:cxn ang="0">
                  <a:pos x="36" y="283"/>
                </a:cxn>
                <a:cxn ang="0">
                  <a:pos x="0" y="262"/>
                </a:cxn>
                <a:cxn ang="0">
                  <a:pos x="0" y="262"/>
                </a:cxn>
              </a:cxnLst>
              <a:rect l="0" t="0" r="r" b="b"/>
              <a:pathLst>
                <a:path w="327" h="283">
                  <a:moveTo>
                    <a:pt x="0" y="262"/>
                  </a:moveTo>
                  <a:lnTo>
                    <a:pt x="281" y="0"/>
                  </a:lnTo>
                  <a:lnTo>
                    <a:pt x="327" y="13"/>
                  </a:lnTo>
                  <a:lnTo>
                    <a:pt x="36" y="283"/>
                  </a:lnTo>
                  <a:lnTo>
                    <a:pt x="0" y="262"/>
                  </a:lnTo>
                  <a:lnTo>
                    <a:pt x="0" y="262"/>
                  </a:lnTo>
                  <a:close/>
                </a:path>
              </a:pathLst>
            </a:custGeom>
            <a:solidFill>
              <a:srgbClr val="000000"/>
            </a:solidFill>
            <a:ln w="9525">
              <a:noFill/>
              <a:round/>
              <a:headEnd/>
              <a:tailEnd/>
            </a:ln>
          </p:spPr>
          <p:txBody>
            <a:bodyPr>
              <a:prstTxWarp prst="textNoShape">
                <a:avLst/>
              </a:prstTxWarp>
            </a:bodyPr>
            <a:lstStyle/>
            <a:p>
              <a:endParaRPr lang="es-MX"/>
            </a:p>
          </p:txBody>
        </p:sp>
        <p:sp>
          <p:nvSpPr>
            <p:cNvPr id="127014" name="Freeform 38"/>
            <p:cNvSpPr>
              <a:spLocks/>
            </p:cNvSpPr>
            <p:nvPr/>
          </p:nvSpPr>
          <p:spPr bwMode="auto">
            <a:xfrm>
              <a:off x="2845" y="2662"/>
              <a:ext cx="104" cy="113"/>
            </a:xfrm>
            <a:custGeom>
              <a:avLst/>
              <a:gdLst/>
              <a:ahLst/>
              <a:cxnLst>
                <a:cxn ang="0">
                  <a:pos x="0" y="203"/>
                </a:cxn>
                <a:cxn ang="0">
                  <a:pos x="1" y="197"/>
                </a:cxn>
                <a:cxn ang="0">
                  <a:pos x="7" y="190"/>
                </a:cxn>
                <a:cxn ang="0">
                  <a:pos x="15" y="178"/>
                </a:cxn>
                <a:cxn ang="0">
                  <a:pos x="26" y="165"/>
                </a:cxn>
                <a:cxn ang="0">
                  <a:pos x="39" y="150"/>
                </a:cxn>
                <a:cxn ang="0">
                  <a:pos x="53" y="133"/>
                </a:cxn>
                <a:cxn ang="0">
                  <a:pos x="70" y="114"/>
                </a:cxn>
                <a:cxn ang="0">
                  <a:pos x="85" y="97"/>
                </a:cxn>
                <a:cxn ang="0">
                  <a:pos x="100" y="78"/>
                </a:cxn>
                <a:cxn ang="0">
                  <a:pos x="116" y="60"/>
                </a:cxn>
                <a:cxn ang="0">
                  <a:pos x="129" y="43"/>
                </a:cxn>
                <a:cxn ang="0">
                  <a:pos x="142" y="28"/>
                </a:cxn>
                <a:cxn ang="0">
                  <a:pos x="152" y="17"/>
                </a:cxn>
                <a:cxn ang="0">
                  <a:pos x="161" y="7"/>
                </a:cxn>
                <a:cxn ang="0">
                  <a:pos x="167" y="0"/>
                </a:cxn>
                <a:cxn ang="0">
                  <a:pos x="169" y="0"/>
                </a:cxn>
                <a:cxn ang="0">
                  <a:pos x="207" y="21"/>
                </a:cxn>
                <a:cxn ang="0">
                  <a:pos x="24" y="226"/>
                </a:cxn>
                <a:cxn ang="0">
                  <a:pos x="0" y="203"/>
                </a:cxn>
                <a:cxn ang="0">
                  <a:pos x="0" y="203"/>
                </a:cxn>
              </a:cxnLst>
              <a:rect l="0" t="0" r="r" b="b"/>
              <a:pathLst>
                <a:path w="207" h="226">
                  <a:moveTo>
                    <a:pt x="0" y="203"/>
                  </a:moveTo>
                  <a:lnTo>
                    <a:pt x="1" y="197"/>
                  </a:lnTo>
                  <a:lnTo>
                    <a:pt x="7" y="190"/>
                  </a:lnTo>
                  <a:lnTo>
                    <a:pt x="15" y="178"/>
                  </a:lnTo>
                  <a:lnTo>
                    <a:pt x="26" y="165"/>
                  </a:lnTo>
                  <a:lnTo>
                    <a:pt x="39" y="150"/>
                  </a:lnTo>
                  <a:lnTo>
                    <a:pt x="53" y="133"/>
                  </a:lnTo>
                  <a:lnTo>
                    <a:pt x="70" y="114"/>
                  </a:lnTo>
                  <a:lnTo>
                    <a:pt x="85" y="97"/>
                  </a:lnTo>
                  <a:lnTo>
                    <a:pt x="100" y="78"/>
                  </a:lnTo>
                  <a:lnTo>
                    <a:pt x="116" y="60"/>
                  </a:lnTo>
                  <a:lnTo>
                    <a:pt x="129" y="43"/>
                  </a:lnTo>
                  <a:lnTo>
                    <a:pt x="142" y="28"/>
                  </a:lnTo>
                  <a:lnTo>
                    <a:pt x="152" y="17"/>
                  </a:lnTo>
                  <a:lnTo>
                    <a:pt x="161" y="7"/>
                  </a:lnTo>
                  <a:lnTo>
                    <a:pt x="167" y="0"/>
                  </a:lnTo>
                  <a:lnTo>
                    <a:pt x="169" y="0"/>
                  </a:lnTo>
                  <a:lnTo>
                    <a:pt x="207" y="21"/>
                  </a:lnTo>
                  <a:lnTo>
                    <a:pt x="24" y="226"/>
                  </a:lnTo>
                  <a:lnTo>
                    <a:pt x="0" y="203"/>
                  </a:lnTo>
                  <a:lnTo>
                    <a:pt x="0" y="203"/>
                  </a:lnTo>
                  <a:close/>
                </a:path>
              </a:pathLst>
            </a:custGeom>
            <a:solidFill>
              <a:srgbClr val="000000"/>
            </a:solidFill>
            <a:ln w="9525">
              <a:noFill/>
              <a:round/>
              <a:headEnd/>
              <a:tailEnd/>
            </a:ln>
          </p:spPr>
          <p:txBody>
            <a:bodyPr>
              <a:prstTxWarp prst="textNoShape">
                <a:avLst/>
              </a:prstTxWarp>
            </a:bodyPr>
            <a:lstStyle/>
            <a:p>
              <a:endParaRPr lang="es-MX"/>
            </a:p>
          </p:txBody>
        </p:sp>
        <p:sp>
          <p:nvSpPr>
            <p:cNvPr id="127015" name="Freeform 39"/>
            <p:cNvSpPr>
              <a:spLocks/>
            </p:cNvSpPr>
            <p:nvPr/>
          </p:nvSpPr>
          <p:spPr bwMode="auto">
            <a:xfrm>
              <a:off x="3162" y="2286"/>
              <a:ext cx="109" cy="114"/>
            </a:xfrm>
            <a:custGeom>
              <a:avLst/>
              <a:gdLst/>
              <a:ahLst/>
              <a:cxnLst>
                <a:cxn ang="0">
                  <a:pos x="0" y="215"/>
                </a:cxn>
                <a:cxn ang="0">
                  <a:pos x="177" y="0"/>
                </a:cxn>
                <a:cxn ang="0">
                  <a:pos x="218" y="19"/>
                </a:cxn>
                <a:cxn ang="0">
                  <a:pos x="32" y="228"/>
                </a:cxn>
                <a:cxn ang="0">
                  <a:pos x="0" y="215"/>
                </a:cxn>
                <a:cxn ang="0">
                  <a:pos x="0" y="215"/>
                </a:cxn>
              </a:cxnLst>
              <a:rect l="0" t="0" r="r" b="b"/>
              <a:pathLst>
                <a:path w="218" h="228">
                  <a:moveTo>
                    <a:pt x="0" y="215"/>
                  </a:moveTo>
                  <a:lnTo>
                    <a:pt x="177" y="0"/>
                  </a:lnTo>
                  <a:lnTo>
                    <a:pt x="218" y="19"/>
                  </a:lnTo>
                  <a:lnTo>
                    <a:pt x="32" y="228"/>
                  </a:lnTo>
                  <a:lnTo>
                    <a:pt x="0" y="215"/>
                  </a:lnTo>
                  <a:lnTo>
                    <a:pt x="0" y="215"/>
                  </a:lnTo>
                  <a:close/>
                </a:path>
              </a:pathLst>
            </a:custGeom>
            <a:solidFill>
              <a:srgbClr val="000000"/>
            </a:solidFill>
            <a:ln w="9525">
              <a:noFill/>
              <a:round/>
              <a:headEnd/>
              <a:tailEnd/>
            </a:ln>
          </p:spPr>
          <p:txBody>
            <a:bodyPr>
              <a:prstTxWarp prst="textNoShape">
                <a:avLst/>
              </a:prstTxWarp>
            </a:bodyPr>
            <a:lstStyle/>
            <a:p>
              <a:endParaRPr lang="es-MX"/>
            </a:p>
          </p:txBody>
        </p:sp>
        <p:sp>
          <p:nvSpPr>
            <p:cNvPr id="127016" name="Freeform 40"/>
            <p:cNvSpPr>
              <a:spLocks/>
            </p:cNvSpPr>
            <p:nvPr/>
          </p:nvSpPr>
          <p:spPr bwMode="auto">
            <a:xfrm>
              <a:off x="2445" y="2041"/>
              <a:ext cx="280" cy="199"/>
            </a:xfrm>
            <a:custGeom>
              <a:avLst/>
              <a:gdLst/>
              <a:ahLst/>
              <a:cxnLst>
                <a:cxn ang="0">
                  <a:pos x="0" y="312"/>
                </a:cxn>
                <a:cxn ang="0">
                  <a:pos x="447" y="0"/>
                </a:cxn>
                <a:cxn ang="0">
                  <a:pos x="559" y="63"/>
                </a:cxn>
                <a:cxn ang="0">
                  <a:pos x="162" y="398"/>
                </a:cxn>
                <a:cxn ang="0">
                  <a:pos x="0" y="312"/>
                </a:cxn>
                <a:cxn ang="0">
                  <a:pos x="0" y="312"/>
                </a:cxn>
              </a:cxnLst>
              <a:rect l="0" t="0" r="r" b="b"/>
              <a:pathLst>
                <a:path w="559" h="398">
                  <a:moveTo>
                    <a:pt x="0" y="312"/>
                  </a:moveTo>
                  <a:lnTo>
                    <a:pt x="447" y="0"/>
                  </a:lnTo>
                  <a:lnTo>
                    <a:pt x="559" y="63"/>
                  </a:lnTo>
                  <a:lnTo>
                    <a:pt x="162" y="398"/>
                  </a:lnTo>
                  <a:lnTo>
                    <a:pt x="0" y="312"/>
                  </a:lnTo>
                  <a:lnTo>
                    <a:pt x="0" y="312"/>
                  </a:lnTo>
                  <a:close/>
                </a:path>
              </a:pathLst>
            </a:custGeom>
            <a:solidFill>
              <a:srgbClr val="000000"/>
            </a:solidFill>
            <a:ln w="9525">
              <a:noFill/>
              <a:round/>
              <a:headEnd/>
              <a:tailEnd/>
            </a:ln>
          </p:spPr>
          <p:txBody>
            <a:bodyPr>
              <a:prstTxWarp prst="textNoShape">
                <a:avLst/>
              </a:prstTxWarp>
            </a:bodyPr>
            <a:lstStyle/>
            <a:p>
              <a:endParaRPr lang="es-MX"/>
            </a:p>
          </p:txBody>
        </p:sp>
        <p:sp>
          <p:nvSpPr>
            <p:cNvPr id="127017" name="Freeform 41"/>
            <p:cNvSpPr>
              <a:spLocks/>
            </p:cNvSpPr>
            <p:nvPr/>
          </p:nvSpPr>
          <p:spPr bwMode="auto">
            <a:xfrm>
              <a:off x="2953" y="2686"/>
              <a:ext cx="31" cy="31"/>
            </a:xfrm>
            <a:custGeom>
              <a:avLst/>
              <a:gdLst/>
              <a:ahLst/>
              <a:cxnLst>
                <a:cxn ang="0">
                  <a:pos x="33" y="63"/>
                </a:cxn>
                <a:cxn ang="0">
                  <a:pos x="37" y="63"/>
                </a:cxn>
                <a:cxn ang="0">
                  <a:pos x="44" y="61"/>
                </a:cxn>
                <a:cxn ang="0">
                  <a:pos x="48" y="57"/>
                </a:cxn>
                <a:cxn ang="0">
                  <a:pos x="54" y="53"/>
                </a:cxn>
                <a:cxn ang="0">
                  <a:pos x="57" y="50"/>
                </a:cxn>
                <a:cxn ang="0">
                  <a:pos x="61" y="44"/>
                </a:cxn>
                <a:cxn ang="0">
                  <a:pos x="63" y="36"/>
                </a:cxn>
                <a:cxn ang="0">
                  <a:pos x="63" y="31"/>
                </a:cxn>
                <a:cxn ang="0">
                  <a:pos x="63" y="25"/>
                </a:cxn>
                <a:cxn ang="0">
                  <a:pos x="61" y="17"/>
                </a:cxn>
                <a:cxn ang="0">
                  <a:pos x="57" y="12"/>
                </a:cxn>
                <a:cxn ang="0">
                  <a:pos x="54" y="10"/>
                </a:cxn>
                <a:cxn ang="0">
                  <a:pos x="48" y="4"/>
                </a:cxn>
                <a:cxn ang="0">
                  <a:pos x="44" y="2"/>
                </a:cxn>
                <a:cxn ang="0">
                  <a:pos x="37" y="0"/>
                </a:cxn>
                <a:cxn ang="0">
                  <a:pos x="33" y="0"/>
                </a:cxn>
                <a:cxn ang="0">
                  <a:pos x="25" y="0"/>
                </a:cxn>
                <a:cxn ang="0">
                  <a:pos x="18" y="2"/>
                </a:cxn>
                <a:cxn ang="0">
                  <a:pos x="12" y="4"/>
                </a:cxn>
                <a:cxn ang="0">
                  <a:pos x="8" y="10"/>
                </a:cxn>
                <a:cxn ang="0">
                  <a:pos x="4" y="12"/>
                </a:cxn>
                <a:cxn ang="0">
                  <a:pos x="2" y="17"/>
                </a:cxn>
                <a:cxn ang="0">
                  <a:pos x="0" y="25"/>
                </a:cxn>
                <a:cxn ang="0">
                  <a:pos x="0" y="31"/>
                </a:cxn>
                <a:cxn ang="0">
                  <a:pos x="0" y="36"/>
                </a:cxn>
                <a:cxn ang="0">
                  <a:pos x="2" y="44"/>
                </a:cxn>
                <a:cxn ang="0">
                  <a:pos x="4" y="50"/>
                </a:cxn>
                <a:cxn ang="0">
                  <a:pos x="8" y="53"/>
                </a:cxn>
                <a:cxn ang="0">
                  <a:pos x="12" y="57"/>
                </a:cxn>
                <a:cxn ang="0">
                  <a:pos x="18" y="61"/>
                </a:cxn>
                <a:cxn ang="0">
                  <a:pos x="25" y="63"/>
                </a:cxn>
                <a:cxn ang="0">
                  <a:pos x="33" y="63"/>
                </a:cxn>
                <a:cxn ang="0">
                  <a:pos x="33" y="63"/>
                </a:cxn>
              </a:cxnLst>
              <a:rect l="0" t="0" r="r" b="b"/>
              <a:pathLst>
                <a:path w="63" h="63">
                  <a:moveTo>
                    <a:pt x="33" y="63"/>
                  </a:moveTo>
                  <a:lnTo>
                    <a:pt x="37" y="63"/>
                  </a:lnTo>
                  <a:lnTo>
                    <a:pt x="44" y="61"/>
                  </a:lnTo>
                  <a:lnTo>
                    <a:pt x="48" y="57"/>
                  </a:lnTo>
                  <a:lnTo>
                    <a:pt x="54" y="53"/>
                  </a:lnTo>
                  <a:lnTo>
                    <a:pt x="57" y="50"/>
                  </a:lnTo>
                  <a:lnTo>
                    <a:pt x="61" y="44"/>
                  </a:lnTo>
                  <a:lnTo>
                    <a:pt x="63" y="36"/>
                  </a:lnTo>
                  <a:lnTo>
                    <a:pt x="63" y="31"/>
                  </a:lnTo>
                  <a:lnTo>
                    <a:pt x="63" y="25"/>
                  </a:lnTo>
                  <a:lnTo>
                    <a:pt x="61" y="17"/>
                  </a:lnTo>
                  <a:lnTo>
                    <a:pt x="57" y="12"/>
                  </a:lnTo>
                  <a:lnTo>
                    <a:pt x="54" y="10"/>
                  </a:lnTo>
                  <a:lnTo>
                    <a:pt x="48" y="4"/>
                  </a:lnTo>
                  <a:lnTo>
                    <a:pt x="44" y="2"/>
                  </a:lnTo>
                  <a:lnTo>
                    <a:pt x="37" y="0"/>
                  </a:lnTo>
                  <a:lnTo>
                    <a:pt x="33" y="0"/>
                  </a:lnTo>
                  <a:lnTo>
                    <a:pt x="25" y="0"/>
                  </a:lnTo>
                  <a:lnTo>
                    <a:pt x="18" y="2"/>
                  </a:lnTo>
                  <a:lnTo>
                    <a:pt x="12" y="4"/>
                  </a:lnTo>
                  <a:lnTo>
                    <a:pt x="8" y="10"/>
                  </a:lnTo>
                  <a:lnTo>
                    <a:pt x="4" y="12"/>
                  </a:lnTo>
                  <a:lnTo>
                    <a:pt x="2" y="17"/>
                  </a:lnTo>
                  <a:lnTo>
                    <a:pt x="0" y="25"/>
                  </a:lnTo>
                  <a:lnTo>
                    <a:pt x="0" y="31"/>
                  </a:lnTo>
                  <a:lnTo>
                    <a:pt x="0" y="36"/>
                  </a:lnTo>
                  <a:lnTo>
                    <a:pt x="2" y="44"/>
                  </a:lnTo>
                  <a:lnTo>
                    <a:pt x="4" y="50"/>
                  </a:lnTo>
                  <a:lnTo>
                    <a:pt x="8" y="53"/>
                  </a:lnTo>
                  <a:lnTo>
                    <a:pt x="12" y="57"/>
                  </a:lnTo>
                  <a:lnTo>
                    <a:pt x="18" y="61"/>
                  </a:lnTo>
                  <a:lnTo>
                    <a:pt x="25" y="63"/>
                  </a:lnTo>
                  <a:lnTo>
                    <a:pt x="33" y="63"/>
                  </a:lnTo>
                  <a:lnTo>
                    <a:pt x="33" y="63"/>
                  </a:lnTo>
                  <a:close/>
                </a:path>
              </a:pathLst>
            </a:custGeom>
            <a:solidFill>
              <a:srgbClr val="000000"/>
            </a:solidFill>
            <a:ln w="9525">
              <a:noFill/>
              <a:round/>
              <a:headEnd/>
              <a:tailEnd/>
            </a:ln>
          </p:spPr>
          <p:txBody>
            <a:bodyPr>
              <a:prstTxWarp prst="textNoShape">
                <a:avLst/>
              </a:prstTxWarp>
            </a:bodyPr>
            <a:lstStyle/>
            <a:p>
              <a:endParaRPr lang="es-MX"/>
            </a:p>
          </p:txBody>
        </p:sp>
        <p:sp>
          <p:nvSpPr>
            <p:cNvPr id="127018" name="Freeform 42"/>
            <p:cNvSpPr>
              <a:spLocks/>
            </p:cNvSpPr>
            <p:nvPr/>
          </p:nvSpPr>
          <p:spPr bwMode="auto">
            <a:xfrm>
              <a:off x="2996" y="2629"/>
              <a:ext cx="34" cy="32"/>
            </a:xfrm>
            <a:custGeom>
              <a:avLst/>
              <a:gdLst/>
              <a:ahLst/>
              <a:cxnLst>
                <a:cxn ang="0">
                  <a:pos x="32" y="65"/>
                </a:cxn>
                <a:cxn ang="0">
                  <a:pos x="38" y="63"/>
                </a:cxn>
                <a:cxn ang="0">
                  <a:pos x="44" y="61"/>
                </a:cxn>
                <a:cxn ang="0">
                  <a:pos x="49" y="57"/>
                </a:cxn>
                <a:cxn ang="0">
                  <a:pos x="55" y="53"/>
                </a:cxn>
                <a:cxn ang="0">
                  <a:pos x="59" y="48"/>
                </a:cxn>
                <a:cxn ang="0">
                  <a:pos x="63" y="44"/>
                </a:cxn>
                <a:cxn ang="0">
                  <a:pos x="65" y="36"/>
                </a:cxn>
                <a:cxn ang="0">
                  <a:pos x="66" y="31"/>
                </a:cxn>
                <a:cxn ang="0">
                  <a:pos x="65" y="25"/>
                </a:cxn>
                <a:cxn ang="0">
                  <a:pos x="63" y="17"/>
                </a:cxn>
                <a:cxn ang="0">
                  <a:pos x="59" y="11"/>
                </a:cxn>
                <a:cxn ang="0">
                  <a:pos x="55" y="8"/>
                </a:cxn>
                <a:cxn ang="0">
                  <a:pos x="49" y="4"/>
                </a:cxn>
                <a:cxn ang="0">
                  <a:pos x="44" y="2"/>
                </a:cxn>
                <a:cxn ang="0">
                  <a:pos x="38" y="0"/>
                </a:cxn>
                <a:cxn ang="0">
                  <a:pos x="32" y="0"/>
                </a:cxn>
                <a:cxn ang="0">
                  <a:pos x="26" y="0"/>
                </a:cxn>
                <a:cxn ang="0">
                  <a:pos x="19" y="2"/>
                </a:cxn>
                <a:cxn ang="0">
                  <a:pos x="13" y="4"/>
                </a:cxn>
                <a:cxn ang="0">
                  <a:pos x="9" y="8"/>
                </a:cxn>
                <a:cxn ang="0">
                  <a:pos x="6" y="11"/>
                </a:cxn>
                <a:cxn ang="0">
                  <a:pos x="2" y="17"/>
                </a:cxn>
                <a:cxn ang="0">
                  <a:pos x="0" y="25"/>
                </a:cxn>
                <a:cxn ang="0">
                  <a:pos x="0" y="31"/>
                </a:cxn>
                <a:cxn ang="0">
                  <a:pos x="0" y="36"/>
                </a:cxn>
                <a:cxn ang="0">
                  <a:pos x="2" y="44"/>
                </a:cxn>
                <a:cxn ang="0">
                  <a:pos x="6" y="48"/>
                </a:cxn>
                <a:cxn ang="0">
                  <a:pos x="9" y="53"/>
                </a:cxn>
                <a:cxn ang="0">
                  <a:pos x="13" y="57"/>
                </a:cxn>
                <a:cxn ang="0">
                  <a:pos x="19" y="61"/>
                </a:cxn>
                <a:cxn ang="0">
                  <a:pos x="26" y="63"/>
                </a:cxn>
                <a:cxn ang="0">
                  <a:pos x="32" y="65"/>
                </a:cxn>
                <a:cxn ang="0">
                  <a:pos x="32" y="65"/>
                </a:cxn>
              </a:cxnLst>
              <a:rect l="0" t="0" r="r" b="b"/>
              <a:pathLst>
                <a:path w="66" h="65">
                  <a:moveTo>
                    <a:pt x="32" y="65"/>
                  </a:moveTo>
                  <a:lnTo>
                    <a:pt x="38" y="63"/>
                  </a:lnTo>
                  <a:lnTo>
                    <a:pt x="44" y="61"/>
                  </a:lnTo>
                  <a:lnTo>
                    <a:pt x="49" y="57"/>
                  </a:lnTo>
                  <a:lnTo>
                    <a:pt x="55" y="53"/>
                  </a:lnTo>
                  <a:lnTo>
                    <a:pt x="59" y="48"/>
                  </a:lnTo>
                  <a:lnTo>
                    <a:pt x="63" y="44"/>
                  </a:lnTo>
                  <a:lnTo>
                    <a:pt x="65" y="36"/>
                  </a:lnTo>
                  <a:lnTo>
                    <a:pt x="66" y="31"/>
                  </a:lnTo>
                  <a:lnTo>
                    <a:pt x="65" y="25"/>
                  </a:lnTo>
                  <a:lnTo>
                    <a:pt x="63" y="17"/>
                  </a:lnTo>
                  <a:lnTo>
                    <a:pt x="59" y="11"/>
                  </a:lnTo>
                  <a:lnTo>
                    <a:pt x="55" y="8"/>
                  </a:lnTo>
                  <a:lnTo>
                    <a:pt x="49" y="4"/>
                  </a:lnTo>
                  <a:lnTo>
                    <a:pt x="44" y="2"/>
                  </a:lnTo>
                  <a:lnTo>
                    <a:pt x="38" y="0"/>
                  </a:lnTo>
                  <a:lnTo>
                    <a:pt x="32" y="0"/>
                  </a:lnTo>
                  <a:lnTo>
                    <a:pt x="26" y="0"/>
                  </a:lnTo>
                  <a:lnTo>
                    <a:pt x="19" y="2"/>
                  </a:lnTo>
                  <a:lnTo>
                    <a:pt x="13" y="4"/>
                  </a:lnTo>
                  <a:lnTo>
                    <a:pt x="9" y="8"/>
                  </a:lnTo>
                  <a:lnTo>
                    <a:pt x="6" y="11"/>
                  </a:lnTo>
                  <a:lnTo>
                    <a:pt x="2" y="17"/>
                  </a:lnTo>
                  <a:lnTo>
                    <a:pt x="0" y="25"/>
                  </a:lnTo>
                  <a:lnTo>
                    <a:pt x="0" y="31"/>
                  </a:lnTo>
                  <a:lnTo>
                    <a:pt x="0" y="36"/>
                  </a:lnTo>
                  <a:lnTo>
                    <a:pt x="2" y="44"/>
                  </a:lnTo>
                  <a:lnTo>
                    <a:pt x="6" y="48"/>
                  </a:lnTo>
                  <a:lnTo>
                    <a:pt x="9" y="53"/>
                  </a:lnTo>
                  <a:lnTo>
                    <a:pt x="13" y="57"/>
                  </a:lnTo>
                  <a:lnTo>
                    <a:pt x="19" y="61"/>
                  </a:lnTo>
                  <a:lnTo>
                    <a:pt x="26" y="63"/>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7019" name="Freeform 43"/>
            <p:cNvSpPr>
              <a:spLocks/>
            </p:cNvSpPr>
            <p:nvPr/>
          </p:nvSpPr>
          <p:spPr bwMode="auto">
            <a:xfrm>
              <a:off x="3041" y="2572"/>
              <a:ext cx="32" cy="32"/>
            </a:xfrm>
            <a:custGeom>
              <a:avLst/>
              <a:gdLst/>
              <a:ahLst/>
              <a:cxnLst>
                <a:cxn ang="0">
                  <a:pos x="33" y="65"/>
                </a:cxn>
                <a:cxn ang="0">
                  <a:pos x="38" y="63"/>
                </a:cxn>
                <a:cxn ang="0">
                  <a:pos x="44" y="61"/>
                </a:cxn>
                <a:cxn ang="0">
                  <a:pos x="50" y="57"/>
                </a:cxn>
                <a:cxn ang="0">
                  <a:pos x="55" y="55"/>
                </a:cxn>
                <a:cxn ang="0">
                  <a:pos x="57" y="48"/>
                </a:cxn>
                <a:cxn ang="0">
                  <a:pos x="63" y="44"/>
                </a:cxn>
                <a:cxn ang="0">
                  <a:pos x="65" y="36"/>
                </a:cxn>
                <a:cxn ang="0">
                  <a:pos x="65" y="30"/>
                </a:cxn>
                <a:cxn ang="0">
                  <a:pos x="65" y="25"/>
                </a:cxn>
                <a:cxn ang="0">
                  <a:pos x="63" y="17"/>
                </a:cxn>
                <a:cxn ang="0">
                  <a:pos x="57" y="13"/>
                </a:cxn>
                <a:cxn ang="0">
                  <a:pos x="55" y="8"/>
                </a:cxn>
                <a:cxn ang="0">
                  <a:pos x="50" y="4"/>
                </a:cxn>
                <a:cxn ang="0">
                  <a:pos x="44" y="2"/>
                </a:cxn>
                <a:cxn ang="0">
                  <a:pos x="38" y="0"/>
                </a:cxn>
                <a:cxn ang="0">
                  <a:pos x="33" y="0"/>
                </a:cxn>
                <a:cxn ang="0">
                  <a:pos x="25" y="0"/>
                </a:cxn>
                <a:cxn ang="0">
                  <a:pos x="19"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19" y="61"/>
                </a:cxn>
                <a:cxn ang="0">
                  <a:pos x="25" y="63"/>
                </a:cxn>
                <a:cxn ang="0">
                  <a:pos x="33" y="65"/>
                </a:cxn>
                <a:cxn ang="0">
                  <a:pos x="33" y="65"/>
                </a:cxn>
              </a:cxnLst>
              <a:rect l="0" t="0" r="r" b="b"/>
              <a:pathLst>
                <a:path w="65" h="65">
                  <a:moveTo>
                    <a:pt x="33" y="65"/>
                  </a:moveTo>
                  <a:lnTo>
                    <a:pt x="38" y="63"/>
                  </a:lnTo>
                  <a:lnTo>
                    <a:pt x="44" y="61"/>
                  </a:lnTo>
                  <a:lnTo>
                    <a:pt x="50" y="57"/>
                  </a:lnTo>
                  <a:lnTo>
                    <a:pt x="55" y="55"/>
                  </a:lnTo>
                  <a:lnTo>
                    <a:pt x="57" y="48"/>
                  </a:lnTo>
                  <a:lnTo>
                    <a:pt x="63" y="44"/>
                  </a:lnTo>
                  <a:lnTo>
                    <a:pt x="65" y="36"/>
                  </a:lnTo>
                  <a:lnTo>
                    <a:pt x="65" y="30"/>
                  </a:lnTo>
                  <a:lnTo>
                    <a:pt x="65" y="25"/>
                  </a:lnTo>
                  <a:lnTo>
                    <a:pt x="63" y="17"/>
                  </a:lnTo>
                  <a:lnTo>
                    <a:pt x="57" y="13"/>
                  </a:lnTo>
                  <a:lnTo>
                    <a:pt x="55" y="8"/>
                  </a:lnTo>
                  <a:lnTo>
                    <a:pt x="50" y="4"/>
                  </a:lnTo>
                  <a:lnTo>
                    <a:pt x="44" y="2"/>
                  </a:lnTo>
                  <a:lnTo>
                    <a:pt x="38" y="0"/>
                  </a:lnTo>
                  <a:lnTo>
                    <a:pt x="33" y="0"/>
                  </a:lnTo>
                  <a:lnTo>
                    <a:pt x="25" y="0"/>
                  </a:lnTo>
                  <a:lnTo>
                    <a:pt x="19" y="2"/>
                  </a:lnTo>
                  <a:lnTo>
                    <a:pt x="14" y="4"/>
                  </a:lnTo>
                  <a:lnTo>
                    <a:pt x="10" y="8"/>
                  </a:lnTo>
                  <a:lnTo>
                    <a:pt x="4" y="13"/>
                  </a:lnTo>
                  <a:lnTo>
                    <a:pt x="2" y="17"/>
                  </a:lnTo>
                  <a:lnTo>
                    <a:pt x="0" y="25"/>
                  </a:lnTo>
                  <a:lnTo>
                    <a:pt x="0" y="30"/>
                  </a:lnTo>
                  <a:lnTo>
                    <a:pt x="0" y="36"/>
                  </a:lnTo>
                  <a:lnTo>
                    <a:pt x="2" y="44"/>
                  </a:lnTo>
                  <a:lnTo>
                    <a:pt x="4" y="48"/>
                  </a:lnTo>
                  <a:lnTo>
                    <a:pt x="10" y="55"/>
                  </a:lnTo>
                  <a:lnTo>
                    <a:pt x="14" y="57"/>
                  </a:lnTo>
                  <a:lnTo>
                    <a:pt x="19" y="61"/>
                  </a:lnTo>
                  <a:lnTo>
                    <a:pt x="25" y="63"/>
                  </a:lnTo>
                  <a:lnTo>
                    <a:pt x="33" y="65"/>
                  </a:lnTo>
                  <a:lnTo>
                    <a:pt x="33"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7020" name="Freeform 44"/>
            <p:cNvSpPr>
              <a:spLocks/>
            </p:cNvSpPr>
            <p:nvPr/>
          </p:nvSpPr>
          <p:spPr bwMode="auto">
            <a:xfrm>
              <a:off x="3086" y="2514"/>
              <a:ext cx="32" cy="33"/>
            </a:xfrm>
            <a:custGeom>
              <a:avLst/>
              <a:gdLst/>
              <a:ahLst/>
              <a:cxnLst>
                <a:cxn ang="0">
                  <a:pos x="32" y="65"/>
                </a:cxn>
                <a:cxn ang="0">
                  <a:pos x="38" y="65"/>
                </a:cxn>
                <a:cxn ang="0">
                  <a:pos x="45" y="61"/>
                </a:cxn>
                <a:cxn ang="0">
                  <a:pos x="49" y="57"/>
                </a:cxn>
                <a:cxn ang="0">
                  <a:pos x="55" y="55"/>
                </a:cxn>
                <a:cxn ang="0">
                  <a:pos x="57" y="49"/>
                </a:cxn>
                <a:cxn ang="0">
                  <a:pos x="60" y="44"/>
                </a:cxn>
                <a:cxn ang="0">
                  <a:pos x="62" y="38"/>
                </a:cxn>
                <a:cxn ang="0">
                  <a:pos x="64" y="32"/>
                </a:cxn>
                <a:cxn ang="0">
                  <a:pos x="62" y="25"/>
                </a:cxn>
                <a:cxn ang="0">
                  <a:pos x="60" y="19"/>
                </a:cxn>
                <a:cxn ang="0">
                  <a:pos x="57" y="13"/>
                </a:cxn>
                <a:cxn ang="0">
                  <a:pos x="55" y="9"/>
                </a:cxn>
                <a:cxn ang="0">
                  <a:pos x="49" y="4"/>
                </a:cxn>
                <a:cxn ang="0">
                  <a:pos x="45" y="2"/>
                </a:cxn>
                <a:cxn ang="0">
                  <a:pos x="38" y="0"/>
                </a:cxn>
                <a:cxn ang="0">
                  <a:pos x="32" y="0"/>
                </a:cxn>
                <a:cxn ang="0">
                  <a:pos x="26" y="0"/>
                </a:cxn>
                <a:cxn ang="0">
                  <a:pos x="19" y="2"/>
                </a:cxn>
                <a:cxn ang="0">
                  <a:pos x="13" y="4"/>
                </a:cxn>
                <a:cxn ang="0">
                  <a:pos x="9" y="9"/>
                </a:cxn>
                <a:cxn ang="0">
                  <a:pos x="3" y="13"/>
                </a:cxn>
                <a:cxn ang="0">
                  <a:pos x="2" y="19"/>
                </a:cxn>
                <a:cxn ang="0">
                  <a:pos x="0" y="25"/>
                </a:cxn>
                <a:cxn ang="0">
                  <a:pos x="0" y="32"/>
                </a:cxn>
                <a:cxn ang="0">
                  <a:pos x="0" y="38"/>
                </a:cxn>
                <a:cxn ang="0">
                  <a:pos x="2" y="44"/>
                </a:cxn>
                <a:cxn ang="0">
                  <a:pos x="3" y="49"/>
                </a:cxn>
                <a:cxn ang="0">
                  <a:pos x="9" y="55"/>
                </a:cxn>
                <a:cxn ang="0">
                  <a:pos x="13" y="57"/>
                </a:cxn>
                <a:cxn ang="0">
                  <a:pos x="19" y="61"/>
                </a:cxn>
                <a:cxn ang="0">
                  <a:pos x="26" y="65"/>
                </a:cxn>
                <a:cxn ang="0">
                  <a:pos x="32" y="65"/>
                </a:cxn>
                <a:cxn ang="0">
                  <a:pos x="32" y="65"/>
                </a:cxn>
              </a:cxnLst>
              <a:rect l="0" t="0" r="r" b="b"/>
              <a:pathLst>
                <a:path w="64" h="65">
                  <a:moveTo>
                    <a:pt x="32" y="65"/>
                  </a:moveTo>
                  <a:lnTo>
                    <a:pt x="38" y="65"/>
                  </a:lnTo>
                  <a:lnTo>
                    <a:pt x="45" y="61"/>
                  </a:lnTo>
                  <a:lnTo>
                    <a:pt x="49" y="57"/>
                  </a:lnTo>
                  <a:lnTo>
                    <a:pt x="55" y="55"/>
                  </a:lnTo>
                  <a:lnTo>
                    <a:pt x="57" y="49"/>
                  </a:lnTo>
                  <a:lnTo>
                    <a:pt x="60" y="44"/>
                  </a:lnTo>
                  <a:lnTo>
                    <a:pt x="62" y="38"/>
                  </a:lnTo>
                  <a:lnTo>
                    <a:pt x="64" y="32"/>
                  </a:lnTo>
                  <a:lnTo>
                    <a:pt x="62" y="25"/>
                  </a:lnTo>
                  <a:lnTo>
                    <a:pt x="60" y="19"/>
                  </a:lnTo>
                  <a:lnTo>
                    <a:pt x="57" y="13"/>
                  </a:lnTo>
                  <a:lnTo>
                    <a:pt x="55" y="9"/>
                  </a:lnTo>
                  <a:lnTo>
                    <a:pt x="49" y="4"/>
                  </a:lnTo>
                  <a:lnTo>
                    <a:pt x="45" y="2"/>
                  </a:lnTo>
                  <a:lnTo>
                    <a:pt x="38" y="0"/>
                  </a:lnTo>
                  <a:lnTo>
                    <a:pt x="32" y="0"/>
                  </a:lnTo>
                  <a:lnTo>
                    <a:pt x="26" y="0"/>
                  </a:lnTo>
                  <a:lnTo>
                    <a:pt x="19" y="2"/>
                  </a:lnTo>
                  <a:lnTo>
                    <a:pt x="13" y="4"/>
                  </a:lnTo>
                  <a:lnTo>
                    <a:pt x="9" y="9"/>
                  </a:lnTo>
                  <a:lnTo>
                    <a:pt x="3" y="13"/>
                  </a:lnTo>
                  <a:lnTo>
                    <a:pt x="2" y="19"/>
                  </a:lnTo>
                  <a:lnTo>
                    <a:pt x="0" y="25"/>
                  </a:lnTo>
                  <a:lnTo>
                    <a:pt x="0" y="32"/>
                  </a:lnTo>
                  <a:lnTo>
                    <a:pt x="0" y="38"/>
                  </a:lnTo>
                  <a:lnTo>
                    <a:pt x="2" y="44"/>
                  </a:lnTo>
                  <a:lnTo>
                    <a:pt x="3" y="49"/>
                  </a:lnTo>
                  <a:lnTo>
                    <a:pt x="9" y="55"/>
                  </a:lnTo>
                  <a:lnTo>
                    <a:pt x="13" y="57"/>
                  </a:lnTo>
                  <a:lnTo>
                    <a:pt x="19" y="61"/>
                  </a:lnTo>
                  <a:lnTo>
                    <a:pt x="26" y="65"/>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7021" name="Freeform 45"/>
            <p:cNvSpPr>
              <a:spLocks/>
            </p:cNvSpPr>
            <p:nvPr/>
          </p:nvSpPr>
          <p:spPr bwMode="auto">
            <a:xfrm>
              <a:off x="3130" y="2457"/>
              <a:ext cx="33" cy="33"/>
            </a:xfrm>
            <a:custGeom>
              <a:avLst/>
              <a:gdLst/>
              <a:ahLst/>
              <a:cxnLst>
                <a:cxn ang="0">
                  <a:pos x="30" y="65"/>
                </a:cxn>
                <a:cxn ang="0">
                  <a:pos x="36" y="63"/>
                </a:cxn>
                <a:cxn ang="0">
                  <a:pos x="44" y="61"/>
                </a:cxn>
                <a:cxn ang="0">
                  <a:pos x="49" y="57"/>
                </a:cxn>
                <a:cxn ang="0">
                  <a:pos x="55" y="55"/>
                </a:cxn>
                <a:cxn ang="0">
                  <a:pos x="59" y="49"/>
                </a:cxn>
                <a:cxn ang="0">
                  <a:pos x="61" y="44"/>
                </a:cxn>
                <a:cxn ang="0">
                  <a:pos x="63" y="38"/>
                </a:cxn>
                <a:cxn ang="0">
                  <a:pos x="65" y="30"/>
                </a:cxn>
                <a:cxn ang="0">
                  <a:pos x="63" y="25"/>
                </a:cxn>
                <a:cxn ang="0">
                  <a:pos x="61" y="19"/>
                </a:cxn>
                <a:cxn ang="0">
                  <a:pos x="59" y="11"/>
                </a:cxn>
                <a:cxn ang="0">
                  <a:pos x="55" y="9"/>
                </a:cxn>
                <a:cxn ang="0">
                  <a:pos x="49" y="6"/>
                </a:cxn>
                <a:cxn ang="0">
                  <a:pos x="44" y="4"/>
                </a:cxn>
                <a:cxn ang="0">
                  <a:pos x="36" y="0"/>
                </a:cxn>
                <a:cxn ang="0">
                  <a:pos x="30" y="0"/>
                </a:cxn>
                <a:cxn ang="0">
                  <a:pos x="25" y="0"/>
                </a:cxn>
                <a:cxn ang="0">
                  <a:pos x="19" y="4"/>
                </a:cxn>
                <a:cxn ang="0">
                  <a:pos x="13" y="6"/>
                </a:cxn>
                <a:cxn ang="0">
                  <a:pos x="9" y="9"/>
                </a:cxn>
                <a:cxn ang="0">
                  <a:pos x="4" y="11"/>
                </a:cxn>
                <a:cxn ang="0">
                  <a:pos x="2" y="19"/>
                </a:cxn>
                <a:cxn ang="0">
                  <a:pos x="0" y="25"/>
                </a:cxn>
                <a:cxn ang="0">
                  <a:pos x="0" y="30"/>
                </a:cxn>
                <a:cxn ang="0">
                  <a:pos x="0" y="38"/>
                </a:cxn>
                <a:cxn ang="0">
                  <a:pos x="2" y="44"/>
                </a:cxn>
                <a:cxn ang="0">
                  <a:pos x="4" y="49"/>
                </a:cxn>
                <a:cxn ang="0">
                  <a:pos x="9" y="55"/>
                </a:cxn>
                <a:cxn ang="0">
                  <a:pos x="13" y="57"/>
                </a:cxn>
                <a:cxn ang="0">
                  <a:pos x="19" y="61"/>
                </a:cxn>
                <a:cxn ang="0">
                  <a:pos x="25" y="63"/>
                </a:cxn>
                <a:cxn ang="0">
                  <a:pos x="30" y="65"/>
                </a:cxn>
                <a:cxn ang="0">
                  <a:pos x="30" y="65"/>
                </a:cxn>
              </a:cxnLst>
              <a:rect l="0" t="0" r="r" b="b"/>
              <a:pathLst>
                <a:path w="65" h="65">
                  <a:moveTo>
                    <a:pt x="30" y="65"/>
                  </a:moveTo>
                  <a:lnTo>
                    <a:pt x="36" y="63"/>
                  </a:lnTo>
                  <a:lnTo>
                    <a:pt x="44" y="61"/>
                  </a:lnTo>
                  <a:lnTo>
                    <a:pt x="49" y="57"/>
                  </a:lnTo>
                  <a:lnTo>
                    <a:pt x="55" y="55"/>
                  </a:lnTo>
                  <a:lnTo>
                    <a:pt x="59" y="49"/>
                  </a:lnTo>
                  <a:lnTo>
                    <a:pt x="61" y="44"/>
                  </a:lnTo>
                  <a:lnTo>
                    <a:pt x="63" y="38"/>
                  </a:lnTo>
                  <a:lnTo>
                    <a:pt x="65" y="30"/>
                  </a:lnTo>
                  <a:lnTo>
                    <a:pt x="63" y="25"/>
                  </a:lnTo>
                  <a:lnTo>
                    <a:pt x="61" y="19"/>
                  </a:lnTo>
                  <a:lnTo>
                    <a:pt x="59" y="11"/>
                  </a:lnTo>
                  <a:lnTo>
                    <a:pt x="55" y="9"/>
                  </a:lnTo>
                  <a:lnTo>
                    <a:pt x="49" y="6"/>
                  </a:lnTo>
                  <a:lnTo>
                    <a:pt x="44" y="4"/>
                  </a:lnTo>
                  <a:lnTo>
                    <a:pt x="36" y="0"/>
                  </a:lnTo>
                  <a:lnTo>
                    <a:pt x="30" y="0"/>
                  </a:lnTo>
                  <a:lnTo>
                    <a:pt x="25" y="0"/>
                  </a:lnTo>
                  <a:lnTo>
                    <a:pt x="19" y="4"/>
                  </a:lnTo>
                  <a:lnTo>
                    <a:pt x="13" y="6"/>
                  </a:lnTo>
                  <a:lnTo>
                    <a:pt x="9" y="9"/>
                  </a:lnTo>
                  <a:lnTo>
                    <a:pt x="4" y="11"/>
                  </a:lnTo>
                  <a:lnTo>
                    <a:pt x="2" y="19"/>
                  </a:lnTo>
                  <a:lnTo>
                    <a:pt x="0" y="25"/>
                  </a:lnTo>
                  <a:lnTo>
                    <a:pt x="0" y="30"/>
                  </a:lnTo>
                  <a:lnTo>
                    <a:pt x="0" y="38"/>
                  </a:lnTo>
                  <a:lnTo>
                    <a:pt x="2" y="44"/>
                  </a:lnTo>
                  <a:lnTo>
                    <a:pt x="4" y="49"/>
                  </a:lnTo>
                  <a:lnTo>
                    <a:pt x="9" y="55"/>
                  </a:lnTo>
                  <a:lnTo>
                    <a:pt x="13" y="57"/>
                  </a:lnTo>
                  <a:lnTo>
                    <a:pt x="19" y="61"/>
                  </a:lnTo>
                  <a:lnTo>
                    <a:pt x="25" y="63"/>
                  </a:lnTo>
                  <a:lnTo>
                    <a:pt x="30" y="65"/>
                  </a:lnTo>
                  <a:lnTo>
                    <a:pt x="30"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7022" name="Freeform 46"/>
            <p:cNvSpPr>
              <a:spLocks/>
            </p:cNvSpPr>
            <p:nvPr/>
          </p:nvSpPr>
          <p:spPr bwMode="auto">
            <a:xfrm>
              <a:off x="3174" y="2400"/>
              <a:ext cx="33" cy="33"/>
            </a:xfrm>
            <a:custGeom>
              <a:avLst/>
              <a:gdLst/>
              <a:ahLst/>
              <a:cxnLst>
                <a:cxn ang="0">
                  <a:pos x="35" y="65"/>
                </a:cxn>
                <a:cxn ang="0">
                  <a:pos x="40" y="63"/>
                </a:cxn>
                <a:cxn ang="0">
                  <a:pos x="46" y="61"/>
                </a:cxn>
                <a:cxn ang="0">
                  <a:pos x="52" y="59"/>
                </a:cxn>
                <a:cxn ang="0">
                  <a:pos x="57" y="55"/>
                </a:cxn>
                <a:cxn ang="0">
                  <a:pos x="59" y="49"/>
                </a:cxn>
                <a:cxn ang="0">
                  <a:pos x="65" y="45"/>
                </a:cxn>
                <a:cxn ang="0">
                  <a:pos x="67" y="38"/>
                </a:cxn>
                <a:cxn ang="0">
                  <a:pos x="67" y="32"/>
                </a:cxn>
                <a:cxn ang="0">
                  <a:pos x="67" y="26"/>
                </a:cxn>
                <a:cxn ang="0">
                  <a:pos x="65" y="19"/>
                </a:cxn>
                <a:cxn ang="0">
                  <a:pos x="59" y="13"/>
                </a:cxn>
                <a:cxn ang="0">
                  <a:pos x="57" y="9"/>
                </a:cxn>
                <a:cxn ang="0">
                  <a:pos x="52" y="6"/>
                </a:cxn>
                <a:cxn ang="0">
                  <a:pos x="46" y="2"/>
                </a:cxn>
                <a:cxn ang="0">
                  <a:pos x="40" y="0"/>
                </a:cxn>
                <a:cxn ang="0">
                  <a:pos x="35" y="0"/>
                </a:cxn>
                <a:cxn ang="0">
                  <a:pos x="27" y="0"/>
                </a:cxn>
                <a:cxn ang="0">
                  <a:pos x="21" y="2"/>
                </a:cxn>
                <a:cxn ang="0">
                  <a:pos x="16" y="6"/>
                </a:cxn>
                <a:cxn ang="0">
                  <a:pos x="10" y="9"/>
                </a:cxn>
                <a:cxn ang="0">
                  <a:pos x="6" y="13"/>
                </a:cxn>
                <a:cxn ang="0">
                  <a:pos x="4" y="19"/>
                </a:cxn>
                <a:cxn ang="0">
                  <a:pos x="0" y="26"/>
                </a:cxn>
                <a:cxn ang="0">
                  <a:pos x="0" y="32"/>
                </a:cxn>
                <a:cxn ang="0">
                  <a:pos x="0" y="38"/>
                </a:cxn>
                <a:cxn ang="0">
                  <a:pos x="4" y="45"/>
                </a:cxn>
                <a:cxn ang="0">
                  <a:pos x="6" y="49"/>
                </a:cxn>
                <a:cxn ang="0">
                  <a:pos x="10" y="55"/>
                </a:cxn>
                <a:cxn ang="0">
                  <a:pos x="16" y="59"/>
                </a:cxn>
                <a:cxn ang="0">
                  <a:pos x="21" y="61"/>
                </a:cxn>
                <a:cxn ang="0">
                  <a:pos x="27" y="63"/>
                </a:cxn>
                <a:cxn ang="0">
                  <a:pos x="35" y="65"/>
                </a:cxn>
                <a:cxn ang="0">
                  <a:pos x="35" y="65"/>
                </a:cxn>
              </a:cxnLst>
              <a:rect l="0" t="0" r="r" b="b"/>
              <a:pathLst>
                <a:path w="67" h="65">
                  <a:moveTo>
                    <a:pt x="35" y="65"/>
                  </a:moveTo>
                  <a:lnTo>
                    <a:pt x="40" y="63"/>
                  </a:lnTo>
                  <a:lnTo>
                    <a:pt x="46" y="61"/>
                  </a:lnTo>
                  <a:lnTo>
                    <a:pt x="52" y="59"/>
                  </a:lnTo>
                  <a:lnTo>
                    <a:pt x="57" y="55"/>
                  </a:lnTo>
                  <a:lnTo>
                    <a:pt x="59" y="49"/>
                  </a:lnTo>
                  <a:lnTo>
                    <a:pt x="65" y="45"/>
                  </a:lnTo>
                  <a:lnTo>
                    <a:pt x="67" y="38"/>
                  </a:lnTo>
                  <a:lnTo>
                    <a:pt x="67" y="32"/>
                  </a:lnTo>
                  <a:lnTo>
                    <a:pt x="67" y="26"/>
                  </a:lnTo>
                  <a:lnTo>
                    <a:pt x="65" y="19"/>
                  </a:lnTo>
                  <a:lnTo>
                    <a:pt x="59" y="13"/>
                  </a:lnTo>
                  <a:lnTo>
                    <a:pt x="57" y="9"/>
                  </a:lnTo>
                  <a:lnTo>
                    <a:pt x="52" y="6"/>
                  </a:lnTo>
                  <a:lnTo>
                    <a:pt x="46" y="2"/>
                  </a:lnTo>
                  <a:lnTo>
                    <a:pt x="40" y="0"/>
                  </a:lnTo>
                  <a:lnTo>
                    <a:pt x="35" y="0"/>
                  </a:lnTo>
                  <a:lnTo>
                    <a:pt x="27" y="0"/>
                  </a:lnTo>
                  <a:lnTo>
                    <a:pt x="21" y="2"/>
                  </a:lnTo>
                  <a:lnTo>
                    <a:pt x="16" y="6"/>
                  </a:lnTo>
                  <a:lnTo>
                    <a:pt x="10" y="9"/>
                  </a:lnTo>
                  <a:lnTo>
                    <a:pt x="6" y="13"/>
                  </a:lnTo>
                  <a:lnTo>
                    <a:pt x="4" y="19"/>
                  </a:lnTo>
                  <a:lnTo>
                    <a:pt x="0" y="26"/>
                  </a:lnTo>
                  <a:lnTo>
                    <a:pt x="0" y="32"/>
                  </a:lnTo>
                  <a:lnTo>
                    <a:pt x="0" y="38"/>
                  </a:lnTo>
                  <a:lnTo>
                    <a:pt x="4" y="45"/>
                  </a:lnTo>
                  <a:lnTo>
                    <a:pt x="6" y="49"/>
                  </a:lnTo>
                  <a:lnTo>
                    <a:pt x="10" y="55"/>
                  </a:lnTo>
                  <a:lnTo>
                    <a:pt x="16" y="59"/>
                  </a:lnTo>
                  <a:lnTo>
                    <a:pt x="21" y="61"/>
                  </a:lnTo>
                  <a:lnTo>
                    <a:pt x="27" y="63"/>
                  </a:lnTo>
                  <a:lnTo>
                    <a:pt x="35" y="65"/>
                  </a:lnTo>
                  <a:lnTo>
                    <a:pt x="35"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7023" name="Freeform 47"/>
            <p:cNvSpPr>
              <a:spLocks/>
            </p:cNvSpPr>
            <p:nvPr/>
          </p:nvSpPr>
          <p:spPr bwMode="auto">
            <a:xfrm>
              <a:off x="2970" y="2686"/>
              <a:ext cx="31" cy="31"/>
            </a:xfrm>
            <a:custGeom>
              <a:avLst/>
              <a:gdLst/>
              <a:ahLst/>
              <a:cxnLst>
                <a:cxn ang="0">
                  <a:pos x="30" y="63"/>
                </a:cxn>
                <a:cxn ang="0">
                  <a:pos x="38" y="63"/>
                </a:cxn>
                <a:cxn ang="0">
                  <a:pos x="43" y="61"/>
                </a:cxn>
                <a:cxn ang="0">
                  <a:pos x="49" y="57"/>
                </a:cxn>
                <a:cxn ang="0">
                  <a:pos x="53" y="53"/>
                </a:cxn>
                <a:cxn ang="0">
                  <a:pos x="57" y="50"/>
                </a:cxn>
                <a:cxn ang="0">
                  <a:pos x="60" y="44"/>
                </a:cxn>
                <a:cxn ang="0">
                  <a:pos x="62" y="38"/>
                </a:cxn>
                <a:cxn ang="0">
                  <a:pos x="62" y="32"/>
                </a:cxn>
                <a:cxn ang="0">
                  <a:pos x="62" y="25"/>
                </a:cxn>
                <a:cxn ang="0">
                  <a:pos x="60" y="19"/>
                </a:cxn>
                <a:cxn ang="0">
                  <a:pos x="57" y="13"/>
                </a:cxn>
                <a:cxn ang="0">
                  <a:pos x="53" y="10"/>
                </a:cxn>
                <a:cxn ang="0">
                  <a:pos x="49" y="4"/>
                </a:cxn>
                <a:cxn ang="0">
                  <a:pos x="43" y="2"/>
                </a:cxn>
                <a:cxn ang="0">
                  <a:pos x="38" y="0"/>
                </a:cxn>
                <a:cxn ang="0">
                  <a:pos x="30" y="0"/>
                </a:cxn>
                <a:cxn ang="0">
                  <a:pos x="24" y="0"/>
                </a:cxn>
                <a:cxn ang="0">
                  <a:pos x="19" y="2"/>
                </a:cxn>
                <a:cxn ang="0">
                  <a:pos x="11" y="4"/>
                </a:cxn>
                <a:cxn ang="0">
                  <a:pos x="9" y="10"/>
                </a:cxn>
                <a:cxn ang="0">
                  <a:pos x="3" y="13"/>
                </a:cxn>
                <a:cxn ang="0">
                  <a:pos x="2" y="19"/>
                </a:cxn>
                <a:cxn ang="0">
                  <a:pos x="0" y="25"/>
                </a:cxn>
                <a:cxn ang="0">
                  <a:pos x="0" y="32"/>
                </a:cxn>
                <a:cxn ang="0">
                  <a:pos x="0" y="38"/>
                </a:cxn>
                <a:cxn ang="0">
                  <a:pos x="2" y="44"/>
                </a:cxn>
                <a:cxn ang="0">
                  <a:pos x="3" y="50"/>
                </a:cxn>
                <a:cxn ang="0">
                  <a:pos x="9" y="53"/>
                </a:cxn>
                <a:cxn ang="0">
                  <a:pos x="11" y="57"/>
                </a:cxn>
                <a:cxn ang="0">
                  <a:pos x="19" y="61"/>
                </a:cxn>
                <a:cxn ang="0">
                  <a:pos x="24" y="63"/>
                </a:cxn>
                <a:cxn ang="0">
                  <a:pos x="30" y="63"/>
                </a:cxn>
                <a:cxn ang="0">
                  <a:pos x="30" y="63"/>
                </a:cxn>
              </a:cxnLst>
              <a:rect l="0" t="0" r="r" b="b"/>
              <a:pathLst>
                <a:path w="62" h="63">
                  <a:moveTo>
                    <a:pt x="30" y="63"/>
                  </a:moveTo>
                  <a:lnTo>
                    <a:pt x="38" y="63"/>
                  </a:lnTo>
                  <a:lnTo>
                    <a:pt x="43" y="61"/>
                  </a:lnTo>
                  <a:lnTo>
                    <a:pt x="49" y="57"/>
                  </a:lnTo>
                  <a:lnTo>
                    <a:pt x="53" y="53"/>
                  </a:lnTo>
                  <a:lnTo>
                    <a:pt x="57" y="50"/>
                  </a:lnTo>
                  <a:lnTo>
                    <a:pt x="60" y="44"/>
                  </a:lnTo>
                  <a:lnTo>
                    <a:pt x="62" y="38"/>
                  </a:lnTo>
                  <a:lnTo>
                    <a:pt x="62" y="32"/>
                  </a:lnTo>
                  <a:lnTo>
                    <a:pt x="62" y="25"/>
                  </a:lnTo>
                  <a:lnTo>
                    <a:pt x="60" y="19"/>
                  </a:lnTo>
                  <a:lnTo>
                    <a:pt x="57" y="13"/>
                  </a:lnTo>
                  <a:lnTo>
                    <a:pt x="53" y="10"/>
                  </a:lnTo>
                  <a:lnTo>
                    <a:pt x="49" y="4"/>
                  </a:lnTo>
                  <a:lnTo>
                    <a:pt x="43" y="2"/>
                  </a:lnTo>
                  <a:lnTo>
                    <a:pt x="38" y="0"/>
                  </a:lnTo>
                  <a:lnTo>
                    <a:pt x="30" y="0"/>
                  </a:lnTo>
                  <a:lnTo>
                    <a:pt x="24" y="0"/>
                  </a:lnTo>
                  <a:lnTo>
                    <a:pt x="19" y="2"/>
                  </a:lnTo>
                  <a:lnTo>
                    <a:pt x="11" y="4"/>
                  </a:lnTo>
                  <a:lnTo>
                    <a:pt x="9" y="10"/>
                  </a:lnTo>
                  <a:lnTo>
                    <a:pt x="3" y="13"/>
                  </a:lnTo>
                  <a:lnTo>
                    <a:pt x="2" y="19"/>
                  </a:lnTo>
                  <a:lnTo>
                    <a:pt x="0" y="25"/>
                  </a:lnTo>
                  <a:lnTo>
                    <a:pt x="0" y="32"/>
                  </a:lnTo>
                  <a:lnTo>
                    <a:pt x="0" y="38"/>
                  </a:lnTo>
                  <a:lnTo>
                    <a:pt x="2" y="44"/>
                  </a:lnTo>
                  <a:lnTo>
                    <a:pt x="3" y="50"/>
                  </a:lnTo>
                  <a:lnTo>
                    <a:pt x="9" y="53"/>
                  </a:lnTo>
                  <a:lnTo>
                    <a:pt x="11" y="57"/>
                  </a:lnTo>
                  <a:lnTo>
                    <a:pt x="19" y="61"/>
                  </a:lnTo>
                  <a:lnTo>
                    <a:pt x="24" y="63"/>
                  </a:lnTo>
                  <a:lnTo>
                    <a:pt x="30" y="63"/>
                  </a:lnTo>
                  <a:lnTo>
                    <a:pt x="30" y="63"/>
                  </a:lnTo>
                  <a:close/>
                </a:path>
              </a:pathLst>
            </a:custGeom>
            <a:solidFill>
              <a:srgbClr val="A6BFFF"/>
            </a:solidFill>
            <a:ln w="9525">
              <a:noFill/>
              <a:round/>
              <a:headEnd/>
              <a:tailEnd/>
            </a:ln>
          </p:spPr>
          <p:txBody>
            <a:bodyPr>
              <a:prstTxWarp prst="textNoShape">
                <a:avLst/>
              </a:prstTxWarp>
            </a:bodyPr>
            <a:lstStyle/>
            <a:p>
              <a:endParaRPr lang="es-MX"/>
            </a:p>
          </p:txBody>
        </p:sp>
        <p:sp>
          <p:nvSpPr>
            <p:cNvPr id="127024" name="Freeform 48"/>
            <p:cNvSpPr>
              <a:spLocks/>
            </p:cNvSpPr>
            <p:nvPr/>
          </p:nvSpPr>
          <p:spPr bwMode="auto">
            <a:xfrm>
              <a:off x="3014" y="2629"/>
              <a:ext cx="33" cy="32"/>
            </a:xfrm>
            <a:custGeom>
              <a:avLst/>
              <a:gdLst/>
              <a:ahLst/>
              <a:cxnLst>
                <a:cxn ang="0">
                  <a:pos x="34" y="65"/>
                </a:cxn>
                <a:cxn ang="0">
                  <a:pos x="38" y="63"/>
                </a:cxn>
                <a:cxn ang="0">
                  <a:pos x="46" y="61"/>
                </a:cxn>
                <a:cxn ang="0">
                  <a:pos x="50" y="57"/>
                </a:cxn>
                <a:cxn ang="0">
                  <a:pos x="55" y="53"/>
                </a:cxn>
                <a:cxn ang="0">
                  <a:pos x="59" y="48"/>
                </a:cxn>
                <a:cxn ang="0">
                  <a:pos x="63" y="44"/>
                </a:cxn>
                <a:cxn ang="0">
                  <a:pos x="65" y="36"/>
                </a:cxn>
                <a:cxn ang="0">
                  <a:pos x="67" y="31"/>
                </a:cxn>
                <a:cxn ang="0">
                  <a:pos x="65" y="25"/>
                </a:cxn>
                <a:cxn ang="0">
                  <a:pos x="63" y="17"/>
                </a:cxn>
                <a:cxn ang="0">
                  <a:pos x="59" y="11"/>
                </a:cxn>
                <a:cxn ang="0">
                  <a:pos x="55" y="8"/>
                </a:cxn>
                <a:cxn ang="0">
                  <a:pos x="50" y="4"/>
                </a:cxn>
                <a:cxn ang="0">
                  <a:pos x="46" y="2"/>
                </a:cxn>
                <a:cxn ang="0">
                  <a:pos x="38" y="0"/>
                </a:cxn>
                <a:cxn ang="0">
                  <a:pos x="34" y="0"/>
                </a:cxn>
                <a:cxn ang="0">
                  <a:pos x="27" y="0"/>
                </a:cxn>
                <a:cxn ang="0">
                  <a:pos x="19" y="2"/>
                </a:cxn>
                <a:cxn ang="0">
                  <a:pos x="13" y="4"/>
                </a:cxn>
                <a:cxn ang="0">
                  <a:pos x="10" y="8"/>
                </a:cxn>
                <a:cxn ang="0">
                  <a:pos x="4" y="11"/>
                </a:cxn>
                <a:cxn ang="0">
                  <a:pos x="2" y="17"/>
                </a:cxn>
                <a:cxn ang="0">
                  <a:pos x="0" y="25"/>
                </a:cxn>
                <a:cxn ang="0">
                  <a:pos x="0" y="31"/>
                </a:cxn>
                <a:cxn ang="0">
                  <a:pos x="0" y="36"/>
                </a:cxn>
                <a:cxn ang="0">
                  <a:pos x="2" y="44"/>
                </a:cxn>
                <a:cxn ang="0">
                  <a:pos x="4" y="48"/>
                </a:cxn>
                <a:cxn ang="0">
                  <a:pos x="10" y="53"/>
                </a:cxn>
                <a:cxn ang="0">
                  <a:pos x="13" y="57"/>
                </a:cxn>
                <a:cxn ang="0">
                  <a:pos x="19" y="61"/>
                </a:cxn>
                <a:cxn ang="0">
                  <a:pos x="27" y="63"/>
                </a:cxn>
                <a:cxn ang="0">
                  <a:pos x="34" y="65"/>
                </a:cxn>
                <a:cxn ang="0">
                  <a:pos x="34" y="65"/>
                </a:cxn>
              </a:cxnLst>
              <a:rect l="0" t="0" r="r" b="b"/>
              <a:pathLst>
                <a:path w="67" h="65">
                  <a:moveTo>
                    <a:pt x="34" y="65"/>
                  </a:moveTo>
                  <a:lnTo>
                    <a:pt x="38" y="63"/>
                  </a:lnTo>
                  <a:lnTo>
                    <a:pt x="46" y="61"/>
                  </a:lnTo>
                  <a:lnTo>
                    <a:pt x="50" y="57"/>
                  </a:lnTo>
                  <a:lnTo>
                    <a:pt x="55" y="53"/>
                  </a:lnTo>
                  <a:lnTo>
                    <a:pt x="59" y="48"/>
                  </a:lnTo>
                  <a:lnTo>
                    <a:pt x="63" y="44"/>
                  </a:lnTo>
                  <a:lnTo>
                    <a:pt x="65" y="36"/>
                  </a:lnTo>
                  <a:lnTo>
                    <a:pt x="67" y="31"/>
                  </a:lnTo>
                  <a:lnTo>
                    <a:pt x="65" y="25"/>
                  </a:lnTo>
                  <a:lnTo>
                    <a:pt x="63" y="17"/>
                  </a:lnTo>
                  <a:lnTo>
                    <a:pt x="59" y="11"/>
                  </a:lnTo>
                  <a:lnTo>
                    <a:pt x="55" y="8"/>
                  </a:lnTo>
                  <a:lnTo>
                    <a:pt x="50" y="4"/>
                  </a:lnTo>
                  <a:lnTo>
                    <a:pt x="46" y="2"/>
                  </a:lnTo>
                  <a:lnTo>
                    <a:pt x="38" y="0"/>
                  </a:lnTo>
                  <a:lnTo>
                    <a:pt x="34" y="0"/>
                  </a:lnTo>
                  <a:lnTo>
                    <a:pt x="27" y="0"/>
                  </a:lnTo>
                  <a:lnTo>
                    <a:pt x="19" y="2"/>
                  </a:lnTo>
                  <a:lnTo>
                    <a:pt x="13" y="4"/>
                  </a:lnTo>
                  <a:lnTo>
                    <a:pt x="10" y="8"/>
                  </a:lnTo>
                  <a:lnTo>
                    <a:pt x="4" y="11"/>
                  </a:lnTo>
                  <a:lnTo>
                    <a:pt x="2" y="17"/>
                  </a:lnTo>
                  <a:lnTo>
                    <a:pt x="0" y="25"/>
                  </a:lnTo>
                  <a:lnTo>
                    <a:pt x="0" y="31"/>
                  </a:lnTo>
                  <a:lnTo>
                    <a:pt x="0" y="36"/>
                  </a:lnTo>
                  <a:lnTo>
                    <a:pt x="2" y="44"/>
                  </a:lnTo>
                  <a:lnTo>
                    <a:pt x="4" y="48"/>
                  </a:lnTo>
                  <a:lnTo>
                    <a:pt x="10" y="53"/>
                  </a:lnTo>
                  <a:lnTo>
                    <a:pt x="13" y="57"/>
                  </a:lnTo>
                  <a:lnTo>
                    <a:pt x="19" y="61"/>
                  </a:lnTo>
                  <a:lnTo>
                    <a:pt x="27" y="63"/>
                  </a:lnTo>
                  <a:lnTo>
                    <a:pt x="34" y="65"/>
                  </a:lnTo>
                  <a:lnTo>
                    <a:pt x="34"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7025" name="Freeform 49"/>
            <p:cNvSpPr>
              <a:spLocks/>
            </p:cNvSpPr>
            <p:nvPr/>
          </p:nvSpPr>
          <p:spPr bwMode="auto">
            <a:xfrm>
              <a:off x="3058" y="2572"/>
              <a:ext cx="33" cy="32"/>
            </a:xfrm>
            <a:custGeom>
              <a:avLst/>
              <a:gdLst/>
              <a:ahLst/>
              <a:cxnLst>
                <a:cxn ang="0">
                  <a:pos x="35" y="65"/>
                </a:cxn>
                <a:cxn ang="0">
                  <a:pos x="40" y="63"/>
                </a:cxn>
                <a:cxn ang="0">
                  <a:pos x="46" y="61"/>
                </a:cxn>
                <a:cxn ang="0">
                  <a:pos x="50" y="57"/>
                </a:cxn>
                <a:cxn ang="0">
                  <a:pos x="56" y="55"/>
                </a:cxn>
                <a:cxn ang="0">
                  <a:pos x="59" y="48"/>
                </a:cxn>
                <a:cxn ang="0">
                  <a:pos x="61" y="44"/>
                </a:cxn>
                <a:cxn ang="0">
                  <a:pos x="63" y="36"/>
                </a:cxn>
                <a:cxn ang="0">
                  <a:pos x="65" y="30"/>
                </a:cxn>
                <a:cxn ang="0">
                  <a:pos x="63" y="25"/>
                </a:cxn>
                <a:cxn ang="0">
                  <a:pos x="61" y="17"/>
                </a:cxn>
                <a:cxn ang="0">
                  <a:pos x="59" y="13"/>
                </a:cxn>
                <a:cxn ang="0">
                  <a:pos x="56" y="8"/>
                </a:cxn>
                <a:cxn ang="0">
                  <a:pos x="50" y="4"/>
                </a:cxn>
                <a:cxn ang="0">
                  <a:pos x="46" y="2"/>
                </a:cxn>
                <a:cxn ang="0">
                  <a:pos x="40" y="0"/>
                </a:cxn>
                <a:cxn ang="0">
                  <a:pos x="35" y="0"/>
                </a:cxn>
                <a:cxn ang="0">
                  <a:pos x="27" y="0"/>
                </a:cxn>
                <a:cxn ang="0">
                  <a:pos x="21"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21" y="61"/>
                </a:cxn>
                <a:cxn ang="0">
                  <a:pos x="27" y="63"/>
                </a:cxn>
                <a:cxn ang="0">
                  <a:pos x="35" y="65"/>
                </a:cxn>
                <a:cxn ang="0">
                  <a:pos x="35" y="65"/>
                </a:cxn>
              </a:cxnLst>
              <a:rect l="0" t="0" r="r" b="b"/>
              <a:pathLst>
                <a:path w="65" h="65">
                  <a:moveTo>
                    <a:pt x="35" y="65"/>
                  </a:moveTo>
                  <a:lnTo>
                    <a:pt x="40" y="63"/>
                  </a:lnTo>
                  <a:lnTo>
                    <a:pt x="46" y="61"/>
                  </a:lnTo>
                  <a:lnTo>
                    <a:pt x="50" y="57"/>
                  </a:lnTo>
                  <a:lnTo>
                    <a:pt x="56" y="55"/>
                  </a:lnTo>
                  <a:lnTo>
                    <a:pt x="59" y="48"/>
                  </a:lnTo>
                  <a:lnTo>
                    <a:pt x="61" y="44"/>
                  </a:lnTo>
                  <a:lnTo>
                    <a:pt x="63" y="36"/>
                  </a:lnTo>
                  <a:lnTo>
                    <a:pt x="65" y="30"/>
                  </a:lnTo>
                  <a:lnTo>
                    <a:pt x="63" y="25"/>
                  </a:lnTo>
                  <a:lnTo>
                    <a:pt x="61" y="17"/>
                  </a:lnTo>
                  <a:lnTo>
                    <a:pt x="59" y="13"/>
                  </a:lnTo>
                  <a:lnTo>
                    <a:pt x="56" y="8"/>
                  </a:lnTo>
                  <a:lnTo>
                    <a:pt x="50" y="4"/>
                  </a:lnTo>
                  <a:lnTo>
                    <a:pt x="46" y="2"/>
                  </a:lnTo>
                  <a:lnTo>
                    <a:pt x="40" y="0"/>
                  </a:lnTo>
                  <a:lnTo>
                    <a:pt x="35" y="0"/>
                  </a:lnTo>
                  <a:lnTo>
                    <a:pt x="27" y="0"/>
                  </a:lnTo>
                  <a:lnTo>
                    <a:pt x="21" y="2"/>
                  </a:lnTo>
                  <a:lnTo>
                    <a:pt x="14" y="4"/>
                  </a:lnTo>
                  <a:lnTo>
                    <a:pt x="10" y="8"/>
                  </a:lnTo>
                  <a:lnTo>
                    <a:pt x="4" y="13"/>
                  </a:lnTo>
                  <a:lnTo>
                    <a:pt x="2" y="17"/>
                  </a:lnTo>
                  <a:lnTo>
                    <a:pt x="0" y="25"/>
                  </a:lnTo>
                  <a:lnTo>
                    <a:pt x="0" y="30"/>
                  </a:lnTo>
                  <a:lnTo>
                    <a:pt x="0" y="36"/>
                  </a:lnTo>
                  <a:lnTo>
                    <a:pt x="2" y="44"/>
                  </a:lnTo>
                  <a:lnTo>
                    <a:pt x="4" y="48"/>
                  </a:lnTo>
                  <a:lnTo>
                    <a:pt x="10" y="55"/>
                  </a:lnTo>
                  <a:lnTo>
                    <a:pt x="14" y="57"/>
                  </a:lnTo>
                  <a:lnTo>
                    <a:pt x="21" y="61"/>
                  </a:lnTo>
                  <a:lnTo>
                    <a:pt x="27" y="63"/>
                  </a:lnTo>
                  <a:lnTo>
                    <a:pt x="35" y="65"/>
                  </a:lnTo>
                  <a:lnTo>
                    <a:pt x="35"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7026" name="Freeform 50"/>
            <p:cNvSpPr>
              <a:spLocks/>
            </p:cNvSpPr>
            <p:nvPr/>
          </p:nvSpPr>
          <p:spPr bwMode="auto">
            <a:xfrm>
              <a:off x="3104" y="2514"/>
              <a:ext cx="31" cy="33"/>
            </a:xfrm>
            <a:custGeom>
              <a:avLst/>
              <a:gdLst/>
              <a:ahLst/>
              <a:cxnLst>
                <a:cxn ang="0">
                  <a:pos x="30" y="65"/>
                </a:cxn>
                <a:cxn ang="0">
                  <a:pos x="36" y="65"/>
                </a:cxn>
                <a:cxn ang="0">
                  <a:pos x="42" y="61"/>
                </a:cxn>
                <a:cxn ang="0">
                  <a:pos x="47" y="57"/>
                </a:cxn>
                <a:cxn ang="0">
                  <a:pos x="53" y="55"/>
                </a:cxn>
                <a:cxn ang="0">
                  <a:pos x="57" y="49"/>
                </a:cxn>
                <a:cxn ang="0">
                  <a:pos x="61" y="44"/>
                </a:cxn>
                <a:cxn ang="0">
                  <a:pos x="62" y="38"/>
                </a:cxn>
                <a:cxn ang="0">
                  <a:pos x="62" y="32"/>
                </a:cxn>
                <a:cxn ang="0">
                  <a:pos x="62" y="25"/>
                </a:cxn>
                <a:cxn ang="0">
                  <a:pos x="61" y="19"/>
                </a:cxn>
                <a:cxn ang="0">
                  <a:pos x="57" y="13"/>
                </a:cxn>
                <a:cxn ang="0">
                  <a:pos x="53" y="9"/>
                </a:cxn>
                <a:cxn ang="0">
                  <a:pos x="47" y="4"/>
                </a:cxn>
                <a:cxn ang="0">
                  <a:pos x="42" y="2"/>
                </a:cxn>
                <a:cxn ang="0">
                  <a:pos x="36" y="0"/>
                </a:cxn>
                <a:cxn ang="0">
                  <a:pos x="30" y="0"/>
                </a:cxn>
                <a:cxn ang="0">
                  <a:pos x="23" y="0"/>
                </a:cxn>
                <a:cxn ang="0">
                  <a:pos x="17" y="2"/>
                </a:cxn>
                <a:cxn ang="0">
                  <a:pos x="11" y="4"/>
                </a:cxn>
                <a:cxn ang="0">
                  <a:pos x="7" y="9"/>
                </a:cxn>
                <a:cxn ang="0">
                  <a:pos x="4" y="13"/>
                </a:cxn>
                <a:cxn ang="0">
                  <a:pos x="2" y="19"/>
                </a:cxn>
                <a:cxn ang="0">
                  <a:pos x="0" y="25"/>
                </a:cxn>
                <a:cxn ang="0">
                  <a:pos x="0" y="32"/>
                </a:cxn>
                <a:cxn ang="0">
                  <a:pos x="0" y="38"/>
                </a:cxn>
                <a:cxn ang="0">
                  <a:pos x="2" y="44"/>
                </a:cxn>
                <a:cxn ang="0">
                  <a:pos x="4" y="49"/>
                </a:cxn>
                <a:cxn ang="0">
                  <a:pos x="7" y="55"/>
                </a:cxn>
                <a:cxn ang="0">
                  <a:pos x="11" y="57"/>
                </a:cxn>
                <a:cxn ang="0">
                  <a:pos x="17" y="61"/>
                </a:cxn>
                <a:cxn ang="0">
                  <a:pos x="23" y="65"/>
                </a:cxn>
                <a:cxn ang="0">
                  <a:pos x="30" y="65"/>
                </a:cxn>
                <a:cxn ang="0">
                  <a:pos x="30" y="65"/>
                </a:cxn>
              </a:cxnLst>
              <a:rect l="0" t="0" r="r" b="b"/>
              <a:pathLst>
                <a:path w="62" h="65">
                  <a:moveTo>
                    <a:pt x="30" y="65"/>
                  </a:moveTo>
                  <a:lnTo>
                    <a:pt x="36" y="65"/>
                  </a:lnTo>
                  <a:lnTo>
                    <a:pt x="42" y="61"/>
                  </a:lnTo>
                  <a:lnTo>
                    <a:pt x="47" y="57"/>
                  </a:lnTo>
                  <a:lnTo>
                    <a:pt x="53" y="55"/>
                  </a:lnTo>
                  <a:lnTo>
                    <a:pt x="57" y="49"/>
                  </a:lnTo>
                  <a:lnTo>
                    <a:pt x="61" y="44"/>
                  </a:lnTo>
                  <a:lnTo>
                    <a:pt x="62" y="38"/>
                  </a:lnTo>
                  <a:lnTo>
                    <a:pt x="62" y="32"/>
                  </a:lnTo>
                  <a:lnTo>
                    <a:pt x="62" y="25"/>
                  </a:lnTo>
                  <a:lnTo>
                    <a:pt x="61" y="19"/>
                  </a:lnTo>
                  <a:lnTo>
                    <a:pt x="57" y="13"/>
                  </a:lnTo>
                  <a:lnTo>
                    <a:pt x="53" y="9"/>
                  </a:lnTo>
                  <a:lnTo>
                    <a:pt x="47" y="4"/>
                  </a:lnTo>
                  <a:lnTo>
                    <a:pt x="42" y="2"/>
                  </a:lnTo>
                  <a:lnTo>
                    <a:pt x="36" y="0"/>
                  </a:lnTo>
                  <a:lnTo>
                    <a:pt x="30" y="0"/>
                  </a:lnTo>
                  <a:lnTo>
                    <a:pt x="23" y="0"/>
                  </a:lnTo>
                  <a:lnTo>
                    <a:pt x="17" y="2"/>
                  </a:lnTo>
                  <a:lnTo>
                    <a:pt x="11" y="4"/>
                  </a:lnTo>
                  <a:lnTo>
                    <a:pt x="7" y="9"/>
                  </a:lnTo>
                  <a:lnTo>
                    <a:pt x="4" y="13"/>
                  </a:lnTo>
                  <a:lnTo>
                    <a:pt x="2" y="19"/>
                  </a:lnTo>
                  <a:lnTo>
                    <a:pt x="0" y="25"/>
                  </a:lnTo>
                  <a:lnTo>
                    <a:pt x="0" y="32"/>
                  </a:lnTo>
                  <a:lnTo>
                    <a:pt x="0" y="38"/>
                  </a:lnTo>
                  <a:lnTo>
                    <a:pt x="2" y="44"/>
                  </a:lnTo>
                  <a:lnTo>
                    <a:pt x="4" y="49"/>
                  </a:lnTo>
                  <a:lnTo>
                    <a:pt x="7" y="55"/>
                  </a:lnTo>
                  <a:lnTo>
                    <a:pt x="11" y="57"/>
                  </a:lnTo>
                  <a:lnTo>
                    <a:pt x="17" y="61"/>
                  </a:lnTo>
                  <a:lnTo>
                    <a:pt x="23" y="65"/>
                  </a:lnTo>
                  <a:lnTo>
                    <a:pt x="30" y="65"/>
                  </a:lnTo>
                  <a:lnTo>
                    <a:pt x="30"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7027" name="Freeform 51"/>
            <p:cNvSpPr>
              <a:spLocks/>
            </p:cNvSpPr>
            <p:nvPr/>
          </p:nvSpPr>
          <p:spPr bwMode="auto">
            <a:xfrm>
              <a:off x="3148" y="2457"/>
              <a:ext cx="33" cy="33"/>
            </a:xfrm>
            <a:custGeom>
              <a:avLst/>
              <a:gdLst/>
              <a:ahLst/>
              <a:cxnLst>
                <a:cxn ang="0">
                  <a:pos x="33" y="65"/>
                </a:cxn>
                <a:cxn ang="0">
                  <a:pos x="38" y="63"/>
                </a:cxn>
                <a:cxn ang="0">
                  <a:pos x="46" y="61"/>
                </a:cxn>
                <a:cxn ang="0">
                  <a:pos x="50" y="57"/>
                </a:cxn>
                <a:cxn ang="0">
                  <a:pos x="55" y="55"/>
                </a:cxn>
                <a:cxn ang="0">
                  <a:pos x="59" y="49"/>
                </a:cxn>
                <a:cxn ang="0">
                  <a:pos x="63" y="44"/>
                </a:cxn>
                <a:cxn ang="0">
                  <a:pos x="65" y="38"/>
                </a:cxn>
                <a:cxn ang="0">
                  <a:pos x="67" y="30"/>
                </a:cxn>
                <a:cxn ang="0">
                  <a:pos x="65" y="25"/>
                </a:cxn>
                <a:cxn ang="0">
                  <a:pos x="63" y="19"/>
                </a:cxn>
                <a:cxn ang="0">
                  <a:pos x="59" y="11"/>
                </a:cxn>
                <a:cxn ang="0">
                  <a:pos x="55" y="9"/>
                </a:cxn>
                <a:cxn ang="0">
                  <a:pos x="50" y="6"/>
                </a:cxn>
                <a:cxn ang="0">
                  <a:pos x="46" y="4"/>
                </a:cxn>
                <a:cxn ang="0">
                  <a:pos x="38" y="0"/>
                </a:cxn>
                <a:cxn ang="0">
                  <a:pos x="33" y="0"/>
                </a:cxn>
                <a:cxn ang="0">
                  <a:pos x="25" y="0"/>
                </a:cxn>
                <a:cxn ang="0">
                  <a:pos x="19" y="4"/>
                </a:cxn>
                <a:cxn ang="0">
                  <a:pos x="12" y="6"/>
                </a:cxn>
                <a:cxn ang="0">
                  <a:pos x="8" y="9"/>
                </a:cxn>
                <a:cxn ang="0">
                  <a:pos x="4" y="11"/>
                </a:cxn>
                <a:cxn ang="0">
                  <a:pos x="2" y="19"/>
                </a:cxn>
                <a:cxn ang="0">
                  <a:pos x="0" y="25"/>
                </a:cxn>
                <a:cxn ang="0">
                  <a:pos x="0" y="30"/>
                </a:cxn>
                <a:cxn ang="0">
                  <a:pos x="0" y="38"/>
                </a:cxn>
                <a:cxn ang="0">
                  <a:pos x="2" y="44"/>
                </a:cxn>
                <a:cxn ang="0">
                  <a:pos x="4" y="49"/>
                </a:cxn>
                <a:cxn ang="0">
                  <a:pos x="8" y="55"/>
                </a:cxn>
                <a:cxn ang="0">
                  <a:pos x="12" y="57"/>
                </a:cxn>
                <a:cxn ang="0">
                  <a:pos x="19" y="61"/>
                </a:cxn>
                <a:cxn ang="0">
                  <a:pos x="25" y="63"/>
                </a:cxn>
                <a:cxn ang="0">
                  <a:pos x="33" y="65"/>
                </a:cxn>
                <a:cxn ang="0">
                  <a:pos x="33" y="65"/>
                </a:cxn>
              </a:cxnLst>
              <a:rect l="0" t="0" r="r" b="b"/>
              <a:pathLst>
                <a:path w="67" h="65">
                  <a:moveTo>
                    <a:pt x="33" y="65"/>
                  </a:moveTo>
                  <a:lnTo>
                    <a:pt x="38" y="63"/>
                  </a:lnTo>
                  <a:lnTo>
                    <a:pt x="46" y="61"/>
                  </a:lnTo>
                  <a:lnTo>
                    <a:pt x="50" y="57"/>
                  </a:lnTo>
                  <a:lnTo>
                    <a:pt x="55" y="55"/>
                  </a:lnTo>
                  <a:lnTo>
                    <a:pt x="59" y="49"/>
                  </a:lnTo>
                  <a:lnTo>
                    <a:pt x="63" y="44"/>
                  </a:lnTo>
                  <a:lnTo>
                    <a:pt x="65" y="38"/>
                  </a:lnTo>
                  <a:lnTo>
                    <a:pt x="67" y="30"/>
                  </a:lnTo>
                  <a:lnTo>
                    <a:pt x="65" y="25"/>
                  </a:lnTo>
                  <a:lnTo>
                    <a:pt x="63" y="19"/>
                  </a:lnTo>
                  <a:lnTo>
                    <a:pt x="59" y="11"/>
                  </a:lnTo>
                  <a:lnTo>
                    <a:pt x="55" y="9"/>
                  </a:lnTo>
                  <a:lnTo>
                    <a:pt x="50" y="6"/>
                  </a:lnTo>
                  <a:lnTo>
                    <a:pt x="46" y="4"/>
                  </a:lnTo>
                  <a:lnTo>
                    <a:pt x="38" y="0"/>
                  </a:lnTo>
                  <a:lnTo>
                    <a:pt x="33" y="0"/>
                  </a:lnTo>
                  <a:lnTo>
                    <a:pt x="25" y="0"/>
                  </a:lnTo>
                  <a:lnTo>
                    <a:pt x="19" y="4"/>
                  </a:lnTo>
                  <a:lnTo>
                    <a:pt x="12" y="6"/>
                  </a:lnTo>
                  <a:lnTo>
                    <a:pt x="8" y="9"/>
                  </a:lnTo>
                  <a:lnTo>
                    <a:pt x="4" y="11"/>
                  </a:lnTo>
                  <a:lnTo>
                    <a:pt x="2" y="19"/>
                  </a:lnTo>
                  <a:lnTo>
                    <a:pt x="0" y="25"/>
                  </a:lnTo>
                  <a:lnTo>
                    <a:pt x="0" y="30"/>
                  </a:lnTo>
                  <a:lnTo>
                    <a:pt x="0" y="38"/>
                  </a:lnTo>
                  <a:lnTo>
                    <a:pt x="2" y="44"/>
                  </a:lnTo>
                  <a:lnTo>
                    <a:pt x="4" y="49"/>
                  </a:lnTo>
                  <a:lnTo>
                    <a:pt x="8" y="55"/>
                  </a:lnTo>
                  <a:lnTo>
                    <a:pt x="12" y="57"/>
                  </a:lnTo>
                  <a:lnTo>
                    <a:pt x="19" y="61"/>
                  </a:lnTo>
                  <a:lnTo>
                    <a:pt x="25" y="63"/>
                  </a:lnTo>
                  <a:lnTo>
                    <a:pt x="33" y="65"/>
                  </a:lnTo>
                  <a:lnTo>
                    <a:pt x="33"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7028" name="Freeform 52"/>
            <p:cNvSpPr>
              <a:spLocks/>
            </p:cNvSpPr>
            <p:nvPr/>
          </p:nvSpPr>
          <p:spPr bwMode="auto">
            <a:xfrm>
              <a:off x="3192" y="2400"/>
              <a:ext cx="33" cy="33"/>
            </a:xfrm>
            <a:custGeom>
              <a:avLst/>
              <a:gdLst/>
              <a:ahLst/>
              <a:cxnLst>
                <a:cxn ang="0">
                  <a:pos x="32" y="65"/>
                </a:cxn>
                <a:cxn ang="0">
                  <a:pos x="38" y="63"/>
                </a:cxn>
                <a:cxn ang="0">
                  <a:pos x="43" y="61"/>
                </a:cxn>
                <a:cxn ang="0">
                  <a:pos x="49" y="59"/>
                </a:cxn>
                <a:cxn ang="0">
                  <a:pos x="55" y="55"/>
                </a:cxn>
                <a:cxn ang="0">
                  <a:pos x="57" y="49"/>
                </a:cxn>
                <a:cxn ang="0">
                  <a:pos x="60" y="45"/>
                </a:cxn>
                <a:cxn ang="0">
                  <a:pos x="62" y="38"/>
                </a:cxn>
                <a:cxn ang="0">
                  <a:pos x="64" y="32"/>
                </a:cxn>
                <a:cxn ang="0">
                  <a:pos x="62" y="26"/>
                </a:cxn>
                <a:cxn ang="0">
                  <a:pos x="60" y="19"/>
                </a:cxn>
                <a:cxn ang="0">
                  <a:pos x="57" y="13"/>
                </a:cxn>
                <a:cxn ang="0">
                  <a:pos x="55" y="9"/>
                </a:cxn>
                <a:cxn ang="0">
                  <a:pos x="49" y="6"/>
                </a:cxn>
                <a:cxn ang="0">
                  <a:pos x="43" y="2"/>
                </a:cxn>
                <a:cxn ang="0">
                  <a:pos x="38" y="0"/>
                </a:cxn>
                <a:cxn ang="0">
                  <a:pos x="32" y="0"/>
                </a:cxn>
                <a:cxn ang="0">
                  <a:pos x="24" y="0"/>
                </a:cxn>
                <a:cxn ang="0">
                  <a:pos x="19" y="2"/>
                </a:cxn>
                <a:cxn ang="0">
                  <a:pos x="13" y="6"/>
                </a:cxn>
                <a:cxn ang="0">
                  <a:pos x="9" y="9"/>
                </a:cxn>
                <a:cxn ang="0">
                  <a:pos x="3" y="13"/>
                </a:cxn>
                <a:cxn ang="0">
                  <a:pos x="1" y="19"/>
                </a:cxn>
                <a:cxn ang="0">
                  <a:pos x="0" y="26"/>
                </a:cxn>
                <a:cxn ang="0">
                  <a:pos x="0" y="32"/>
                </a:cxn>
                <a:cxn ang="0">
                  <a:pos x="0" y="38"/>
                </a:cxn>
                <a:cxn ang="0">
                  <a:pos x="1" y="45"/>
                </a:cxn>
                <a:cxn ang="0">
                  <a:pos x="3" y="49"/>
                </a:cxn>
                <a:cxn ang="0">
                  <a:pos x="9" y="55"/>
                </a:cxn>
                <a:cxn ang="0">
                  <a:pos x="13" y="59"/>
                </a:cxn>
                <a:cxn ang="0">
                  <a:pos x="19" y="61"/>
                </a:cxn>
                <a:cxn ang="0">
                  <a:pos x="24" y="63"/>
                </a:cxn>
                <a:cxn ang="0">
                  <a:pos x="32" y="65"/>
                </a:cxn>
                <a:cxn ang="0">
                  <a:pos x="32" y="65"/>
                </a:cxn>
              </a:cxnLst>
              <a:rect l="0" t="0" r="r" b="b"/>
              <a:pathLst>
                <a:path w="64" h="65">
                  <a:moveTo>
                    <a:pt x="32" y="65"/>
                  </a:moveTo>
                  <a:lnTo>
                    <a:pt x="38" y="63"/>
                  </a:lnTo>
                  <a:lnTo>
                    <a:pt x="43" y="61"/>
                  </a:lnTo>
                  <a:lnTo>
                    <a:pt x="49" y="59"/>
                  </a:lnTo>
                  <a:lnTo>
                    <a:pt x="55" y="55"/>
                  </a:lnTo>
                  <a:lnTo>
                    <a:pt x="57" y="49"/>
                  </a:lnTo>
                  <a:lnTo>
                    <a:pt x="60" y="45"/>
                  </a:lnTo>
                  <a:lnTo>
                    <a:pt x="62" y="38"/>
                  </a:lnTo>
                  <a:lnTo>
                    <a:pt x="64" y="32"/>
                  </a:lnTo>
                  <a:lnTo>
                    <a:pt x="62" y="26"/>
                  </a:lnTo>
                  <a:lnTo>
                    <a:pt x="60" y="19"/>
                  </a:lnTo>
                  <a:lnTo>
                    <a:pt x="57" y="13"/>
                  </a:lnTo>
                  <a:lnTo>
                    <a:pt x="55" y="9"/>
                  </a:lnTo>
                  <a:lnTo>
                    <a:pt x="49" y="6"/>
                  </a:lnTo>
                  <a:lnTo>
                    <a:pt x="43" y="2"/>
                  </a:lnTo>
                  <a:lnTo>
                    <a:pt x="38" y="0"/>
                  </a:lnTo>
                  <a:lnTo>
                    <a:pt x="32" y="0"/>
                  </a:lnTo>
                  <a:lnTo>
                    <a:pt x="24" y="0"/>
                  </a:lnTo>
                  <a:lnTo>
                    <a:pt x="19" y="2"/>
                  </a:lnTo>
                  <a:lnTo>
                    <a:pt x="13" y="6"/>
                  </a:lnTo>
                  <a:lnTo>
                    <a:pt x="9" y="9"/>
                  </a:lnTo>
                  <a:lnTo>
                    <a:pt x="3" y="13"/>
                  </a:lnTo>
                  <a:lnTo>
                    <a:pt x="1" y="19"/>
                  </a:lnTo>
                  <a:lnTo>
                    <a:pt x="0" y="26"/>
                  </a:lnTo>
                  <a:lnTo>
                    <a:pt x="0" y="32"/>
                  </a:lnTo>
                  <a:lnTo>
                    <a:pt x="0" y="38"/>
                  </a:lnTo>
                  <a:lnTo>
                    <a:pt x="1" y="45"/>
                  </a:lnTo>
                  <a:lnTo>
                    <a:pt x="3" y="49"/>
                  </a:lnTo>
                  <a:lnTo>
                    <a:pt x="9" y="55"/>
                  </a:lnTo>
                  <a:lnTo>
                    <a:pt x="13" y="59"/>
                  </a:lnTo>
                  <a:lnTo>
                    <a:pt x="19" y="61"/>
                  </a:lnTo>
                  <a:lnTo>
                    <a:pt x="24" y="63"/>
                  </a:lnTo>
                  <a:lnTo>
                    <a:pt x="32" y="65"/>
                  </a:lnTo>
                  <a:lnTo>
                    <a:pt x="32"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7029" name="Freeform 53"/>
            <p:cNvSpPr>
              <a:spLocks/>
            </p:cNvSpPr>
            <p:nvPr/>
          </p:nvSpPr>
          <p:spPr bwMode="auto">
            <a:xfrm>
              <a:off x="3079" y="2633"/>
              <a:ext cx="32" cy="33"/>
            </a:xfrm>
            <a:custGeom>
              <a:avLst/>
              <a:gdLst/>
              <a:ahLst/>
              <a:cxnLst>
                <a:cxn ang="0">
                  <a:pos x="31" y="64"/>
                </a:cxn>
                <a:cxn ang="0">
                  <a:pos x="36" y="62"/>
                </a:cxn>
                <a:cxn ang="0">
                  <a:pos x="42" y="60"/>
                </a:cxn>
                <a:cxn ang="0">
                  <a:pos x="48" y="57"/>
                </a:cxn>
                <a:cxn ang="0">
                  <a:pos x="54" y="55"/>
                </a:cxn>
                <a:cxn ang="0">
                  <a:pos x="55" y="49"/>
                </a:cxn>
                <a:cxn ang="0">
                  <a:pos x="61" y="43"/>
                </a:cxn>
                <a:cxn ang="0">
                  <a:pos x="63" y="38"/>
                </a:cxn>
                <a:cxn ang="0">
                  <a:pos x="63" y="32"/>
                </a:cxn>
                <a:cxn ang="0">
                  <a:pos x="63" y="24"/>
                </a:cxn>
                <a:cxn ang="0">
                  <a:pos x="61" y="19"/>
                </a:cxn>
                <a:cxn ang="0">
                  <a:pos x="55" y="13"/>
                </a:cxn>
                <a:cxn ang="0">
                  <a:pos x="54" y="7"/>
                </a:cxn>
                <a:cxn ang="0">
                  <a:pos x="48" y="3"/>
                </a:cxn>
                <a:cxn ang="0">
                  <a:pos x="42" y="1"/>
                </a:cxn>
                <a:cxn ang="0">
                  <a:pos x="36" y="0"/>
                </a:cxn>
                <a:cxn ang="0">
                  <a:pos x="31" y="0"/>
                </a:cxn>
                <a:cxn ang="0">
                  <a:pos x="23" y="0"/>
                </a:cxn>
                <a:cxn ang="0">
                  <a:pos x="17" y="1"/>
                </a:cxn>
                <a:cxn ang="0">
                  <a:pos x="12" y="3"/>
                </a:cxn>
                <a:cxn ang="0">
                  <a:pos x="8" y="7"/>
                </a:cxn>
                <a:cxn ang="0">
                  <a:pos x="4" y="13"/>
                </a:cxn>
                <a:cxn ang="0">
                  <a:pos x="2" y="19"/>
                </a:cxn>
                <a:cxn ang="0">
                  <a:pos x="0" y="24"/>
                </a:cxn>
                <a:cxn ang="0">
                  <a:pos x="0" y="32"/>
                </a:cxn>
                <a:cxn ang="0">
                  <a:pos x="0" y="38"/>
                </a:cxn>
                <a:cxn ang="0">
                  <a:pos x="2" y="43"/>
                </a:cxn>
                <a:cxn ang="0">
                  <a:pos x="4" y="49"/>
                </a:cxn>
                <a:cxn ang="0">
                  <a:pos x="8" y="55"/>
                </a:cxn>
                <a:cxn ang="0">
                  <a:pos x="12" y="57"/>
                </a:cxn>
                <a:cxn ang="0">
                  <a:pos x="17" y="60"/>
                </a:cxn>
                <a:cxn ang="0">
                  <a:pos x="23" y="62"/>
                </a:cxn>
                <a:cxn ang="0">
                  <a:pos x="31" y="64"/>
                </a:cxn>
                <a:cxn ang="0">
                  <a:pos x="31" y="64"/>
                </a:cxn>
              </a:cxnLst>
              <a:rect l="0" t="0" r="r" b="b"/>
              <a:pathLst>
                <a:path w="63" h="64">
                  <a:moveTo>
                    <a:pt x="31" y="64"/>
                  </a:moveTo>
                  <a:lnTo>
                    <a:pt x="36" y="62"/>
                  </a:lnTo>
                  <a:lnTo>
                    <a:pt x="42" y="60"/>
                  </a:lnTo>
                  <a:lnTo>
                    <a:pt x="48" y="57"/>
                  </a:lnTo>
                  <a:lnTo>
                    <a:pt x="54" y="55"/>
                  </a:lnTo>
                  <a:lnTo>
                    <a:pt x="55" y="49"/>
                  </a:lnTo>
                  <a:lnTo>
                    <a:pt x="61" y="43"/>
                  </a:lnTo>
                  <a:lnTo>
                    <a:pt x="63" y="38"/>
                  </a:lnTo>
                  <a:lnTo>
                    <a:pt x="63" y="32"/>
                  </a:lnTo>
                  <a:lnTo>
                    <a:pt x="63" y="24"/>
                  </a:lnTo>
                  <a:lnTo>
                    <a:pt x="61" y="19"/>
                  </a:lnTo>
                  <a:lnTo>
                    <a:pt x="55" y="13"/>
                  </a:lnTo>
                  <a:lnTo>
                    <a:pt x="54" y="7"/>
                  </a:lnTo>
                  <a:lnTo>
                    <a:pt x="48" y="3"/>
                  </a:lnTo>
                  <a:lnTo>
                    <a:pt x="42" y="1"/>
                  </a:lnTo>
                  <a:lnTo>
                    <a:pt x="36" y="0"/>
                  </a:lnTo>
                  <a:lnTo>
                    <a:pt x="31" y="0"/>
                  </a:lnTo>
                  <a:lnTo>
                    <a:pt x="23" y="0"/>
                  </a:lnTo>
                  <a:lnTo>
                    <a:pt x="17" y="1"/>
                  </a:lnTo>
                  <a:lnTo>
                    <a:pt x="12" y="3"/>
                  </a:lnTo>
                  <a:lnTo>
                    <a:pt x="8" y="7"/>
                  </a:lnTo>
                  <a:lnTo>
                    <a:pt x="4" y="13"/>
                  </a:lnTo>
                  <a:lnTo>
                    <a:pt x="2" y="19"/>
                  </a:lnTo>
                  <a:lnTo>
                    <a:pt x="0" y="24"/>
                  </a:lnTo>
                  <a:lnTo>
                    <a:pt x="0" y="32"/>
                  </a:lnTo>
                  <a:lnTo>
                    <a:pt x="0" y="38"/>
                  </a:lnTo>
                  <a:lnTo>
                    <a:pt x="2" y="43"/>
                  </a:lnTo>
                  <a:lnTo>
                    <a:pt x="4" y="49"/>
                  </a:lnTo>
                  <a:lnTo>
                    <a:pt x="8" y="55"/>
                  </a:lnTo>
                  <a:lnTo>
                    <a:pt x="12" y="57"/>
                  </a:lnTo>
                  <a:lnTo>
                    <a:pt x="17" y="60"/>
                  </a:lnTo>
                  <a:lnTo>
                    <a:pt x="23" y="62"/>
                  </a:lnTo>
                  <a:lnTo>
                    <a:pt x="31" y="64"/>
                  </a:lnTo>
                  <a:lnTo>
                    <a:pt x="31" y="64"/>
                  </a:lnTo>
                  <a:close/>
                </a:path>
              </a:pathLst>
            </a:custGeom>
            <a:solidFill>
              <a:srgbClr val="4F66AB"/>
            </a:solidFill>
            <a:ln w="9525">
              <a:noFill/>
              <a:round/>
              <a:headEnd/>
              <a:tailEnd/>
            </a:ln>
          </p:spPr>
          <p:txBody>
            <a:bodyPr>
              <a:prstTxWarp prst="textNoShape">
                <a:avLst/>
              </a:prstTxWarp>
            </a:bodyPr>
            <a:lstStyle/>
            <a:p>
              <a:endParaRPr lang="es-MX"/>
            </a:p>
          </p:txBody>
        </p:sp>
        <p:sp>
          <p:nvSpPr>
            <p:cNvPr id="127030" name="Freeform 54"/>
            <p:cNvSpPr>
              <a:spLocks/>
            </p:cNvSpPr>
            <p:nvPr/>
          </p:nvSpPr>
          <p:spPr bwMode="auto">
            <a:xfrm>
              <a:off x="3122" y="2576"/>
              <a:ext cx="34" cy="33"/>
            </a:xfrm>
            <a:custGeom>
              <a:avLst/>
              <a:gdLst/>
              <a:ahLst/>
              <a:cxnLst>
                <a:cxn ang="0">
                  <a:pos x="34" y="64"/>
                </a:cxn>
                <a:cxn ang="0">
                  <a:pos x="40" y="62"/>
                </a:cxn>
                <a:cxn ang="0">
                  <a:pos x="46" y="60"/>
                </a:cxn>
                <a:cxn ang="0">
                  <a:pos x="51" y="57"/>
                </a:cxn>
                <a:cxn ang="0">
                  <a:pos x="57" y="55"/>
                </a:cxn>
                <a:cxn ang="0">
                  <a:pos x="61" y="49"/>
                </a:cxn>
                <a:cxn ang="0">
                  <a:pos x="65" y="45"/>
                </a:cxn>
                <a:cxn ang="0">
                  <a:pos x="66" y="38"/>
                </a:cxn>
                <a:cxn ang="0">
                  <a:pos x="68" y="34"/>
                </a:cxn>
                <a:cxn ang="0">
                  <a:pos x="66" y="26"/>
                </a:cxn>
                <a:cxn ang="0">
                  <a:pos x="65" y="19"/>
                </a:cxn>
                <a:cxn ang="0">
                  <a:pos x="61" y="13"/>
                </a:cxn>
                <a:cxn ang="0">
                  <a:pos x="57" y="9"/>
                </a:cxn>
                <a:cxn ang="0">
                  <a:pos x="51" y="3"/>
                </a:cxn>
                <a:cxn ang="0">
                  <a:pos x="46" y="1"/>
                </a:cxn>
                <a:cxn ang="0">
                  <a:pos x="40" y="0"/>
                </a:cxn>
                <a:cxn ang="0">
                  <a:pos x="34" y="0"/>
                </a:cxn>
                <a:cxn ang="0">
                  <a:pos x="26" y="0"/>
                </a:cxn>
                <a:cxn ang="0">
                  <a:pos x="21" y="1"/>
                </a:cxn>
                <a:cxn ang="0">
                  <a:pos x="15" y="3"/>
                </a:cxn>
                <a:cxn ang="0">
                  <a:pos x="9" y="9"/>
                </a:cxn>
                <a:cxn ang="0">
                  <a:pos x="6" y="13"/>
                </a:cxn>
                <a:cxn ang="0">
                  <a:pos x="4" y="19"/>
                </a:cxn>
                <a:cxn ang="0">
                  <a:pos x="0" y="26"/>
                </a:cxn>
                <a:cxn ang="0">
                  <a:pos x="0" y="34"/>
                </a:cxn>
                <a:cxn ang="0">
                  <a:pos x="0" y="38"/>
                </a:cxn>
                <a:cxn ang="0">
                  <a:pos x="4" y="45"/>
                </a:cxn>
                <a:cxn ang="0">
                  <a:pos x="6" y="49"/>
                </a:cxn>
                <a:cxn ang="0">
                  <a:pos x="9" y="55"/>
                </a:cxn>
                <a:cxn ang="0">
                  <a:pos x="15" y="57"/>
                </a:cxn>
                <a:cxn ang="0">
                  <a:pos x="21" y="60"/>
                </a:cxn>
                <a:cxn ang="0">
                  <a:pos x="26" y="62"/>
                </a:cxn>
                <a:cxn ang="0">
                  <a:pos x="34" y="64"/>
                </a:cxn>
                <a:cxn ang="0">
                  <a:pos x="34" y="64"/>
                </a:cxn>
              </a:cxnLst>
              <a:rect l="0" t="0" r="r" b="b"/>
              <a:pathLst>
                <a:path w="68" h="64">
                  <a:moveTo>
                    <a:pt x="34" y="64"/>
                  </a:moveTo>
                  <a:lnTo>
                    <a:pt x="40" y="62"/>
                  </a:lnTo>
                  <a:lnTo>
                    <a:pt x="46" y="60"/>
                  </a:lnTo>
                  <a:lnTo>
                    <a:pt x="51" y="57"/>
                  </a:lnTo>
                  <a:lnTo>
                    <a:pt x="57" y="55"/>
                  </a:lnTo>
                  <a:lnTo>
                    <a:pt x="61" y="49"/>
                  </a:lnTo>
                  <a:lnTo>
                    <a:pt x="65" y="45"/>
                  </a:lnTo>
                  <a:lnTo>
                    <a:pt x="66" y="38"/>
                  </a:lnTo>
                  <a:lnTo>
                    <a:pt x="68" y="34"/>
                  </a:lnTo>
                  <a:lnTo>
                    <a:pt x="66" y="26"/>
                  </a:lnTo>
                  <a:lnTo>
                    <a:pt x="65" y="19"/>
                  </a:lnTo>
                  <a:lnTo>
                    <a:pt x="61" y="13"/>
                  </a:lnTo>
                  <a:lnTo>
                    <a:pt x="57" y="9"/>
                  </a:lnTo>
                  <a:lnTo>
                    <a:pt x="51" y="3"/>
                  </a:lnTo>
                  <a:lnTo>
                    <a:pt x="46" y="1"/>
                  </a:lnTo>
                  <a:lnTo>
                    <a:pt x="40" y="0"/>
                  </a:lnTo>
                  <a:lnTo>
                    <a:pt x="34" y="0"/>
                  </a:lnTo>
                  <a:lnTo>
                    <a:pt x="26" y="0"/>
                  </a:lnTo>
                  <a:lnTo>
                    <a:pt x="21" y="1"/>
                  </a:lnTo>
                  <a:lnTo>
                    <a:pt x="15" y="3"/>
                  </a:lnTo>
                  <a:lnTo>
                    <a:pt x="9" y="9"/>
                  </a:lnTo>
                  <a:lnTo>
                    <a:pt x="6" y="13"/>
                  </a:lnTo>
                  <a:lnTo>
                    <a:pt x="4" y="19"/>
                  </a:lnTo>
                  <a:lnTo>
                    <a:pt x="0" y="26"/>
                  </a:lnTo>
                  <a:lnTo>
                    <a:pt x="0" y="34"/>
                  </a:lnTo>
                  <a:lnTo>
                    <a:pt x="0" y="38"/>
                  </a:lnTo>
                  <a:lnTo>
                    <a:pt x="4" y="45"/>
                  </a:lnTo>
                  <a:lnTo>
                    <a:pt x="6" y="49"/>
                  </a:lnTo>
                  <a:lnTo>
                    <a:pt x="9" y="55"/>
                  </a:lnTo>
                  <a:lnTo>
                    <a:pt x="15" y="57"/>
                  </a:lnTo>
                  <a:lnTo>
                    <a:pt x="21" y="60"/>
                  </a:lnTo>
                  <a:lnTo>
                    <a:pt x="26" y="62"/>
                  </a:lnTo>
                  <a:lnTo>
                    <a:pt x="34" y="64"/>
                  </a:lnTo>
                  <a:lnTo>
                    <a:pt x="34" y="64"/>
                  </a:lnTo>
                  <a:close/>
                </a:path>
              </a:pathLst>
            </a:custGeom>
            <a:solidFill>
              <a:srgbClr val="4F66AB"/>
            </a:solidFill>
            <a:ln w="9525">
              <a:noFill/>
              <a:round/>
              <a:headEnd/>
              <a:tailEnd/>
            </a:ln>
          </p:spPr>
          <p:txBody>
            <a:bodyPr>
              <a:prstTxWarp prst="textNoShape">
                <a:avLst/>
              </a:prstTxWarp>
            </a:bodyPr>
            <a:lstStyle/>
            <a:p>
              <a:endParaRPr lang="es-MX"/>
            </a:p>
          </p:txBody>
        </p:sp>
        <p:sp>
          <p:nvSpPr>
            <p:cNvPr id="127031" name="Freeform 55"/>
            <p:cNvSpPr>
              <a:spLocks/>
            </p:cNvSpPr>
            <p:nvPr/>
          </p:nvSpPr>
          <p:spPr bwMode="auto">
            <a:xfrm>
              <a:off x="3168" y="2519"/>
              <a:ext cx="31" cy="33"/>
            </a:xfrm>
            <a:custGeom>
              <a:avLst/>
              <a:gdLst/>
              <a:ahLst/>
              <a:cxnLst>
                <a:cxn ang="0">
                  <a:pos x="32" y="65"/>
                </a:cxn>
                <a:cxn ang="0">
                  <a:pos x="38" y="65"/>
                </a:cxn>
                <a:cxn ang="0">
                  <a:pos x="44" y="61"/>
                </a:cxn>
                <a:cxn ang="0">
                  <a:pos x="50" y="59"/>
                </a:cxn>
                <a:cxn ang="0">
                  <a:pos x="53" y="56"/>
                </a:cxn>
                <a:cxn ang="0">
                  <a:pos x="57" y="50"/>
                </a:cxn>
                <a:cxn ang="0">
                  <a:pos x="61" y="46"/>
                </a:cxn>
                <a:cxn ang="0">
                  <a:pos x="63" y="39"/>
                </a:cxn>
                <a:cxn ang="0">
                  <a:pos x="63" y="35"/>
                </a:cxn>
                <a:cxn ang="0">
                  <a:pos x="63" y="27"/>
                </a:cxn>
                <a:cxn ang="0">
                  <a:pos x="61" y="19"/>
                </a:cxn>
                <a:cxn ang="0">
                  <a:pos x="57" y="14"/>
                </a:cxn>
                <a:cxn ang="0">
                  <a:pos x="53" y="10"/>
                </a:cxn>
                <a:cxn ang="0">
                  <a:pos x="50" y="6"/>
                </a:cxn>
                <a:cxn ang="0">
                  <a:pos x="44" y="4"/>
                </a:cxn>
                <a:cxn ang="0">
                  <a:pos x="38" y="0"/>
                </a:cxn>
                <a:cxn ang="0">
                  <a:pos x="32" y="0"/>
                </a:cxn>
                <a:cxn ang="0">
                  <a:pos x="27" y="0"/>
                </a:cxn>
                <a:cxn ang="0">
                  <a:pos x="19" y="4"/>
                </a:cxn>
                <a:cxn ang="0">
                  <a:pos x="13" y="6"/>
                </a:cxn>
                <a:cxn ang="0">
                  <a:pos x="10" y="10"/>
                </a:cxn>
                <a:cxn ang="0">
                  <a:pos x="4" y="14"/>
                </a:cxn>
                <a:cxn ang="0">
                  <a:pos x="2" y="19"/>
                </a:cxn>
                <a:cxn ang="0">
                  <a:pos x="0" y="27"/>
                </a:cxn>
                <a:cxn ang="0">
                  <a:pos x="0" y="35"/>
                </a:cxn>
                <a:cxn ang="0">
                  <a:pos x="0" y="39"/>
                </a:cxn>
                <a:cxn ang="0">
                  <a:pos x="2" y="46"/>
                </a:cxn>
                <a:cxn ang="0">
                  <a:pos x="4" y="50"/>
                </a:cxn>
                <a:cxn ang="0">
                  <a:pos x="10" y="56"/>
                </a:cxn>
                <a:cxn ang="0">
                  <a:pos x="13" y="59"/>
                </a:cxn>
                <a:cxn ang="0">
                  <a:pos x="19" y="61"/>
                </a:cxn>
                <a:cxn ang="0">
                  <a:pos x="27" y="65"/>
                </a:cxn>
                <a:cxn ang="0">
                  <a:pos x="32" y="65"/>
                </a:cxn>
                <a:cxn ang="0">
                  <a:pos x="32" y="65"/>
                </a:cxn>
              </a:cxnLst>
              <a:rect l="0" t="0" r="r" b="b"/>
              <a:pathLst>
                <a:path w="63" h="65">
                  <a:moveTo>
                    <a:pt x="32" y="65"/>
                  </a:moveTo>
                  <a:lnTo>
                    <a:pt x="38" y="65"/>
                  </a:lnTo>
                  <a:lnTo>
                    <a:pt x="44" y="61"/>
                  </a:lnTo>
                  <a:lnTo>
                    <a:pt x="50" y="59"/>
                  </a:lnTo>
                  <a:lnTo>
                    <a:pt x="53" y="56"/>
                  </a:lnTo>
                  <a:lnTo>
                    <a:pt x="57" y="50"/>
                  </a:lnTo>
                  <a:lnTo>
                    <a:pt x="61" y="46"/>
                  </a:lnTo>
                  <a:lnTo>
                    <a:pt x="63" y="39"/>
                  </a:lnTo>
                  <a:lnTo>
                    <a:pt x="63" y="35"/>
                  </a:lnTo>
                  <a:lnTo>
                    <a:pt x="63" y="27"/>
                  </a:lnTo>
                  <a:lnTo>
                    <a:pt x="61" y="19"/>
                  </a:lnTo>
                  <a:lnTo>
                    <a:pt x="57" y="14"/>
                  </a:lnTo>
                  <a:lnTo>
                    <a:pt x="53" y="10"/>
                  </a:lnTo>
                  <a:lnTo>
                    <a:pt x="50" y="6"/>
                  </a:lnTo>
                  <a:lnTo>
                    <a:pt x="44" y="4"/>
                  </a:lnTo>
                  <a:lnTo>
                    <a:pt x="38" y="0"/>
                  </a:lnTo>
                  <a:lnTo>
                    <a:pt x="32" y="0"/>
                  </a:lnTo>
                  <a:lnTo>
                    <a:pt x="27" y="0"/>
                  </a:lnTo>
                  <a:lnTo>
                    <a:pt x="19" y="4"/>
                  </a:lnTo>
                  <a:lnTo>
                    <a:pt x="13" y="6"/>
                  </a:lnTo>
                  <a:lnTo>
                    <a:pt x="10" y="10"/>
                  </a:lnTo>
                  <a:lnTo>
                    <a:pt x="4" y="14"/>
                  </a:lnTo>
                  <a:lnTo>
                    <a:pt x="2" y="19"/>
                  </a:lnTo>
                  <a:lnTo>
                    <a:pt x="0" y="27"/>
                  </a:lnTo>
                  <a:lnTo>
                    <a:pt x="0" y="35"/>
                  </a:lnTo>
                  <a:lnTo>
                    <a:pt x="0" y="39"/>
                  </a:lnTo>
                  <a:lnTo>
                    <a:pt x="2" y="46"/>
                  </a:lnTo>
                  <a:lnTo>
                    <a:pt x="4" y="50"/>
                  </a:lnTo>
                  <a:lnTo>
                    <a:pt x="10" y="56"/>
                  </a:lnTo>
                  <a:lnTo>
                    <a:pt x="13" y="59"/>
                  </a:lnTo>
                  <a:lnTo>
                    <a:pt x="19" y="61"/>
                  </a:lnTo>
                  <a:lnTo>
                    <a:pt x="27" y="65"/>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7032" name="Freeform 56"/>
            <p:cNvSpPr>
              <a:spLocks/>
            </p:cNvSpPr>
            <p:nvPr/>
          </p:nvSpPr>
          <p:spPr bwMode="auto">
            <a:xfrm>
              <a:off x="3212" y="2462"/>
              <a:ext cx="33" cy="33"/>
            </a:xfrm>
            <a:custGeom>
              <a:avLst/>
              <a:gdLst/>
              <a:ahLst/>
              <a:cxnLst>
                <a:cxn ang="0">
                  <a:pos x="30" y="65"/>
                </a:cxn>
                <a:cxn ang="0">
                  <a:pos x="36" y="63"/>
                </a:cxn>
                <a:cxn ang="0">
                  <a:pos x="43" y="61"/>
                </a:cxn>
                <a:cxn ang="0">
                  <a:pos x="47" y="57"/>
                </a:cxn>
                <a:cxn ang="0">
                  <a:pos x="55" y="54"/>
                </a:cxn>
                <a:cxn ang="0">
                  <a:pos x="57" y="50"/>
                </a:cxn>
                <a:cxn ang="0">
                  <a:pos x="60" y="44"/>
                </a:cxn>
                <a:cxn ang="0">
                  <a:pos x="62" y="38"/>
                </a:cxn>
                <a:cxn ang="0">
                  <a:pos x="64" y="31"/>
                </a:cxn>
                <a:cxn ang="0">
                  <a:pos x="62" y="25"/>
                </a:cxn>
                <a:cxn ang="0">
                  <a:pos x="60" y="19"/>
                </a:cxn>
                <a:cxn ang="0">
                  <a:pos x="57" y="14"/>
                </a:cxn>
                <a:cxn ang="0">
                  <a:pos x="55" y="10"/>
                </a:cxn>
                <a:cxn ang="0">
                  <a:pos x="47" y="6"/>
                </a:cxn>
                <a:cxn ang="0">
                  <a:pos x="43" y="2"/>
                </a:cxn>
                <a:cxn ang="0">
                  <a:pos x="36" y="0"/>
                </a:cxn>
                <a:cxn ang="0">
                  <a:pos x="30" y="0"/>
                </a:cxn>
                <a:cxn ang="0">
                  <a:pos x="24" y="0"/>
                </a:cxn>
                <a:cxn ang="0">
                  <a:pos x="17" y="2"/>
                </a:cxn>
                <a:cxn ang="0">
                  <a:pos x="13" y="6"/>
                </a:cxn>
                <a:cxn ang="0">
                  <a:pos x="9" y="10"/>
                </a:cxn>
                <a:cxn ang="0">
                  <a:pos x="3" y="14"/>
                </a:cxn>
                <a:cxn ang="0">
                  <a:pos x="1" y="19"/>
                </a:cxn>
                <a:cxn ang="0">
                  <a:pos x="0" y="25"/>
                </a:cxn>
                <a:cxn ang="0">
                  <a:pos x="0" y="31"/>
                </a:cxn>
                <a:cxn ang="0">
                  <a:pos x="0" y="38"/>
                </a:cxn>
                <a:cxn ang="0">
                  <a:pos x="1" y="44"/>
                </a:cxn>
                <a:cxn ang="0">
                  <a:pos x="3" y="50"/>
                </a:cxn>
                <a:cxn ang="0">
                  <a:pos x="9" y="54"/>
                </a:cxn>
                <a:cxn ang="0">
                  <a:pos x="13" y="57"/>
                </a:cxn>
                <a:cxn ang="0">
                  <a:pos x="17" y="61"/>
                </a:cxn>
                <a:cxn ang="0">
                  <a:pos x="24" y="63"/>
                </a:cxn>
                <a:cxn ang="0">
                  <a:pos x="30" y="65"/>
                </a:cxn>
                <a:cxn ang="0">
                  <a:pos x="30" y="65"/>
                </a:cxn>
              </a:cxnLst>
              <a:rect l="0" t="0" r="r" b="b"/>
              <a:pathLst>
                <a:path w="64" h="65">
                  <a:moveTo>
                    <a:pt x="30" y="65"/>
                  </a:moveTo>
                  <a:lnTo>
                    <a:pt x="36" y="63"/>
                  </a:lnTo>
                  <a:lnTo>
                    <a:pt x="43" y="61"/>
                  </a:lnTo>
                  <a:lnTo>
                    <a:pt x="47" y="57"/>
                  </a:lnTo>
                  <a:lnTo>
                    <a:pt x="55" y="54"/>
                  </a:lnTo>
                  <a:lnTo>
                    <a:pt x="57" y="50"/>
                  </a:lnTo>
                  <a:lnTo>
                    <a:pt x="60" y="44"/>
                  </a:lnTo>
                  <a:lnTo>
                    <a:pt x="62" y="38"/>
                  </a:lnTo>
                  <a:lnTo>
                    <a:pt x="64" y="31"/>
                  </a:lnTo>
                  <a:lnTo>
                    <a:pt x="62" y="25"/>
                  </a:lnTo>
                  <a:lnTo>
                    <a:pt x="60" y="19"/>
                  </a:lnTo>
                  <a:lnTo>
                    <a:pt x="57" y="14"/>
                  </a:lnTo>
                  <a:lnTo>
                    <a:pt x="55" y="10"/>
                  </a:lnTo>
                  <a:lnTo>
                    <a:pt x="47" y="6"/>
                  </a:lnTo>
                  <a:lnTo>
                    <a:pt x="43" y="2"/>
                  </a:lnTo>
                  <a:lnTo>
                    <a:pt x="36" y="0"/>
                  </a:lnTo>
                  <a:lnTo>
                    <a:pt x="30" y="0"/>
                  </a:lnTo>
                  <a:lnTo>
                    <a:pt x="24" y="0"/>
                  </a:lnTo>
                  <a:lnTo>
                    <a:pt x="17" y="2"/>
                  </a:lnTo>
                  <a:lnTo>
                    <a:pt x="13" y="6"/>
                  </a:lnTo>
                  <a:lnTo>
                    <a:pt x="9" y="10"/>
                  </a:lnTo>
                  <a:lnTo>
                    <a:pt x="3" y="14"/>
                  </a:lnTo>
                  <a:lnTo>
                    <a:pt x="1" y="19"/>
                  </a:lnTo>
                  <a:lnTo>
                    <a:pt x="0" y="25"/>
                  </a:lnTo>
                  <a:lnTo>
                    <a:pt x="0" y="31"/>
                  </a:lnTo>
                  <a:lnTo>
                    <a:pt x="0" y="38"/>
                  </a:lnTo>
                  <a:lnTo>
                    <a:pt x="1" y="44"/>
                  </a:lnTo>
                  <a:lnTo>
                    <a:pt x="3" y="50"/>
                  </a:lnTo>
                  <a:lnTo>
                    <a:pt x="9" y="54"/>
                  </a:lnTo>
                  <a:lnTo>
                    <a:pt x="13" y="57"/>
                  </a:lnTo>
                  <a:lnTo>
                    <a:pt x="17" y="61"/>
                  </a:lnTo>
                  <a:lnTo>
                    <a:pt x="24" y="63"/>
                  </a:lnTo>
                  <a:lnTo>
                    <a:pt x="30" y="65"/>
                  </a:lnTo>
                  <a:lnTo>
                    <a:pt x="30"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7033" name="Freeform 57"/>
            <p:cNvSpPr>
              <a:spLocks/>
            </p:cNvSpPr>
            <p:nvPr/>
          </p:nvSpPr>
          <p:spPr bwMode="auto">
            <a:xfrm>
              <a:off x="3256" y="2405"/>
              <a:ext cx="33" cy="33"/>
            </a:xfrm>
            <a:custGeom>
              <a:avLst/>
              <a:gdLst/>
              <a:ahLst/>
              <a:cxnLst>
                <a:cxn ang="0">
                  <a:pos x="32" y="65"/>
                </a:cxn>
                <a:cxn ang="0">
                  <a:pos x="40" y="63"/>
                </a:cxn>
                <a:cxn ang="0">
                  <a:pos x="46" y="61"/>
                </a:cxn>
                <a:cxn ang="0">
                  <a:pos x="51" y="59"/>
                </a:cxn>
                <a:cxn ang="0">
                  <a:pos x="57" y="56"/>
                </a:cxn>
                <a:cxn ang="0">
                  <a:pos x="61" y="50"/>
                </a:cxn>
                <a:cxn ang="0">
                  <a:pos x="63" y="44"/>
                </a:cxn>
                <a:cxn ang="0">
                  <a:pos x="65" y="38"/>
                </a:cxn>
                <a:cxn ang="0">
                  <a:pos x="67" y="33"/>
                </a:cxn>
                <a:cxn ang="0">
                  <a:pos x="65" y="27"/>
                </a:cxn>
                <a:cxn ang="0">
                  <a:pos x="63" y="19"/>
                </a:cxn>
                <a:cxn ang="0">
                  <a:pos x="61" y="14"/>
                </a:cxn>
                <a:cxn ang="0">
                  <a:pos x="57" y="10"/>
                </a:cxn>
                <a:cxn ang="0">
                  <a:pos x="51" y="6"/>
                </a:cxn>
                <a:cxn ang="0">
                  <a:pos x="46" y="2"/>
                </a:cxn>
                <a:cxn ang="0">
                  <a:pos x="40" y="0"/>
                </a:cxn>
                <a:cxn ang="0">
                  <a:pos x="32" y="0"/>
                </a:cxn>
                <a:cxn ang="0">
                  <a:pos x="27" y="0"/>
                </a:cxn>
                <a:cxn ang="0">
                  <a:pos x="21" y="2"/>
                </a:cxn>
                <a:cxn ang="0">
                  <a:pos x="13" y="6"/>
                </a:cxn>
                <a:cxn ang="0">
                  <a:pos x="9" y="10"/>
                </a:cxn>
                <a:cxn ang="0">
                  <a:pos x="6" y="14"/>
                </a:cxn>
                <a:cxn ang="0">
                  <a:pos x="2" y="19"/>
                </a:cxn>
                <a:cxn ang="0">
                  <a:pos x="0" y="27"/>
                </a:cxn>
                <a:cxn ang="0">
                  <a:pos x="0" y="33"/>
                </a:cxn>
                <a:cxn ang="0">
                  <a:pos x="0" y="38"/>
                </a:cxn>
                <a:cxn ang="0">
                  <a:pos x="2" y="44"/>
                </a:cxn>
                <a:cxn ang="0">
                  <a:pos x="6" y="50"/>
                </a:cxn>
                <a:cxn ang="0">
                  <a:pos x="9" y="56"/>
                </a:cxn>
                <a:cxn ang="0">
                  <a:pos x="13" y="59"/>
                </a:cxn>
                <a:cxn ang="0">
                  <a:pos x="21" y="61"/>
                </a:cxn>
                <a:cxn ang="0">
                  <a:pos x="27" y="63"/>
                </a:cxn>
                <a:cxn ang="0">
                  <a:pos x="32" y="65"/>
                </a:cxn>
                <a:cxn ang="0">
                  <a:pos x="32" y="65"/>
                </a:cxn>
              </a:cxnLst>
              <a:rect l="0" t="0" r="r" b="b"/>
              <a:pathLst>
                <a:path w="67" h="65">
                  <a:moveTo>
                    <a:pt x="32" y="65"/>
                  </a:moveTo>
                  <a:lnTo>
                    <a:pt x="40" y="63"/>
                  </a:lnTo>
                  <a:lnTo>
                    <a:pt x="46" y="61"/>
                  </a:lnTo>
                  <a:lnTo>
                    <a:pt x="51" y="59"/>
                  </a:lnTo>
                  <a:lnTo>
                    <a:pt x="57" y="56"/>
                  </a:lnTo>
                  <a:lnTo>
                    <a:pt x="61" y="50"/>
                  </a:lnTo>
                  <a:lnTo>
                    <a:pt x="63" y="44"/>
                  </a:lnTo>
                  <a:lnTo>
                    <a:pt x="65" y="38"/>
                  </a:lnTo>
                  <a:lnTo>
                    <a:pt x="67" y="33"/>
                  </a:lnTo>
                  <a:lnTo>
                    <a:pt x="65" y="27"/>
                  </a:lnTo>
                  <a:lnTo>
                    <a:pt x="63" y="19"/>
                  </a:lnTo>
                  <a:lnTo>
                    <a:pt x="61" y="14"/>
                  </a:lnTo>
                  <a:lnTo>
                    <a:pt x="57" y="10"/>
                  </a:lnTo>
                  <a:lnTo>
                    <a:pt x="51" y="6"/>
                  </a:lnTo>
                  <a:lnTo>
                    <a:pt x="46" y="2"/>
                  </a:lnTo>
                  <a:lnTo>
                    <a:pt x="40" y="0"/>
                  </a:lnTo>
                  <a:lnTo>
                    <a:pt x="32" y="0"/>
                  </a:lnTo>
                  <a:lnTo>
                    <a:pt x="27" y="0"/>
                  </a:lnTo>
                  <a:lnTo>
                    <a:pt x="21" y="2"/>
                  </a:lnTo>
                  <a:lnTo>
                    <a:pt x="13" y="6"/>
                  </a:lnTo>
                  <a:lnTo>
                    <a:pt x="9" y="10"/>
                  </a:lnTo>
                  <a:lnTo>
                    <a:pt x="6" y="14"/>
                  </a:lnTo>
                  <a:lnTo>
                    <a:pt x="2" y="19"/>
                  </a:lnTo>
                  <a:lnTo>
                    <a:pt x="0" y="27"/>
                  </a:lnTo>
                  <a:lnTo>
                    <a:pt x="0" y="33"/>
                  </a:lnTo>
                  <a:lnTo>
                    <a:pt x="0" y="38"/>
                  </a:lnTo>
                  <a:lnTo>
                    <a:pt x="2" y="44"/>
                  </a:lnTo>
                  <a:lnTo>
                    <a:pt x="6" y="50"/>
                  </a:lnTo>
                  <a:lnTo>
                    <a:pt x="9" y="56"/>
                  </a:lnTo>
                  <a:lnTo>
                    <a:pt x="13" y="59"/>
                  </a:lnTo>
                  <a:lnTo>
                    <a:pt x="21" y="61"/>
                  </a:lnTo>
                  <a:lnTo>
                    <a:pt x="27" y="63"/>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7034" name="Freeform 58"/>
            <p:cNvSpPr>
              <a:spLocks/>
            </p:cNvSpPr>
            <p:nvPr/>
          </p:nvSpPr>
          <p:spPr bwMode="auto">
            <a:xfrm>
              <a:off x="3302" y="2349"/>
              <a:ext cx="31" cy="32"/>
            </a:xfrm>
            <a:custGeom>
              <a:avLst/>
              <a:gdLst/>
              <a:ahLst/>
              <a:cxnLst>
                <a:cxn ang="0">
                  <a:pos x="33" y="65"/>
                </a:cxn>
                <a:cxn ang="0">
                  <a:pos x="36" y="63"/>
                </a:cxn>
                <a:cxn ang="0">
                  <a:pos x="44" y="61"/>
                </a:cxn>
                <a:cxn ang="0">
                  <a:pos x="48" y="57"/>
                </a:cxn>
                <a:cxn ang="0">
                  <a:pos x="53" y="53"/>
                </a:cxn>
                <a:cxn ang="0">
                  <a:pos x="57" y="48"/>
                </a:cxn>
                <a:cxn ang="0">
                  <a:pos x="61" y="42"/>
                </a:cxn>
                <a:cxn ang="0">
                  <a:pos x="63" y="36"/>
                </a:cxn>
                <a:cxn ang="0">
                  <a:pos x="63" y="31"/>
                </a:cxn>
                <a:cxn ang="0">
                  <a:pos x="63" y="25"/>
                </a:cxn>
                <a:cxn ang="0">
                  <a:pos x="61" y="17"/>
                </a:cxn>
                <a:cxn ang="0">
                  <a:pos x="57" y="12"/>
                </a:cxn>
                <a:cxn ang="0">
                  <a:pos x="53" y="8"/>
                </a:cxn>
                <a:cxn ang="0">
                  <a:pos x="48" y="4"/>
                </a:cxn>
                <a:cxn ang="0">
                  <a:pos x="44" y="2"/>
                </a:cxn>
                <a:cxn ang="0">
                  <a:pos x="36" y="0"/>
                </a:cxn>
                <a:cxn ang="0">
                  <a:pos x="33" y="0"/>
                </a:cxn>
                <a:cxn ang="0">
                  <a:pos x="25" y="0"/>
                </a:cxn>
                <a:cxn ang="0">
                  <a:pos x="19" y="2"/>
                </a:cxn>
                <a:cxn ang="0">
                  <a:pos x="12" y="4"/>
                </a:cxn>
                <a:cxn ang="0">
                  <a:pos x="8" y="8"/>
                </a:cxn>
                <a:cxn ang="0">
                  <a:pos x="4" y="12"/>
                </a:cxn>
                <a:cxn ang="0">
                  <a:pos x="2" y="17"/>
                </a:cxn>
                <a:cxn ang="0">
                  <a:pos x="0" y="25"/>
                </a:cxn>
                <a:cxn ang="0">
                  <a:pos x="0" y="31"/>
                </a:cxn>
                <a:cxn ang="0">
                  <a:pos x="0" y="36"/>
                </a:cxn>
                <a:cxn ang="0">
                  <a:pos x="2" y="42"/>
                </a:cxn>
                <a:cxn ang="0">
                  <a:pos x="4" y="48"/>
                </a:cxn>
                <a:cxn ang="0">
                  <a:pos x="8" y="53"/>
                </a:cxn>
                <a:cxn ang="0">
                  <a:pos x="12" y="57"/>
                </a:cxn>
                <a:cxn ang="0">
                  <a:pos x="19" y="61"/>
                </a:cxn>
                <a:cxn ang="0">
                  <a:pos x="25" y="63"/>
                </a:cxn>
                <a:cxn ang="0">
                  <a:pos x="33" y="65"/>
                </a:cxn>
                <a:cxn ang="0">
                  <a:pos x="33" y="65"/>
                </a:cxn>
              </a:cxnLst>
              <a:rect l="0" t="0" r="r" b="b"/>
              <a:pathLst>
                <a:path w="63" h="65">
                  <a:moveTo>
                    <a:pt x="33" y="65"/>
                  </a:moveTo>
                  <a:lnTo>
                    <a:pt x="36" y="63"/>
                  </a:lnTo>
                  <a:lnTo>
                    <a:pt x="44" y="61"/>
                  </a:lnTo>
                  <a:lnTo>
                    <a:pt x="48" y="57"/>
                  </a:lnTo>
                  <a:lnTo>
                    <a:pt x="53" y="53"/>
                  </a:lnTo>
                  <a:lnTo>
                    <a:pt x="57" y="48"/>
                  </a:lnTo>
                  <a:lnTo>
                    <a:pt x="61" y="42"/>
                  </a:lnTo>
                  <a:lnTo>
                    <a:pt x="63" y="36"/>
                  </a:lnTo>
                  <a:lnTo>
                    <a:pt x="63" y="31"/>
                  </a:lnTo>
                  <a:lnTo>
                    <a:pt x="63" y="25"/>
                  </a:lnTo>
                  <a:lnTo>
                    <a:pt x="61" y="17"/>
                  </a:lnTo>
                  <a:lnTo>
                    <a:pt x="57" y="12"/>
                  </a:lnTo>
                  <a:lnTo>
                    <a:pt x="53" y="8"/>
                  </a:lnTo>
                  <a:lnTo>
                    <a:pt x="48" y="4"/>
                  </a:lnTo>
                  <a:lnTo>
                    <a:pt x="44" y="2"/>
                  </a:lnTo>
                  <a:lnTo>
                    <a:pt x="36" y="0"/>
                  </a:lnTo>
                  <a:lnTo>
                    <a:pt x="33" y="0"/>
                  </a:lnTo>
                  <a:lnTo>
                    <a:pt x="25" y="0"/>
                  </a:lnTo>
                  <a:lnTo>
                    <a:pt x="19" y="2"/>
                  </a:lnTo>
                  <a:lnTo>
                    <a:pt x="12" y="4"/>
                  </a:lnTo>
                  <a:lnTo>
                    <a:pt x="8" y="8"/>
                  </a:lnTo>
                  <a:lnTo>
                    <a:pt x="4" y="12"/>
                  </a:lnTo>
                  <a:lnTo>
                    <a:pt x="2" y="17"/>
                  </a:lnTo>
                  <a:lnTo>
                    <a:pt x="0" y="25"/>
                  </a:lnTo>
                  <a:lnTo>
                    <a:pt x="0" y="31"/>
                  </a:lnTo>
                  <a:lnTo>
                    <a:pt x="0" y="36"/>
                  </a:lnTo>
                  <a:lnTo>
                    <a:pt x="2" y="42"/>
                  </a:lnTo>
                  <a:lnTo>
                    <a:pt x="4" y="48"/>
                  </a:lnTo>
                  <a:lnTo>
                    <a:pt x="8" y="53"/>
                  </a:lnTo>
                  <a:lnTo>
                    <a:pt x="12" y="57"/>
                  </a:lnTo>
                  <a:lnTo>
                    <a:pt x="19" y="61"/>
                  </a:lnTo>
                  <a:lnTo>
                    <a:pt x="25" y="63"/>
                  </a:lnTo>
                  <a:lnTo>
                    <a:pt x="33" y="65"/>
                  </a:lnTo>
                  <a:lnTo>
                    <a:pt x="33"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7035" name="Freeform 59"/>
            <p:cNvSpPr>
              <a:spLocks/>
            </p:cNvSpPr>
            <p:nvPr/>
          </p:nvSpPr>
          <p:spPr bwMode="auto">
            <a:xfrm>
              <a:off x="3207" y="2594"/>
              <a:ext cx="33" cy="32"/>
            </a:xfrm>
            <a:custGeom>
              <a:avLst/>
              <a:gdLst/>
              <a:ahLst/>
              <a:cxnLst>
                <a:cxn ang="0">
                  <a:pos x="32" y="62"/>
                </a:cxn>
                <a:cxn ang="0">
                  <a:pos x="38" y="62"/>
                </a:cxn>
                <a:cxn ang="0">
                  <a:pos x="46" y="60"/>
                </a:cxn>
                <a:cxn ang="0">
                  <a:pos x="50" y="57"/>
                </a:cxn>
                <a:cxn ang="0">
                  <a:pos x="57" y="53"/>
                </a:cxn>
                <a:cxn ang="0">
                  <a:pos x="59" y="47"/>
                </a:cxn>
                <a:cxn ang="0">
                  <a:pos x="63" y="41"/>
                </a:cxn>
                <a:cxn ang="0">
                  <a:pos x="65" y="36"/>
                </a:cxn>
                <a:cxn ang="0">
                  <a:pos x="67" y="30"/>
                </a:cxn>
                <a:cxn ang="0">
                  <a:pos x="65" y="22"/>
                </a:cxn>
                <a:cxn ang="0">
                  <a:pos x="63" y="17"/>
                </a:cxn>
                <a:cxn ang="0">
                  <a:pos x="59" y="11"/>
                </a:cxn>
                <a:cxn ang="0">
                  <a:pos x="57" y="7"/>
                </a:cxn>
                <a:cxn ang="0">
                  <a:pos x="50" y="3"/>
                </a:cxn>
                <a:cxn ang="0">
                  <a:pos x="46" y="2"/>
                </a:cxn>
                <a:cxn ang="0">
                  <a:pos x="38" y="0"/>
                </a:cxn>
                <a:cxn ang="0">
                  <a:pos x="32" y="0"/>
                </a:cxn>
                <a:cxn ang="0">
                  <a:pos x="27" y="0"/>
                </a:cxn>
                <a:cxn ang="0">
                  <a:pos x="21" y="2"/>
                </a:cxn>
                <a:cxn ang="0">
                  <a:pos x="13" y="3"/>
                </a:cxn>
                <a:cxn ang="0">
                  <a:pos x="10" y="7"/>
                </a:cxn>
                <a:cxn ang="0">
                  <a:pos x="6" y="11"/>
                </a:cxn>
                <a:cxn ang="0">
                  <a:pos x="2" y="17"/>
                </a:cxn>
                <a:cxn ang="0">
                  <a:pos x="0" y="22"/>
                </a:cxn>
                <a:cxn ang="0">
                  <a:pos x="0" y="30"/>
                </a:cxn>
                <a:cxn ang="0">
                  <a:pos x="0" y="36"/>
                </a:cxn>
                <a:cxn ang="0">
                  <a:pos x="2" y="41"/>
                </a:cxn>
                <a:cxn ang="0">
                  <a:pos x="6" y="47"/>
                </a:cxn>
                <a:cxn ang="0">
                  <a:pos x="10" y="53"/>
                </a:cxn>
                <a:cxn ang="0">
                  <a:pos x="13" y="57"/>
                </a:cxn>
                <a:cxn ang="0">
                  <a:pos x="21" y="60"/>
                </a:cxn>
                <a:cxn ang="0">
                  <a:pos x="27" y="62"/>
                </a:cxn>
                <a:cxn ang="0">
                  <a:pos x="32" y="62"/>
                </a:cxn>
                <a:cxn ang="0">
                  <a:pos x="32" y="62"/>
                </a:cxn>
              </a:cxnLst>
              <a:rect l="0" t="0" r="r" b="b"/>
              <a:pathLst>
                <a:path w="67" h="62">
                  <a:moveTo>
                    <a:pt x="32" y="62"/>
                  </a:moveTo>
                  <a:lnTo>
                    <a:pt x="38" y="62"/>
                  </a:lnTo>
                  <a:lnTo>
                    <a:pt x="46" y="60"/>
                  </a:lnTo>
                  <a:lnTo>
                    <a:pt x="50" y="57"/>
                  </a:lnTo>
                  <a:lnTo>
                    <a:pt x="57" y="53"/>
                  </a:lnTo>
                  <a:lnTo>
                    <a:pt x="59" y="47"/>
                  </a:lnTo>
                  <a:lnTo>
                    <a:pt x="63" y="41"/>
                  </a:lnTo>
                  <a:lnTo>
                    <a:pt x="65" y="36"/>
                  </a:lnTo>
                  <a:lnTo>
                    <a:pt x="67" y="30"/>
                  </a:lnTo>
                  <a:lnTo>
                    <a:pt x="65" y="22"/>
                  </a:lnTo>
                  <a:lnTo>
                    <a:pt x="63" y="17"/>
                  </a:lnTo>
                  <a:lnTo>
                    <a:pt x="59" y="11"/>
                  </a:lnTo>
                  <a:lnTo>
                    <a:pt x="57" y="7"/>
                  </a:lnTo>
                  <a:lnTo>
                    <a:pt x="50" y="3"/>
                  </a:lnTo>
                  <a:lnTo>
                    <a:pt x="46" y="2"/>
                  </a:lnTo>
                  <a:lnTo>
                    <a:pt x="38" y="0"/>
                  </a:lnTo>
                  <a:lnTo>
                    <a:pt x="32" y="0"/>
                  </a:lnTo>
                  <a:lnTo>
                    <a:pt x="27" y="0"/>
                  </a:lnTo>
                  <a:lnTo>
                    <a:pt x="21" y="2"/>
                  </a:lnTo>
                  <a:lnTo>
                    <a:pt x="13" y="3"/>
                  </a:lnTo>
                  <a:lnTo>
                    <a:pt x="10" y="7"/>
                  </a:lnTo>
                  <a:lnTo>
                    <a:pt x="6" y="11"/>
                  </a:lnTo>
                  <a:lnTo>
                    <a:pt x="2" y="17"/>
                  </a:lnTo>
                  <a:lnTo>
                    <a:pt x="0" y="22"/>
                  </a:lnTo>
                  <a:lnTo>
                    <a:pt x="0" y="30"/>
                  </a:lnTo>
                  <a:lnTo>
                    <a:pt x="0" y="36"/>
                  </a:lnTo>
                  <a:lnTo>
                    <a:pt x="2" y="41"/>
                  </a:lnTo>
                  <a:lnTo>
                    <a:pt x="6" y="47"/>
                  </a:lnTo>
                  <a:lnTo>
                    <a:pt x="10" y="53"/>
                  </a:lnTo>
                  <a:lnTo>
                    <a:pt x="13" y="57"/>
                  </a:lnTo>
                  <a:lnTo>
                    <a:pt x="21" y="60"/>
                  </a:lnTo>
                  <a:lnTo>
                    <a:pt x="27" y="62"/>
                  </a:lnTo>
                  <a:lnTo>
                    <a:pt x="32" y="62"/>
                  </a:lnTo>
                  <a:lnTo>
                    <a:pt x="32" y="62"/>
                  </a:lnTo>
                  <a:close/>
                </a:path>
              </a:pathLst>
            </a:custGeom>
            <a:solidFill>
              <a:srgbClr val="4F66AB"/>
            </a:solidFill>
            <a:ln w="9525">
              <a:noFill/>
              <a:round/>
              <a:headEnd/>
              <a:tailEnd/>
            </a:ln>
          </p:spPr>
          <p:txBody>
            <a:bodyPr>
              <a:prstTxWarp prst="textNoShape">
                <a:avLst/>
              </a:prstTxWarp>
            </a:bodyPr>
            <a:lstStyle/>
            <a:p>
              <a:endParaRPr lang="es-MX"/>
            </a:p>
          </p:txBody>
        </p:sp>
        <p:sp>
          <p:nvSpPr>
            <p:cNvPr id="127036" name="Freeform 60"/>
            <p:cNvSpPr>
              <a:spLocks/>
            </p:cNvSpPr>
            <p:nvPr/>
          </p:nvSpPr>
          <p:spPr bwMode="auto">
            <a:xfrm>
              <a:off x="3251" y="2537"/>
              <a:ext cx="33" cy="33"/>
            </a:xfrm>
            <a:custGeom>
              <a:avLst/>
              <a:gdLst/>
              <a:ahLst/>
              <a:cxnLst>
                <a:cxn ang="0">
                  <a:pos x="33" y="64"/>
                </a:cxn>
                <a:cxn ang="0">
                  <a:pos x="38" y="62"/>
                </a:cxn>
                <a:cxn ang="0">
                  <a:pos x="44" y="60"/>
                </a:cxn>
                <a:cxn ang="0">
                  <a:pos x="50" y="57"/>
                </a:cxn>
                <a:cxn ang="0">
                  <a:pos x="56" y="53"/>
                </a:cxn>
                <a:cxn ang="0">
                  <a:pos x="59" y="49"/>
                </a:cxn>
                <a:cxn ang="0">
                  <a:pos x="61" y="43"/>
                </a:cxn>
                <a:cxn ang="0">
                  <a:pos x="63" y="36"/>
                </a:cxn>
                <a:cxn ang="0">
                  <a:pos x="65" y="30"/>
                </a:cxn>
                <a:cxn ang="0">
                  <a:pos x="63" y="24"/>
                </a:cxn>
                <a:cxn ang="0">
                  <a:pos x="61" y="19"/>
                </a:cxn>
                <a:cxn ang="0">
                  <a:pos x="59" y="11"/>
                </a:cxn>
                <a:cxn ang="0">
                  <a:pos x="56" y="9"/>
                </a:cxn>
                <a:cxn ang="0">
                  <a:pos x="50" y="3"/>
                </a:cxn>
                <a:cxn ang="0">
                  <a:pos x="44" y="2"/>
                </a:cxn>
                <a:cxn ang="0">
                  <a:pos x="38" y="0"/>
                </a:cxn>
                <a:cxn ang="0">
                  <a:pos x="33" y="0"/>
                </a:cxn>
                <a:cxn ang="0">
                  <a:pos x="27" y="0"/>
                </a:cxn>
                <a:cxn ang="0">
                  <a:pos x="19" y="2"/>
                </a:cxn>
                <a:cxn ang="0">
                  <a:pos x="14" y="3"/>
                </a:cxn>
                <a:cxn ang="0">
                  <a:pos x="10" y="9"/>
                </a:cxn>
                <a:cxn ang="0">
                  <a:pos x="6" y="11"/>
                </a:cxn>
                <a:cxn ang="0">
                  <a:pos x="2" y="19"/>
                </a:cxn>
                <a:cxn ang="0">
                  <a:pos x="0" y="24"/>
                </a:cxn>
                <a:cxn ang="0">
                  <a:pos x="0" y="30"/>
                </a:cxn>
                <a:cxn ang="0">
                  <a:pos x="0" y="36"/>
                </a:cxn>
                <a:cxn ang="0">
                  <a:pos x="2" y="43"/>
                </a:cxn>
                <a:cxn ang="0">
                  <a:pos x="6" y="49"/>
                </a:cxn>
                <a:cxn ang="0">
                  <a:pos x="10" y="53"/>
                </a:cxn>
                <a:cxn ang="0">
                  <a:pos x="14" y="57"/>
                </a:cxn>
                <a:cxn ang="0">
                  <a:pos x="19" y="60"/>
                </a:cxn>
                <a:cxn ang="0">
                  <a:pos x="27" y="62"/>
                </a:cxn>
                <a:cxn ang="0">
                  <a:pos x="33" y="64"/>
                </a:cxn>
                <a:cxn ang="0">
                  <a:pos x="33" y="64"/>
                </a:cxn>
              </a:cxnLst>
              <a:rect l="0" t="0" r="r" b="b"/>
              <a:pathLst>
                <a:path w="65" h="64">
                  <a:moveTo>
                    <a:pt x="33" y="64"/>
                  </a:moveTo>
                  <a:lnTo>
                    <a:pt x="38" y="62"/>
                  </a:lnTo>
                  <a:lnTo>
                    <a:pt x="44" y="60"/>
                  </a:lnTo>
                  <a:lnTo>
                    <a:pt x="50" y="57"/>
                  </a:lnTo>
                  <a:lnTo>
                    <a:pt x="56" y="53"/>
                  </a:lnTo>
                  <a:lnTo>
                    <a:pt x="59" y="49"/>
                  </a:lnTo>
                  <a:lnTo>
                    <a:pt x="61" y="43"/>
                  </a:lnTo>
                  <a:lnTo>
                    <a:pt x="63" y="36"/>
                  </a:lnTo>
                  <a:lnTo>
                    <a:pt x="65" y="30"/>
                  </a:lnTo>
                  <a:lnTo>
                    <a:pt x="63" y="24"/>
                  </a:lnTo>
                  <a:lnTo>
                    <a:pt x="61" y="19"/>
                  </a:lnTo>
                  <a:lnTo>
                    <a:pt x="59" y="11"/>
                  </a:lnTo>
                  <a:lnTo>
                    <a:pt x="56" y="9"/>
                  </a:lnTo>
                  <a:lnTo>
                    <a:pt x="50" y="3"/>
                  </a:lnTo>
                  <a:lnTo>
                    <a:pt x="44" y="2"/>
                  </a:lnTo>
                  <a:lnTo>
                    <a:pt x="38" y="0"/>
                  </a:lnTo>
                  <a:lnTo>
                    <a:pt x="33" y="0"/>
                  </a:lnTo>
                  <a:lnTo>
                    <a:pt x="27" y="0"/>
                  </a:lnTo>
                  <a:lnTo>
                    <a:pt x="19" y="2"/>
                  </a:lnTo>
                  <a:lnTo>
                    <a:pt x="14" y="3"/>
                  </a:lnTo>
                  <a:lnTo>
                    <a:pt x="10" y="9"/>
                  </a:lnTo>
                  <a:lnTo>
                    <a:pt x="6" y="11"/>
                  </a:lnTo>
                  <a:lnTo>
                    <a:pt x="2" y="19"/>
                  </a:lnTo>
                  <a:lnTo>
                    <a:pt x="0" y="24"/>
                  </a:lnTo>
                  <a:lnTo>
                    <a:pt x="0" y="30"/>
                  </a:lnTo>
                  <a:lnTo>
                    <a:pt x="0" y="36"/>
                  </a:lnTo>
                  <a:lnTo>
                    <a:pt x="2" y="43"/>
                  </a:lnTo>
                  <a:lnTo>
                    <a:pt x="6" y="49"/>
                  </a:lnTo>
                  <a:lnTo>
                    <a:pt x="10" y="53"/>
                  </a:lnTo>
                  <a:lnTo>
                    <a:pt x="14" y="57"/>
                  </a:lnTo>
                  <a:lnTo>
                    <a:pt x="19" y="60"/>
                  </a:lnTo>
                  <a:lnTo>
                    <a:pt x="27" y="62"/>
                  </a:lnTo>
                  <a:lnTo>
                    <a:pt x="33" y="64"/>
                  </a:lnTo>
                  <a:lnTo>
                    <a:pt x="33" y="64"/>
                  </a:lnTo>
                  <a:close/>
                </a:path>
              </a:pathLst>
            </a:custGeom>
            <a:solidFill>
              <a:srgbClr val="4F66AB"/>
            </a:solidFill>
            <a:ln w="9525">
              <a:noFill/>
              <a:round/>
              <a:headEnd/>
              <a:tailEnd/>
            </a:ln>
          </p:spPr>
          <p:txBody>
            <a:bodyPr>
              <a:prstTxWarp prst="textNoShape">
                <a:avLst/>
              </a:prstTxWarp>
            </a:bodyPr>
            <a:lstStyle/>
            <a:p>
              <a:endParaRPr lang="es-MX"/>
            </a:p>
          </p:txBody>
        </p:sp>
        <p:sp>
          <p:nvSpPr>
            <p:cNvPr id="127037" name="Freeform 61"/>
            <p:cNvSpPr>
              <a:spLocks/>
            </p:cNvSpPr>
            <p:nvPr/>
          </p:nvSpPr>
          <p:spPr bwMode="auto">
            <a:xfrm>
              <a:off x="3297" y="2479"/>
              <a:ext cx="31" cy="34"/>
            </a:xfrm>
            <a:custGeom>
              <a:avLst/>
              <a:gdLst/>
              <a:ahLst/>
              <a:cxnLst>
                <a:cxn ang="0">
                  <a:pos x="30" y="66"/>
                </a:cxn>
                <a:cxn ang="0">
                  <a:pos x="36" y="64"/>
                </a:cxn>
                <a:cxn ang="0">
                  <a:pos x="42" y="62"/>
                </a:cxn>
                <a:cxn ang="0">
                  <a:pos x="47" y="59"/>
                </a:cxn>
                <a:cxn ang="0">
                  <a:pos x="53" y="55"/>
                </a:cxn>
                <a:cxn ang="0">
                  <a:pos x="55" y="51"/>
                </a:cxn>
                <a:cxn ang="0">
                  <a:pos x="61" y="45"/>
                </a:cxn>
                <a:cxn ang="0">
                  <a:pos x="62" y="38"/>
                </a:cxn>
                <a:cxn ang="0">
                  <a:pos x="62" y="32"/>
                </a:cxn>
                <a:cxn ang="0">
                  <a:pos x="62" y="26"/>
                </a:cxn>
                <a:cxn ang="0">
                  <a:pos x="61" y="19"/>
                </a:cxn>
                <a:cxn ang="0">
                  <a:pos x="55" y="13"/>
                </a:cxn>
                <a:cxn ang="0">
                  <a:pos x="53" y="9"/>
                </a:cxn>
                <a:cxn ang="0">
                  <a:pos x="47" y="3"/>
                </a:cxn>
                <a:cxn ang="0">
                  <a:pos x="42" y="2"/>
                </a:cxn>
                <a:cxn ang="0">
                  <a:pos x="36" y="0"/>
                </a:cxn>
                <a:cxn ang="0">
                  <a:pos x="30" y="0"/>
                </a:cxn>
                <a:cxn ang="0">
                  <a:pos x="23" y="0"/>
                </a:cxn>
                <a:cxn ang="0">
                  <a:pos x="17" y="2"/>
                </a:cxn>
                <a:cxn ang="0">
                  <a:pos x="11" y="3"/>
                </a:cxn>
                <a:cxn ang="0">
                  <a:pos x="7" y="9"/>
                </a:cxn>
                <a:cxn ang="0">
                  <a:pos x="4" y="13"/>
                </a:cxn>
                <a:cxn ang="0">
                  <a:pos x="2" y="19"/>
                </a:cxn>
                <a:cxn ang="0">
                  <a:pos x="0" y="26"/>
                </a:cxn>
                <a:cxn ang="0">
                  <a:pos x="0" y="32"/>
                </a:cxn>
                <a:cxn ang="0">
                  <a:pos x="0" y="38"/>
                </a:cxn>
                <a:cxn ang="0">
                  <a:pos x="2" y="45"/>
                </a:cxn>
                <a:cxn ang="0">
                  <a:pos x="4" y="51"/>
                </a:cxn>
                <a:cxn ang="0">
                  <a:pos x="7" y="55"/>
                </a:cxn>
                <a:cxn ang="0">
                  <a:pos x="11" y="59"/>
                </a:cxn>
                <a:cxn ang="0">
                  <a:pos x="17" y="62"/>
                </a:cxn>
                <a:cxn ang="0">
                  <a:pos x="23" y="64"/>
                </a:cxn>
                <a:cxn ang="0">
                  <a:pos x="30" y="66"/>
                </a:cxn>
                <a:cxn ang="0">
                  <a:pos x="30" y="66"/>
                </a:cxn>
              </a:cxnLst>
              <a:rect l="0" t="0" r="r" b="b"/>
              <a:pathLst>
                <a:path w="62" h="66">
                  <a:moveTo>
                    <a:pt x="30" y="66"/>
                  </a:moveTo>
                  <a:lnTo>
                    <a:pt x="36" y="64"/>
                  </a:lnTo>
                  <a:lnTo>
                    <a:pt x="42" y="62"/>
                  </a:lnTo>
                  <a:lnTo>
                    <a:pt x="47" y="59"/>
                  </a:lnTo>
                  <a:lnTo>
                    <a:pt x="53" y="55"/>
                  </a:lnTo>
                  <a:lnTo>
                    <a:pt x="55" y="51"/>
                  </a:lnTo>
                  <a:lnTo>
                    <a:pt x="61" y="45"/>
                  </a:lnTo>
                  <a:lnTo>
                    <a:pt x="62" y="38"/>
                  </a:lnTo>
                  <a:lnTo>
                    <a:pt x="62" y="32"/>
                  </a:lnTo>
                  <a:lnTo>
                    <a:pt x="62" y="26"/>
                  </a:lnTo>
                  <a:lnTo>
                    <a:pt x="61" y="19"/>
                  </a:lnTo>
                  <a:lnTo>
                    <a:pt x="55" y="13"/>
                  </a:lnTo>
                  <a:lnTo>
                    <a:pt x="53" y="9"/>
                  </a:lnTo>
                  <a:lnTo>
                    <a:pt x="47" y="3"/>
                  </a:lnTo>
                  <a:lnTo>
                    <a:pt x="42" y="2"/>
                  </a:lnTo>
                  <a:lnTo>
                    <a:pt x="36" y="0"/>
                  </a:lnTo>
                  <a:lnTo>
                    <a:pt x="30" y="0"/>
                  </a:lnTo>
                  <a:lnTo>
                    <a:pt x="23" y="0"/>
                  </a:lnTo>
                  <a:lnTo>
                    <a:pt x="17" y="2"/>
                  </a:lnTo>
                  <a:lnTo>
                    <a:pt x="11" y="3"/>
                  </a:lnTo>
                  <a:lnTo>
                    <a:pt x="7" y="9"/>
                  </a:lnTo>
                  <a:lnTo>
                    <a:pt x="4" y="13"/>
                  </a:lnTo>
                  <a:lnTo>
                    <a:pt x="2" y="19"/>
                  </a:lnTo>
                  <a:lnTo>
                    <a:pt x="0" y="26"/>
                  </a:lnTo>
                  <a:lnTo>
                    <a:pt x="0" y="32"/>
                  </a:lnTo>
                  <a:lnTo>
                    <a:pt x="0" y="38"/>
                  </a:lnTo>
                  <a:lnTo>
                    <a:pt x="2" y="45"/>
                  </a:lnTo>
                  <a:lnTo>
                    <a:pt x="4" y="51"/>
                  </a:lnTo>
                  <a:lnTo>
                    <a:pt x="7" y="55"/>
                  </a:lnTo>
                  <a:lnTo>
                    <a:pt x="11" y="59"/>
                  </a:lnTo>
                  <a:lnTo>
                    <a:pt x="17" y="62"/>
                  </a:lnTo>
                  <a:lnTo>
                    <a:pt x="23" y="64"/>
                  </a:lnTo>
                  <a:lnTo>
                    <a:pt x="30" y="66"/>
                  </a:lnTo>
                  <a:lnTo>
                    <a:pt x="30" y="66"/>
                  </a:lnTo>
                  <a:close/>
                </a:path>
              </a:pathLst>
            </a:custGeom>
            <a:solidFill>
              <a:srgbClr val="4F66AB"/>
            </a:solidFill>
            <a:ln w="9525">
              <a:noFill/>
              <a:round/>
              <a:headEnd/>
              <a:tailEnd/>
            </a:ln>
          </p:spPr>
          <p:txBody>
            <a:bodyPr>
              <a:prstTxWarp prst="textNoShape">
                <a:avLst/>
              </a:prstTxWarp>
            </a:bodyPr>
            <a:lstStyle/>
            <a:p>
              <a:endParaRPr lang="es-MX"/>
            </a:p>
          </p:txBody>
        </p:sp>
        <p:sp>
          <p:nvSpPr>
            <p:cNvPr id="127038" name="Freeform 62"/>
            <p:cNvSpPr>
              <a:spLocks/>
            </p:cNvSpPr>
            <p:nvPr/>
          </p:nvSpPr>
          <p:spPr bwMode="auto">
            <a:xfrm>
              <a:off x="3342" y="2422"/>
              <a:ext cx="32" cy="34"/>
            </a:xfrm>
            <a:custGeom>
              <a:avLst/>
              <a:gdLst/>
              <a:ahLst/>
              <a:cxnLst>
                <a:cxn ang="0">
                  <a:pos x="31" y="66"/>
                </a:cxn>
                <a:cxn ang="0">
                  <a:pos x="36" y="64"/>
                </a:cxn>
                <a:cxn ang="0">
                  <a:pos x="44" y="62"/>
                </a:cxn>
                <a:cxn ang="0">
                  <a:pos x="48" y="59"/>
                </a:cxn>
                <a:cxn ang="0">
                  <a:pos x="53" y="57"/>
                </a:cxn>
                <a:cxn ang="0">
                  <a:pos x="57" y="51"/>
                </a:cxn>
                <a:cxn ang="0">
                  <a:pos x="61" y="45"/>
                </a:cxn>
                <a:cxn ang="0">
                  <a:pos x="63" y="40"/>
                </a:cxn>
                <a:cxn ang="0">
                  <a:pos x="65" y="34"/>
                </a:cxn>
                <a:cxn ang="0">
                  <a:pos x="63" y="26"/>
                </a:cxn>
                <a:cxn ang="0">
                  <a:pos x="61" y="21"/>
                </a:cxn>
                <a:cxn ang="0">
                  <a:pos x="57" y="15"/>
                </a:cxn>
                <a:cxn ang="0">
                  <a:pos x="53" y="9"/>
                </a:cxn>
                <a:cxn ang="0">
                  <a:pos x="48" y="5"/>
                </a:cxn>
                <a:cxn ang="0">
                  <a:pos x="44" y="1"/>
                </a:cxn>
                <a:cxn ang="0">
                  <a:pos x="36" y="0"/>
                </a:cxn>
                <a:cxn ang="0">
                  <a:pos x="31" y="0"/>
                </a:cxn>
                <a:cxn ang="0">
                  <a:pos x="25" y="0"/>
                </a:cxn>
                <a:cxn ang="0">
                  <a:pos x="17" y="1"/>
                </a:cxn>
                <a:cxn ang="0">
                  <a:pos x="12" y="5"/>
                </a:cxn>
                <a:cxn ang="0">
                  <a:pos x="8" y="9"/>
                </a:cxn>
                <a:cxn ang="0">
                  <a:pos x="4" y="15"/>
                </a:cxn>
                <a:cxn ang="0">
                  <a:pos x="2" y="21"/>
                </a:cxn>
                <a:cxn ang="0">
                  <a:pos x="0" y="26"/>
                </a:cxn>
                <a:cxn ang="0">
                  <a:pos x="0" y="34"/>
                </a:cxn>
                <a:cxn ang="0">
                  <a:pos x="0" y="40"/>
                </a:cxn>
                <a:cxn ang="0">
                  <a:pos x="2" y="45"/>
                </a:cxn>
                <a:cxn ang="0">
                  <a:pos x="4" y="51"/>
                </a:cxn>
                <a:cxn ang="0">
                  <a:pos x="8" y="57"/>
                </a:cxn>
                <a:cxn ang="0">
                  <a:pos x="12" y="59"/>
                </a:cxn>
                <a:cxn ang="0">
                  <a:pos x="17" y="62"/>
                </a:cxn>
                <a:cxn ang="0">
                  <a:pos x="25" y="64"/>
                </a:cxn>
                <a:cxn ang="0">
                  <a:pos x="31" y="66"/>
                </a:cxn>
                <a:cxn ang="0">
                  <a:pos x="31" y="66"/>
                </a:cxn>
              </a:cxnLst>
              <a:rect l="0" t="0" r="r" b="b"/>
              <a:pathLst>
                <a:path w="65" h="66">
                  <a:moveTo>
                    <a:pt x="31" y="66"/>
                  </a:moveTo>
                  <a:lnTo>
                    <a:pt x="36" y="64"/>
                  </a:lnTo>
                  <a:lnTo>
                    <a:pt x="44" y="62"/>
                  </a:lnTo>
                  <a:lnTo>
                    <a:pt x="48" y="59"/>
                  </a:lnTo>
                  <a:lnTo>
                    <a:pt x="53" y="57"/>
                  </a:lnTo>
                  <a:lnTo>
                    <a:pt x="57" y="51"/>
                  </a:lnTo>
                  <a:lnTo>
                    <a:pt x="61" y="45"/>
                  </a:lnTo>
                  <a:lnTo>
                    <a:pt x="63" y="40"/>
                  </a:lnTo>
                  <a:lnTo>
                    <a:pt x="65" y="34"/>
                  </a:lnTo>
                  <a:lnTo>
                    <a:pt x="63" y="26"/>
                  </a:lnTo>
                  <a:lnTo>
                    <a:pt x="61" y="21"/>
                  </a:lnTo>
                  <a:lnTo>
                    <a:pt x="57" y="15"/>
                  </a:lnTo>
                  <a:lnTo>
                    <a:pt x="53" y="9"/>
                  </a:lnTo>
                  <a:lnTo>
                    <a:pt x="48" y="5"/>
                  </a:lnTo>
                  <a:lnTo>
                    <a:pt x="44" y="1"/>
                  </a:lnTo>
                  <a:lnTo>
                    <a:pt x="36" y="0"/>
                  </a:lnTo>
                  <a:lnTo>
                    <a:pt x="31" y="0"/>
                  </a:lnTo>
                  <a:lnTo>
                    <a:pt x="25" y="0"/>
                  </a:lnTo>
                  <a:lnTo>
                    <a:pt x="17" y="1"/>
                  </a:lnTo>
                  <a:lnTo>
                    <a:pt x="12" y="5"/>
                  </a:lnTo>
                  <a:lnTo>
                    <a:pt x="8" y="9"/>
                  </a:lnTo>
                  <a:lnTo>
                    <a:pt x="4" y="15"/>
                  </a:lnTo>
                  <a:lnTo>
                    <a:pt x="2" y="21"/>
                  </a:lnTo>
                  <a:lnTo>
                    <a:pt x="0" y="26"/>
                  </a:lnTo>
                  <a:lnTo>
                    <a:pt x="0" y="34"/>
                  </a:lnTo>
                  <a:lnTo>
                    <a:pt x="0" y="40"/>
                  </a:lnTo>
                  <a:lnTo>
                    <a:pt x="2" y="45"/>
                  </a:lnTo>
                  <a:lnTo>
                    <a:pt x="4" y="51"/>
                  </a:lnTo>
                  <a:lnTo>
                    <a:pt x="8" y="57"/>
                  </a:lnTo>
                  <a:lnTo>
                    <a:pt x="12" y="59"/>
                  </a:lnTo>
                  <a:lnTo>
                    <a:pt x="17" y="62"/>
                  </a:lnTo>
                  <a:lnTo>
                    <a:pt x="25" y="64"/>
                  </a:lnTo>
                  <a:lnTo>
                    <a:pt x="31" y="66"/>
                  </a:lnTo>
                  <a:lnTo>
                    <a:pt x="31" y="66"/>
                  </a:lnTo>
                  <a:close/>
                </a:path>
              </a:pathLst>
            </a:custGeom>
            <a:solidFill>
              <a:srgbClr val="4F66AB"/>
            </a:solidFill>
            <a:ln w="9525">
              <a:noFill/>
              <a:round/>
              <a:headEnd/>
              <a:tailEnd/>
            </a:ln>
          </p:spPr>
          <p:txBody>
            <a:bodyPr>
              <a:prstTxWarp prst="textNoShape">
                <a:avLst/>
              </a:prstTxWarp>
            </a:bodyPr>
            <a:lstStyle/>
            <a:p>
              <a:endParaRPr lang="es-MX"/>
            </a:p>
          </p:txBody>
        </p:sp>
        <p:sp>
          <p:nvSpPr>
            <p:cNvPr id="127039" name="Freeform 63"/>
            <p:cNvSpPr>
              <a:spLocks/>
            </p:cNvSpPr>
            <p:nvPr/>
          </p:nvSpPr>
          <p:spPr bwMode="auto">
            <a:xfrm>
              <a:off x="3385" y="2365"/>
              <a:ext cx="32" cy="34"/>
            </a:xfrm>
            <a:custGeom>
              <a:avLst/>
              <a:gdLst/>
              <a:ahLst/>
              <a:cxnLst>
                <a:cxn ang="0">
                  <a:pos x="32" y="66"/>
                </a:cxn>
                <a:cxn ang="0">
                  <a:pos x="38" y="66"/>
                </a:cxn>
                <a:cxn ang="0">
                  <a:pos x="43" y="64"/>
                </a:cxn>
                <a:cxn ang="0">
                  <a:pos x="49" y="58"/>
                </a:cxn>
                <a:cxn ang="0">
                  <a:pos x="53" y="57"/>
                </a:cxn>
                <a:cxn ang="0">
                  <a:pos x="57" y="49"/>
                </a:cxn>
                <a:cxn ang="0">
                  <a:pos x="60" y="45"/>
                </a:cxn>
                <a:cxn ang="0">
                  <a:pos x="62" y="38"/>
                </a:cxn>
                <a:cxn ang="0">
                  <a:pos x="62" y="34"/>
                </a:cxn>
                <a:cxn ang="0">
                  <a:pos x="62" y="26"/>
                </a:cxn>
                <a:cxn ang="0">
                  <a:pos x="60" y="19"/>
                </a:cxn>
                <a:cxn ang="0">
                  <a:pos x="57" y="13"/>
                </a:cxn>
                <a:cxn ang="0">
                  <a:pos x="53" y="9"/>
                </a:cxn>
                <a:cxn ang="0">
                  <a:pos x="49" y="5"/>
                </a:cxn>
                <a:cxn ang="0">
                  <a:pos x="43" y="3"/>
                </a:cxn>
                <a:cxn ang="0">
                  <a:pos x="38" y="0"/>
                </a:cxn>
                <a:cxn ang="0">
                  <a:pos x="32" y="0"/>
                </a:cxn>
                <a:cxn ang="0">
                  <a:pos x="24" y="0"/>
                </a:cxn>
                <a:cxn ang="0">
                  <a:pos x="19" y="3"/>
                </a:cxn>
                <a:cxn ang="0">
                  <a:pos x="13" y="5"/>
                </a:cxn>
                <a:cxn ang="0">
                  <a:pos x="9" y="9"/>
                </a:cxn>
                <a:cxn ang="0">
                  <a:pos x="3" y="13"/>
                </a:cxn>
                <a:cxn ang="0">
                  <a:pos x="1" y="19"/>
                </a:cxn>
                <a:cxn ang="0">
                  <a:pos x="0" y="26"/>
                </a:cxn>
                <a:cxn ang="0">
                  <a:pos x="0" y="34"/>
                </a:cxn>
                <a:cxn ang="0">
                  <a:pos x="0" y="38"/>
                </a:cxn>
                <a:cxn ang="0">
                  <a:pos x="1" y="45"/>
                </a:cxn>
                <a:cxn ang="0">
                  <a:pos x="3" y="49"/>
                </a:cxn>
                <a:cxn ang="0">
                  <a:pos x="9" y="57"/>
                </a:cxn>
                <a:cxn ang="0">
                  <a:pos x="13" y="58"/>
                </a:cxn>
                <a:cxn ang="0">
                  <a:pos x="19" y="64"/>
                </a:cxn>
                <a:cxn ang="0">
                  <a:pos x="24" y="66"/>
                </a:cxn>
                <a:cxn ang="0">
                  <a:pos x="32" y="66"/>
                </a:cxn>
                <a:cxn ang="0">
                  <a:pos x="32" y="66"/>
                </a:cxn>
              </a:cxnLst>
              <a:rect l="0" t="0" r="r" b="b"/>
              <a:pathLst>
                <a:path w="62" h="66">
                  <a:moveTo>
                    <a:pt x="32" y="66"/>
                  </a:moveTo>
                  <a:lnTo>
                    <a:pt x="38" y="66"/>
                  </a:lnTo>
                  <a:lnTo>
                    <a:pt x="43" y="64"/>
                  </a:lnTo>
                  <a:lnTo>
                    <a:pt x="49" y="58"/>
                  </a:lnTo>
                  <a:lnTo>
                    <a:pt x="53" y="57"/>
                  </a:lnTo>
                  <a:lnTo>
                    <a:pt x="57" y="49"/>
                  </a:lnTo>
                  <a:lnTo>
                    <a:pt x="60" y="45"/>
                  </a:lnTo>
                  <a:lnTo>
                    <a:pt x="62" y="38"/>
                  </a:lnTo>
                  <a:lnTo>
                    <a:pt x="62" y="34"/>
                  </a:lnTo>
                  <a:lnTo>
                    <a:pt x="62" y="26"/>
                  </a:lnTo>
                  <a:lnTo>
                    <a:pt x="60" y="19"/>
                  </a:lnTo>
                  <a:lnTo>
                    <a:pt x="57" y="13"/>
                  </a:lnTo>
                  <a:lnTo>
                    <a:pt x="53" y="9"/>
                  </a:lnTo>
                  <a:lnTo>
                    <a:pt x="49" y="5"/>
                  </a:lnTo>
                  <a:lnTo>
                    <a:pt x="43" y="3"/>
                  </a:lnTo>
                  <a:lnTo>
                    <a:pt x="38" y="0"/>
                  </a:lnTo>
                  <a:lnTo>
                    <a:pt x="32" y="0"/>
                  </a:lnTo>
                  <a:lnTo>
                    <a:pt x="24" y="0"/>
                  </a:lnTo>
                  <a:lnTo>
                    <a:pt x="19" y="3"/>
                  </a:lnTo>
                  <a:lnTo>
                    <a:pt x="13" y="5"/>
                  </a:lnTo>
                  <a:lnTo>
                    <a:pt x="9" y="9"/>
                  </a:lnTo>
                  <a:lnTo>
                    <a:pt x="3" y="13"/>
                  </a:lnTo>
                  <a:lnTo>
                    <a:pt x="1" y="19"/>
                  </a:lnTo>
                  <a:lnTo>
                    <a:pt x="0" y="26"/>
                  </a:lnTo>
                  <a:lnTo>
                    <a:pt x="0" y="34"/>
                  </a:lnTo>
                  <a:lnTo>
                    <a:pt x="0" y="38"/>
                  </a:lnTo>
                  <a:lnTo>
                    <a:pt x="1" y="45"/>
                  </a:lnTo>
                  <a:lnTo>
                    <a:pt x="3" y="49"/>
                  </a:lnTo>
                  <a:lnTo>
                    <a:pt x="9" y="57"/>
                  </a:lnTo>
                  <a:lnTo>
                    <a:pt x="13" y="58"/>
                  </a:lnTo>
                  <a:lnTo>
                    <a:pt x="19" y="64"/>
                  </a:lnTo>
                  <a:lnTo>
                    <a:pt x="24" y="66"/>
                  </a:lnTo>
                  <a:lnTo>
                    <a:pt x="32" y="66"/>
                  </a:lnTo>
                  <a:lnTo>
                    <a:pt x="32" y="66"/>
                  </a:lnTo>
                  <a:close/>
                </a:path>
              </a:pathLst>
            </a:custGeom>
            <a:solidFill>
              <a:srgbClr val="4F66AB"/>
            </a:solidFill>
            <a:ln w="9525">
              <a:noFill/>
              <a:round/>
              <a:headEnd/>
              <a:tailEnd/>
            </a:ln>
          </p:spPr>
          <p:txBody>
            <a:bodyPr>
              <a:prstTxWarp prst="textNoShape">
                <a:avLst/>
              </a:prstTxWarp>
            </a:bodyPr>
            <a:lstStyle/>
            <a:p>
              <a:endParaRPr lang="es-MX"/>
            </a:p>
          </p:txBody>
        </p:sp>
        <p:sp>
          <p:nvSpPr>
            <p:cNvPr id="127040" name="Freeform 64"/>
            <p:cNvSpPr>
              <a:spLocks/>
            </p:cNvSpPr>
            <p:nvPr/>
          </p:nvSpPr>
          <p:spPr bwMode="auto">
            <a:xfrm>
              <a:off x="3430" y="2308"/>
              <a:ext cx="32" cy="34"/>
            </a:xfrm>
            <a:custGeom>
              <a:avLst/>
              <a:gdLst/>
              <a:ahLst/>
              <a:cxnLst>
                <a:cxn ang="0">
                  <a:pos x="34" y="67"/>
                </a:cxn>
                <a:cxn ang="0">
                  <a:pos x="38" y="67"/>
                </a:cxn>
                <a:cxn ang="0">
                  <a:pos x="46" y="63"/>
                </a:cxn>
                <a:cxn ang="0">
                  <a:pos x="49" y="59"/>
                </a:cxn>
                <a:cxn ang="0">
                  <a:pos x="55" y="58"/>
                </a:cxn>
                <a:cxn ang="0">
                  <a:pos x="57" y="50"/>
                </a:cxn>
                <a:cxn ang="0">
                  <a:pos x="61" y="46"/>
                </a:cxn>
                <a:cxn ang="0">
                  <a:pos x="63" y="40"/>
                </a:cxn>
                <a:cxn ang="0">
                  <a:pos x="65" y="35"/>
                </a:cxn>
                <a:cxn ang="0">
                  <a:pos x="63" y="27"/>
                </a:cxn>
                <a:cxn ang="0">
                  <a:pos x="61" y="21"/>
                </a:cxn>
                <a:cxn ang="0">
                  <a:pos x="57" y="16"/>
                </a:cxn>
                <a:cxn ang="0">
                  <a:pos x="55" y="10"/>
                </a:cxn>
                <a:cxn ang="0">
                  <a:pos x="49" y="6"/>
                </a:cxn>
                <a:cxn ang="0">
                  <a:pos x="46" y="4"/>
                </a:cxn>
                <a:cxn ang="0">
                  <a:pos x="38" y="0"/>
                </a:cxn>
                <a:cxn ang="0">
                  <a:pos x="34" y="0"/>
                </a:cxn>
                <a:cxn ang="0">
                  <a:pos x="27" y="0"/>
                </a:cxn>
                <a:cxn ang="0">
                  <a:pos x="21" y="4"/>
                </a:cxn>
                <a:cxn ang="0">
                  <a:pos x="13" y="6"/>
                </a:cxn>
                <a:cxn ang="0">
                  <a:pos x="9" y="10"/>
                </a:cxn>
                <a:cxn ang="0">
                  <a:pos x="4" y="16"/>
                </a:cxn>
                <a:cxn ang="0">
                  <a:pos x="2" y="21"/>
                </a:cxn>
                <a:cxn ang="0">
                  <a:pos x="0" y="27"/>
                </a:cxn>
                <a:cxn ang="0">
                  <a:pos x="0" y="35"/>
                </a:cxn>
                <a:cxn ang="0">
                  <a:pos x="0" y="40"/>
                </a:cxn>
                <a:cxn ang="0">
                  <a:pos x="2" y="46"/>
                </a:cxn>
                <a:cxn ang="0">
                  <a:pos x="4" y="50"/>
                </a:cxn>
                <a:cxn ang="0">
                  <a:pos x="9" y="58"/>
                </a:cxn>
                <a:cxn ang="0">
                  <a:pos x="13" y="59"/>
                </a:cxn>
                <a:cxn ang="0">
                  <a:pos x="21" y="63"/>
                </a:cxn>
                <a:cxn ang="0">
                  <a:pos x="27" y="67"/>
                </a:cxn>
                <a:cxn ang="0">
                  <a:pos x="34" y="67"/>
                </a:cxn>
                <a:cxn ang="0">
                  <a:pos x="34" y="67"/>
                </a:cxn>
              </a:cxnLst>
              <a:rect l="0" t="0" r="r" b="b"/>
              <a:pathLst>
                <a:path w="65" h="67">
                  <a:moveTo>
                    <a:pt x="34" y="67"/>
                  </a:moveTo>
                  <a:lnTo>
                    <a:pt x="38" y="67"/>
                  </a:lnTo>
                  <a:lnTo>
                    <a:pt x="46" y="63"/>
                  </a:lnTo>
                  <a:lnTo>
                    <a:pt x="49" y="59"/>
                  </a:lnTo>
                  <a:lnTo>
                    <a:pt x="55" y="58"/>
                  </a:lnTo>
                  <a:lnTo>
                    <a:pt x="57" y="50"/>
                  </a:lnTo>
                  <a:lnTo>
                    <a:pt x="61" y="46"/>
                  </a:lnTo>
                  <a:lnTo>
                    <a:pt x="63" y="40"/>
                  </a:lnTo>
                  <a:lnTo>
                    <a:pt x="65" y="35"/>
                  </a:lnTo>
                  <a:lnTo>
                    <a:pt x="63" y="27"/>
                  </a:lnTo>
                  <a:lnTo>
                    <a:pt x="61" y="21"/>
                  </a:lnTo>
                  <a:lnTo>
                    <a:pt x="57" y="16"/>
                  </a:lnTo>
                  <a:lnTo>
                    <a:pt x="55" y="10"/>
                  </a:lnTo>
                  <a:lnTo>
                    <a:pt x="49" y="6"/>
                  </a:lnTo>
                  <a:lnTo>
                    <a:pt x="46" y="4"/>
                  </a:lnTo>
                  <a:lnTo>
                    <a:pt x="38" y="0"/>
                  </a:lnTo>
                  <a:lnTo>
                    <a:pt x="34" y="0"/>
                  </a:lnTo>
                  <a:lnTo>
                    <a:pt x="27" y="0"/>
                  </a:lnTo>
                  <a:lnTo>
                    <a:pt x="21" y="4"/>
                  </a:lnTo>
                  <a:lnTo>
                    <a:pt x="13" y="6"/>
                  </a:lnTo>
                  <a:lnTo>
                    <a:pt x="9" y="10"/>
                  </a:lnTo>
                  <a:lnTo>
                    <a:pt x="4" y="16"/>
                  </a:lnTo>
                  <a:lnTo>
                    <a:pt x="2" y="21"/>
                  </a:lnTo>
                  <a:lnTo>
                    <a:pt x="0" y="27"/>
                  </a:lnTo>
                  <a:lnTo>
                    <a:pt x="0" y="35"/>
                  </a:lnTo>
                  <a:lnTo>
                    <a:pt x="0" y="40"/>
                  </a:lnTo>
                  <a:lnTo>
                    <a:pt x="2" y="46"/>
                  </a:lnTo>
                  <a:lnTo>
                    <a:pt x="4" y="50"/>
                  </a:lnTo>
                  <a:lnTo>
                    <a:pt x="9" y="58"/>
                  </a:lnTo>
                  <a:lnTo>
                    <a:pt x="13" y="59"/>
                  </a:lnTo>
                  <a:lnTo>
                    <a:pt x="21" y="63"/>
                  </a:lnTo>
                  <a:lnTo>
                    <a:pt x="27" y="67"/>
                  </a:lnTo>
                  <a:lnTo>
                    <a:pt x="34" y="67"/>
                  </a:lnTo>
                  <a:lnTo>
                    <a:pt x="34" y="67"/>
                  </a:lnTo>
                  <a:close/>
                </a:path>
              </a:pathLst>
            </a:custGeom>
            <a:solidFill>
              <a:srgbClr val="4F66AB"/>
            </a:solidFill>
            <a:ln w="9525">
              <a:noFill/>
              <a:round/>
              <a:headEnd/>
              <a:tailEnd/>
            </a:ln>
          </p:spPr>
          <p:txBody>
            <a:bodyPr>
              <a:prstTxWarp prst="textNoShape">
                <a:avLst/>
              </a:prstTxWarp>
            </a:bodyPr>
            <a:lstStyle/>
            <a:p>
              <a:endParaRPr lang="es-MX"/>
            </a:p>
          </p:txBody>
        </p:sp>
        <p:sp>
          <p:nvSpPr>
            <p:cNvPr id="127041" name="Freeform 65"/>
            <p:cNvSpPr>
              <a:spLocks/>
            </p:cNvSpPr>
            <p:nvPr/>
          </p:nvSpPr>
          <p:spPr bwMode="auto">
            <a:xfrm>
              <a:off x="3202" y="2576"/>
              <a:ext cx="33" cy="33"/>
            </a:xfrm>
            <a:custGeom>
              <a:avLst/>
              <a:gdLst/>
              <a:ahLst/>
              <a:cxnLst>
                <a:cxn ang="0">
                  <a:pos x="32" y="64"/>
                </a:cxn>
                <a:cxn ang="0">
                  <a:pos x="38" y="62"/>
                </a:cxn>
                <a:cxn ang="0">
                  <a:pos x="43" y="60"/>
                </a:cxn>
                <a:cxn ang="0">
                  <a:pos x="49" y="57"/>
                </a:cxn>
                <a:cxn ang="0">
                  <a:pos x="55" y="55"/>
                </a:cxn>
                <a:cxn ang="0">
                  <a:pos x="59" y="49"/>
                </a:cxn>
                <a:cxn ang="0">
                  <a:pos x="62" y="45"/>
                </a:cxn>
                <a:cxn ang="0">
                  <a:pos x="64" y="38"/>
                </a:cxn>
                <a:cxn ang="0">
                  <a:pos x="66" y="34"/>
                </a:cxn>
                <a:cxn ang="0">
                  <a:pos x="64" y="26"/>
                </a:cxn>
                <a:cxn ang="0">
                  <a:pos x="62" y="19"/>
                </a:cxn>
                <a:cxn ang="0">
                  <a:pos x="59" y="13"/>
                </a:cxn>
                <a:cxn ang="0">
                  <a:pos x="55" y="9"/>
                </a:cxn>
                <a:cxn ang="0">
                  <a:pos x="49" y="3"/>
                </a:cxn>
                <a:cxn ang="0">
                  <a:pos x="43" y="1"/>
                </a:cxn>
                <a:cxn ang="0">
                  <a:pos x="38" y="0"/>
                </a:cxn>
                <a:cxn ang="0">
                  <a:pos x="32" y="0"/>
                </a:cxn>
                <a:cxn ang="0">
                  <a:pos x="24" y="0"/>
                </a:cxn>
                <a:cxn ang="0">
                  <a:pos x="19" y="1"/>
                </a:cxn>
                <a:cxn ang="0">
                  <a:pos x="13" y="3"/>
                </a:cxn>
                <a:cxn ang="0">
                  <a:pos x="9" y="9"/>
                </a:cxn>
                <a:cxn ang="0">
                  <a:pos x="3" y="13"/>
                </a:cxn>
                <a:cxn ang="0">
                  <a:pos x="1" y="19"/>
                </a:cxn>
                <a:cxn ang="0">
                  <a:pos x="0" y="26"/>
                </a:cxn>
                <a:cxn ang="0">
                  <a:pos x="0" y="34"/>
                </a:cxn>
                <a:cxn ang="0">
                  <a:pos x="0" y="38"/>
                </a:cxn>
                <a:cxn ang="0">
                  <a:pos x="1" y="45"/>
                </a:cxn>
                <a:cxn ang="0">
                  <a:pos x="3" y="49"/>
                </a:cxn>
                <a:cxn ang="0">
                  <a:pos x="9" y="55"/>
                </a:cxn>
                <a:cxn ang="0">
                  <a:pos x="13" y="57"/>
                </a:cxn>
                <a:cxn ang="0">
                  <a:pos x="19" y="60"/>
                </a:cxn>
                <a:cxn ang="0">
                  <a:pos x="24" y="62"/>
                </a:cxn>
                <a:cxn ang="0">
                  <a:pos x="32" y="64"/>
                </a:cxn>
                <a:cxn ang="0">
                  <a:pos x="32" y="64"/>
                </a:cxn>
              </a:cxnLst>
              <a:rect l="0" t="0" r="r" b="b"/>
              <a:pathLst>
                <a:path w="66" h="64">
                  <a:moveTo>
                    <a:pt x="32" y="64"/>
                  </a:moveTo>
                  <a:lnTo>
                    <a:pt x="38" y="62"/>
                  </a:lnTo>
                  <a:lnTo>
                    <a:pt x="43" y="60"/>
                  </a:lnTo>
                  <a:lnTo>
                    <a:pt x="49" y="57"/>
                  </a:lnTo>
                  <a:lnTo>
                    <a:pt x="55" y="55"/>
                  </a:lnTo>
                  <a:lnTo>
                    <a:pt x="59" y="49"/>
                  </a:lnTo>
                  <a:lnTo>
                    <a:pt x="62" y="45"/>
                  </a:lnTo>
                  <a:lnTo>
                    <a:pt x="64" y="38"/>
                  </a:lnTo>
                  <a:lnTo>
                    <a:pt x="66" y="34"/>
                  </a:lnTo>
                  <a:lnTo>
                    <a:pt x="64" y="26"/>
                  </a:lnTo>
                  <a:lnTo>
                    <a:pt x="62" y="19"/>
                  </a:lnTo>
                  <a:lnTo>
                    <a:pt x="59" y="13"/>
                  </a:lnTo>
                  <a:lnTo>
                    <a:pt x="55" y="9"/>
                  </a:lnTo>
                  <a:lnTo>
                    <a:pt x="49" y="3"/>
                  </a:lnTo>
                  <a:lnTo>
                    <a:pt x="43" y="1"/>
                  </a:lnTo>
                  <a:lnTo>
                    <a:pt x="38" y="0"/>
                  </a:lnTo>
                  <a:lnTo>
                    <a:pt x="32" y="0"/>
                  </a:lnTo>
                  <a:lnTo>
                    <a:pt x="24" y="0"/>
                  </a:lnTo>
                  <a:lnTo>
                    <a:pt x="19" y="1"/>
                  </a:lnTo>
                  <a:lnTo>
                    <a:pt x="13" y="3"/>
                  </a:lnTo>
                  <a:lnTo>
                    <a:pt x="9" y="9"/>
                  </a:lnTo>
                  <a:lnTo>
                    <a:pt x="3" y="13"/>
                  </a:lnTo>
                  <a:lnTo>
                    <a:pt x="1" y="19"/>
                  </a:lnTo>
                  <a:lnTo>
                    <a:pt x="0" y="26"/>
                  </a:lnTo>
                  <a:lnTo>
                    <a:pt x="0" y="34"/>
                  </a:lnTo>
                  <a:lnTo>
                    <a:pt x="0" y="38"/>
                  </a:lnTo>
                  <a:lnTo>
                    <a:pt x="1" y="45"/>
                  </a:lnTo>
                  <a:lnTo>
                    <a:pt x="3" y="49"/>
                  </a:lnTo>
                  <a:lnTo>
                    <a:pt x="9" y="55"/>
                  </a:lnTo>
                  <a:lnTo>
                    <a:pt x="13" y="57"/>
                  </a:lnTo>
                  <a:lnTo>
                    <a:pt x="19" y="60"/>
                  </a:lnTo>
                  <a:lnTo>
                    <a:pt x="24" y="62"/>
                  </a:lnTo>
                  <a:lnTo>
                    <a:pt x="32" y="64"/>
                  </a:lnTo>
                  <a:lnTo>
                    <a:pt x="32" y="64"/>
                  </a:lnTo>
                  <a:close/>
                </a:path>
              </a:pathLst>
            </a:custGeom>
            <a:solidFill>
              <a:srgbClr val="BDD6FF"/>
            </a:solidFill>
            <a:ln w="9525">
              <a:noFill/>
              <a:round/>
              <a:headEnd/>
              <a:tailEnd/>
            </a:ln>
          </p:spPr>
          <p:txBody>
            <a:bodyPr>
              <a:prstTxWarp prst="textNoShape">
                <a:avLst/>
              </a:prstTxWarp>
            </a:bodyPr>
            <a:lstStyle/>
            <a:p>
              <a:endParaRPr lang="es-MX"/>
            </a:p>
          </p:txBody>
        </p:sp>
        <p:sp>
          <p:nvSpPr>
            <p:cNvPr id="127042" name="Freeform 66"/>
            <p:cNvSpPr>
              <a:spLocks/>
            </p:cNvSpPr>
            <p:nvPr/>
          </p:nvSpPr>
          <p:spPr bwMode="auto">
            <a:xfrm>
              <a:off x="3246" y="2519"/>
              <a:ext cx="33" cy="33"/>
            </a:xfrm>
            <a:custGeom>
              <a:avLst/>
              <a:gdLst/>
              <a:ahLst/>
              <a:cxnLst>
                <a:cxn ang="0">
                  <a:pos x="32" y="65"/>
                </a:cxn>
                <a:cxn ang="0">
                  <a:pos x="38" y="65"/>
                </a:cxn>
                <a:cxn ang="0">
                  <a:pos x="46" y="61"/>
                </a:cxn>
                <a:cxn ang="0">
                  <a:pos x="49" y="59"/>
                </a:cxn>
                <a:cxn ang="0">
                  <a:pos x="55" y="56"/>
                </a:cxn>
                <a:cxn ang="0">
                  <a:pos x="59" y="50"/>
                </a:cxn>
                <a:cxn ang="0">
                  <a:pos x="61" y="46"/>
                </a:cxn>
                <a:cxn ang="0">
                  <a:pos x="63" y="39"/>
                </a:cxn>
                <a:cxn ang="0">
                  <a:pos x="65" y="35"/>
                </a:cxn>
                <a:cxn ang="0">
                  <a:pos x="63" y="27"/>
                </a:cxn>
                <a:cxn ang="0">
                  <a:pos x="61" y="19"/>
                </a:cxn>
                <a:cxn ang="0">
                  <a:pos x="59" y="14"/>
                </a:cxn>
                <a:cxn ang="0">
                  <a:pos x="55" y="10"/>
                </a:cxn>
                <a:cxn ang="0">
                  <a:pos x="49" y="6"/>
                </a:cxn>
                <a:cxn ang="0">
                  <a:pos x="46" y="4"/>
                </a:cxn>
                <a:cxn ang="0">
                  <a:pos x="38" y="0"/>
                </a:cxn>
                <a:cxn ang="0">
                  <a:pos x="32" y="0"/>
                </a:cxn>
                <a:cxn ang="0">
                  <a:pos x="27" y="0"/>
                </a:cxn>
                <a:cxn ang="0">
                  <a:pos x="19" y="4"/>
                </a:cxn>
                <a:cxn ang="0">
                  <a:pos x="13" y="6"/>
                </a:cxn>
                <a:cxn ang="0">
                  <a:pos x="9" y="10"/>
                </a:cxn>
                <a:cxn ang="0">
                  <a:pos x="6" y="14"/>
                </a:cxn>
                <a:cxn ang="0">
                  <a:pos x="2" y="19"/>
                </a:cxn>
                <a:cxn ang="0">
                  <a:pos x="0" y="27"/>
                </a:cxn>
                <a:cxn ang="0">
                  <a:pos x="0" y="35"/>
                </a:cxn>
                <a:cxn ang="0">
                  <a:pos x="0" y="39"/>
                </a:cxn>
                <a:cxn ang="0">
                  <a:pos x="2" y="46"/>
                </a:cxn>
                <a:cxn ang="0">
                  <a:pos x="6" y="50"/>
                </a:cxn>
                <a:cxn ang="0">
                  <a:pos x="9" y="56"/>
                </a:cxn>
                <a:cxn ang="0">
                  <a:pos x="13" y="59"/>
                </a:cxn>
                <a:cxn ang="0">
                  <a:pos x="19" y="61"/>
                </a:cxn>
                <a:cxn ang="0">
                  <a:pos x="27" y="65"/>
                </a:cxn>
                <a:cxn ang="0">
                  <a:pos x="32" y="65"/>
                </a:cxn>
                <a:cxn ang="0">
                  <a:pos x="32" y="65"/>
                </a:cxn>
              </a:cxnLst>
              <a:rect l="0" t="0" r="r" b="b"/>
              <a:pathLst>
                <a:path w="65" h="65">
                  <a:moveTo>
                    <a:pt x="32" y="65"/>
                  </a:moveTo>
                  <a:lnTo>
                    <a:pt x="38" y="65"/>
                  </a:lnTo>
                  <a:lnTo>
                    <a:pt x="46" y="61"/>
                  </a:lnTo>
                  <a:lnTo>
                    <a:pt x="49" y="59"/>
                  </a:lnTo>
                  <a:lnTo>
                    <a:pt x="55" y="56"/>
                  </a:lnTo>
                  <a:lnTo>
                    <a:pt x="59" y="50"/>
                  </a:lnTo>
                  <a:lnTo>
                    <a:pt x="61" y="46"/>
                  </a:lnTo>
                  <a:lnTo>
                    <a:pt x="63" y="39"/>
                  </a:lnTo>
                  <a:lnTo>
                    <a:pt x="65" y="35"/>
                  </a:lnTo>
                  <a:lnTo>
                    <a:pt x="63" y="27"/>
                  </a:lnTo>
                  <a:lnTo>
                    <a:pt x="61" y="19"/>
                  </a:lnTo>
                  <a:lnTo>
                    <a:pt x="59" y="14"/>
                  </a:lnTo>
                  <a:lnTo>
                    <a:pt x="55" y="10"/>
                  </a:lnTo>
                  <a:lnTo>
                    <a:pt x="49" y="6"/>
                  </a:lnTo>
                  <a:lnTo>
                    <a:pt x="46" y="4"/>
                  </a:lnTo>
                  <a:lnTo>
                    <a:pt x="38" y="0"/>
                  </a:lnTo>
                  <a:lnTo>
                    <a:pt x="32" y="0"/>
                  </a:lnTo>
                  <a:lnTo>
                    <a:pt x="27" y="0"/>
                  </a:lnTo>
                  <a:lnTo>
                    <a:pt x="19" y="4"/>
                  </a:lnTo>
                  <a:lnTo>
                    <a:pt x="13" y="6"/>
                  </a:lnTo>
                  <a:lnTo>
                    <a:pt x="9" y="10"/>
                  </a:lnTo>
                  <a:lnTo>
                    <a:pt x="6" y="14"/>
                  </a:lnTo>
                  <a:lnTo>
                    <a:pt x="2" y="19"/>
                  </a:lnTo>
                  <a:lnTo>
                    <a:pt x="0" y="27"/>
                  </a:lnTo>
                  <a:lnTo>
                    <a:pt x="0" y="35"/>
                  </a:lnTo>
                  <a:lnTo>
                    <a:pt x="0" y="39"/>
                  </a:lnTo>
                  <a:lnTo>
                    <a:pt x="2" y="46"/>
                  </a:lnTo>
                  <a:lnTo>
                    <a:pt x="6" y="50"/>
                  </a:lnTo>
                  <a:lnTo>
                    <a:pt x="9" y="56"/>
                  </a:lnTo>
                  <a:lnTo>
                    <a:pt x="13" y="59"/>
                  </a:lnTo>
                  <a:lnTo>
                    <a:pt x="19" y="61"/>
                  </a:lnTo>
                  <a:lnTo>
                    <a:pt x="27" y="65"/>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7043" name="Freeform 67"/>
            <p:cNvSpPr>
              <a:spLocks/>
            </p:cNvSpPr>
            <p:nvPr/>
          </p:nvSpPr>
          <p:spPr bwMode="auto">
            <a:xfrm>
              <a:off x="3292" y="2462"/>
              <a:ext cx="31" cy="33"/>
            </a:xfrm>
            <a:custGeom>
              <a:avLst/>
              <a:gdLst/>
              <a:ahLst/>
              <a:cxnLst>
                <a:cxn ang="0">
                  <a:pos x="31" y="65"/>
                </a:cxn>
                <a:cxn ang="0">
                  <a:pos x="36" y="63"/>
                </a:cxn>
                <a:cxn ang="0">
                  <a:pos x="42" y="61"/>
                </a:cxn>
                <a:cxn ang="0">
                  <a:pos x="48" y="57"/>
                </a:cxn>
                <a:cxn ang="0">
                  <a:pos x="53" y="54"/>
                </a:cxn>
                <a:cxn ang="0">
                  <a:pos x="55" y="50"/>
                </a:cxn>
                <a:cxn ang="0">
                  <a:pos x="61" y="44"/>
                </a:cxn>
                <a:cxn ang="0">
                  <a:pos x="63" y="38"/>
                </a:cxn>
                <a:cxn ang="0">
                  <a:pos x="63" y="31"/>
                </a:cxn>
                <a:cxn ang="0">
                  <a:pos x="63" y="25"/>
                </a:cxn>
                <a:cxn ang="0">
                  <a:pos x="61" y="19"/>
                </a:cxn>
                <a:cxn ang="0">
                  <a:pos x="55" y="14"/>
                </a:cxn>
                <a:cxn ang="0">
                  <a:pos x="53" y="10"/>
                </a:cxn>
                <a:cxn ang="0">
                  <a:pos x="48" y="6"/>
                </a:cxn>
                <a:cxn ang="0">
                  <a:pos x="42" y="2"/>
                </a:cxn>
                <a:cxn ang="0">
                  <a:pos x="36" y="0"/>
                </a:cxn>
                <a:cxn ang="0">
                  <a:pos x="31" y="0"/>
                </a:cxn>
                <a:cxn ang="0">
                  <a:pos x="23" y="0"/>
                </a:cxn>
                <a:cxn ang="0">
                  <a:pos x="17" y="2"/>
                </a:cxn>
                <a:cxn ang="0">
                  <a:pos x="12" y="6"/>
                </a:cxn>
                <a:cxn ang="0">
                  <a:pos x="8" y="10"/>
                </a:cxn>
                <a:cxn ang="0">
                  <a:pos x="4" y="14"/>
                </a:cxn>
                <a:cxn ang="0">
                  <a:pos x="2" y="19"/>
                </a:cxn>
                <a:cxn ang="0">
                  <a:pos x="0" y="25"/>
                </a:cxn>
                <a:cxn ang="0">
                  <a:pos x="0" y="31"/>
                </a:cxn>
                <a:cxn ang="0">
                  <a:pos x="0" y="38"/>
                </a:cxn>
                <a:cxn ang="0">
                  <a:pos x="2" y="44"/>
                </a:cxn>
                <a:cxn ang="0">
                  <a:pos x="4" y="50"/>
                </a:cxn>
                <a:cxn ang="0">
                  <a:pos x="8" y="54"/>
                </a:cxn>
                <a:cxn ang="0">
                  <a:pos x="12" y="57"/>
                </a:cxn>
                <a:cxn ang="0">
                  <a:pos x="17" y="61"/>
                </a:cxn>
                <a:cxn ang="0">
                  <a:pos x="23" y="63"/>
                </a:cxn>
                <a:cxn ang="0">
                  <a:pos x="31" y="65"/>
                </a:cxn>
                <a:cxn ang="0">
                  <a:pos x="31" y="65"/>
                </a:cxn>
              </a:cxnLst>
              <a:rect l="0" t="0" r="r" b="b"/>
              <a:pathLst>
                <a:path w="63" h="65">
                  <a:moveTo>
                    <a:pt x="31" y="65"/>
                  </a:moveTo>
                  <a:lnTo>
                    <a:pt x="36" y="63"/>
                  </a:lnTo>
                  <a:lnTo>
                    <a:pt x="42" y="61"/>
                  </a:lnTo>
                  <a:lnTo>
                    <a:pt x="48" y="57"/>
                  </a:lnTo>
                  <a:lnTo>
                    <a:pt x="53" y="54"/>
                  </a:lnTo>
                  <a:lnTo>
                    <a:pt x="55" y="50"/>
                  </a:lnTo>
                  <a:lnTo>
                    <a:pt x="61" y="44"/>
                  </a:lnTo>
                  <a:lnTo>
                    <a:pt x="63" y="38"/>
                  </a:lnTo>
                  <a:lnTo>
                    <a:pt x="63" y="31"/>
                  </a:lnTo>
                  <a:lnTo>
                    <a:pt x="63" y="25"/>
                  </a:lnTo>
                  <a:lnTo>
                    <a:pt x="61" y="19"/>
                  </a:lnTo>
                  <a:lnTo>
                    <a:pt x="55" y="14"/>
                  </a:lnTo>
                  <a:lnTo>
                    <a:pt x="53" y="10"/>
                  </a:lnTo>
                  <a:lnTo>
                    <a:pt x="48" y="6"/>
                  </a:lnTo>
                  <a:lnTo>
                    <a:pt x="42" y="2"/>
                  </a:lnTo>
                  <a:lnTo>
                    <a:pt x="36" y="0"/>
                  </a:lnTo>
                  <a:lnTo>
                    <a:pt x="31" y="0"/>
                  </a:lnTo>
                  <a:lnTo>
                    <a:pt x="23" y="0"/>
                  </a:lnTo>
                  <a:lnTo>
                    <a:pt x="17" y="2"/>
                  </a:lnTo>
                  <a:lnTo>
                    <a:pt x="12" y="6"/>
                  </a:lnTo>
                  <a:lnTo>
                    <a:pt x="8" y="10"/>
                  </a:lnTo>
                  <a:lnTo>
                    <a:pt x="4" y="14"/>
                  </a:lnTo>
                  <a:lnTo>
                    <a:pt x="2" y="19"/>
                  </a:lnTo>
                  <a:lnTo>
                    <a:pt x="0" y="25"/>
                  </a:lnTo>
                  <a:lnTo>
                    <a:pt x="0" y="31"/>
                  </a:lnTo>
                  <a:lnTo>
                    <a:pt x="0" y="38"/>
                  </a:lnTo>
                  <a:lnTo>
                    <a:pt x="2" y="44"/>
                  </a:lnTo>
                  <a:lnTo>
                    <a:pt x="4" y="50"/>
                  </a:lnTo>
                  <a:lnTo>
                    <a:pt x="8" y="54"/>
                  </a:lnTo>
                  <a:lnTo>
                    <a:pt x="12" y="57"/>
                  </a:lnTo>
                  <a:lnTo>
                    <a:pt x="17" y="61"/>
                  </a:lnTo>
                  <a:lnTo>
                    <a:pt x="23" y="63"/>
                  </a:lnTo>
                  <a:lnTo>
                    <a:pt x="31" y="65"/>
                  </a:lnTo>
                  <a:lnTo>
                    <a:pt x="31"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7044" name="Freeform 68"/>
            <p:cNvSpPr>
              <a:spLocks/>
            </p:cNvSpPr>
            <p:nvPr/>
          </p:nvSpPr>
          <p:spPr bwMode="auto">
            <a:xfrm>
              <a:off x="3335" y="2405"/>
              <a:ext cx="34" cy="33"/>
            </a:xfrm>
            <a:custGeom>
              <a:avLst/>
              <a:gdLst/>
              <a:ahLst/>
              <a:cxnLst>
                <a:cxn ang="0">
                  <a:pos x="34" y="65"/>
                </a:cxn>
                <a:cxn ang="0">
                  <a:pos x="40" y="63"/>
                </a:cxn>
                <a:cxn ang="0">
                  <a:pos x="47" y="61"/>
                </a:cxn>
                <a:cxn ang="0">
                  <a:pos x="51" y="59"/>
                </a:cxn>
                <a:cxn ang="0">
                  <a:pos x="57" y="56"/>
                </a:cxn>
                <a:cxn ang="0">
                  <a:pos x="61" y="50"/>
                </a:cxn>
                <a:cxn ang="0">
                  <a:pos x="64" y="44"/>
                </a:cxn>
                <a:cxn ang="0">
                  <a:pos x="66" y="38"/>
                </a:cxn>
                <a:cxn ang="0">
                  <a:pos x="68" y="33"/>
                </a:cxn>
                <a:cxn ang="0">
                  <a:pos x="66" y="27"/>
                </a:cxn>
                <a:cxn ang="0">
                  <a:pos x="64" y="19"/>
                </a:cxn>
                <a:cxn ang="0">
                  <a:pos x="61" y="14"/>
                </a:cxn>
                <a:cxn ang="0">
                  <a:pos x="57" y="10"/>
                </a:cxn>
                <a:cxn ang="0">
                  <a:pos x="51" y="6"/>
                </a:cxn>
                <a:cxn ang="0">
                  <a:pos x="47" y="2"/>
                </a:cxn>
                <a:cxn ang="0">
                  <a:pos x="40" y="0"/>
                </a:cxn>
                <a:cxn ang="0">
                  <a:pos x="34" y="0"/>
                </a:cxn>
                <a:cxn ang="0">
                  <a:pos x="26" y="0"/>
                </a:cxn>
                <a:cxn ang="0">
                  <a:pos x="21" y="2"/>
                </a:cxn>
                <a:cxn ang="0">
                  <a:pos x="15" y="6"/>
                </a:cxn>
                <a:cxn ang="0">
                  <a:pos x="9" y="10"/>
                </a:cxn>
                <a:cxn ang="0">
                  <a:pos x="5" y="14"/>
                </a:cxn>
                <a:cxn ang="0">
                  <a:pos x="2" y="19"/>
                </a:cxn>
                <a:cxn ang="0">
                  <a:pos x="0" y="27"/>
                </a:cxn>
                <a:cxn ang="0">
                  <a:pos x="0" y="33"/>
                </a:cxn>
                <a:cxn ang="0">
                  <a:pos x="0" y="38"/>
                </a:cxn>
                <a:cxn ang="0">
                  <a:pos x="2" y="44"/>
                </a:cxn>
                <a:cxn ang="0">
                  <a:pos x="5" y="50"/>
                </a:cxn>
                <a:cxn ang="0">
                  <a:pos x="9" y="56"/>
                </a:cxn>
                <a:cxn ang="0">
                  <a:pos x="15" y="59"/>
                </a:cxn>
                <a:cxn ang="0">
                  <a:pos x="21" y="61"/>
                </a:cxn>
                <a:cxn ang="0">
                  <a:pos x="26" y="63"/>
                </a:cxn>
                <a:cxn ang="0">
                  <a:pos x="34" y="65"/>
                </a:cxn>
                <a:cxn ang="0">
                  <a:pos x="34" y="65"/>
                </a:cxn>
              </a:cxnLst>
              <a:rect l="0" t="0" r="r" b="b"/>
              <a:pathLst>
                <a:path w="68" h="65">
                  <a:moveTo>
                    <a:pt x="34" y="65"/>
                  </a:moveTo>
                  <a:lnTo>
                    <a:pt x="40" y="63"/>
                  </a:lnTo>
                  <a:lnTo>
                    <a:pt x="47" y="61"/>
                  </a:lnTo>
                  <a:lnTo>
                    <a:pt x="51" y="59"/>
                  </a:lnTo>
                  <a:lnTo>
                    <a:pt x="57" y="56"/>
                  </a:lnTo>
                  <a:lnTo>
                    <a:pt x="61" y="50"/>
                  </a:lnTo>
                  <a:lnTo>
                    <a:pt x="64" y="44"/>
                  </a:lnTo>
                  <a:lnTo>
                    <a:pt x="66" y="38"/>
                  </a:lnTo>
                  <a:lnTo>
                    <a:pt x="68" y="33"/>
                  </a:lnTo>
                  <a:lnTo>
                    <a:pt x="66" y="27"/>
                  </a:lnTo>
                  <a:lnTo>
                    <a:pt x="64" y="19"/>
                  </a:lnTo>
                  <a:lnTo>
                    <a:pt x="61" y="14"/>
                  </a:lnTo>
                  <a:lnTo>
                    <a:pt x="57" y="10"/>
                  </a:lnTo>
                  <a:lnTo>
                    <a:pt x="51" y="6"/>
                  </a:lnTo>
                  <a:lnTo>
                    <a:pt x="47" y="2"/>
                  </a:lnTo>
                  <a:lnTo>
                    <a:pt x="40" y="0"/>
                  </a:lnTo>
                  <a:lnTo>
                    <a:pt x="34" y="0"/>
                  </a:lnTo>
                  <a:lnTo>
                    <a:pt x="26" y="0"/>
                  </a:lnTo>
                  <a:lnTo>
                    <a:pt x="21" y="2"/>
                  </a:lnTo>
                  <a:lnTo>
                    <a:pt x="15" y="6"/>
                  </a:lnTo>
                  <a:lnTo>
                    <a:pt x="9" y="10"/>
                  </a:lnTo>
                  <a:lnTo>
                    <a:pt x="5" y="14"/>
                  </a:lnTo>
                  <a:lnTo>
                    <a:pt x="2" y="19"/>
                  </a:lnTo>
                  <a:lnTo>
                    <a:pt x="0" y="27"/>
                  </a:lnTo>
                  <a:lnTo>
                    <a:pt x="0" y="33"/>
                  </a:lnTo>
                  <a:lnTo>
                    <a:pt x="0" y="38"/>
                  </a:lnTo>
                  <a:lnTo>
                    <a:pt x="2" y="44"/>
                  </a:lnTo>
                  <a:lnTo>
                    <a:pt x="5" y="50"/>
                  </a:lnTo>
                  <a:lnTo>
                    <a:pt x="9" y="56"/>
                  </a:lnTo>
                  <a:lnTo>
                    <a:pt x="15" y="59"/>
                  </a:lnTo>
                  <a:lnTo>
                    <a:pt x="21" y="61"/>
                  </a:lnTo>
                  <a:lnTo>
                    <a:pt x="26" y="63"/>
                  </a:lnTo>
                  <a:lnTo>
                    <a:pt x="34" y="65"/>
                  </a:lnTo>
                  <a:lnTo>
                    <a:pt x="34"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7045" name="Freeform 69"/>
            <p:cNvSpPr>
              <a:spLocks/>
            </p:cNvSpPr>
            <p:nvPr/>
          </p:nvSpPr>
          <p:spPr bwMode="auto">
            <a:xfrm>
              <a:off x="3381" y="2349"/>
              <a:ext cx="31" cy="32"/>
            </a:xfrm>
            <a:custGeom>
              <a:avLst/>
              <a:gdLst/>
              <a:ahLst/>
              <a:cxnLst>
                <a:cxn ang="0">
                  <a:pos x="32" y="65"/>
                </a:cxn>
                <a:cxn ang="0">
                  <a:pos x="38" y="63"/>
                </a:cxn>
                <a:cxn ang="0">
                  <a:pos x="44" y="61"/>
                </a:cxn>
                <a:cxn ang="0">
                  <a:pos x="49" y="57"/>
                </a:cxn>
                <a:cxn ang="0">
                  <a:pos x="53" y="53"/>
                </a:cxn>
                <a:cxn ang="0">
                  <a:pos x="57" y="48"/>
                </a:cxn>
                <a:cxn ang="0">
                  <a:pos x="61" y="42"/>
                </a:cxn>
                <a:cxn ang="0">
                  <a:pos x="63" y="36"/>
                </a:cxn>
                <a:cxn ang="0">
                  <a:pos x="63" y="31"/>
                </a:cxn>
                <a:cxn ang="0">
                  <a:pos x="63" y="25"/>
                </a:cxn>
                <a:cxn ang="0">
                  <a:pos x="61" y="17"/>
                </a:cxn>
                <a:cxn ang="0">
                  <a:pos x="57" y="12"/>
                </a:cxn>
                <a:cxn ang="0">
                  <a:pos x="53" y="8"/>
                </a:cxn>
                <a:cxn ang="0">
                  <a:pos x="49" y="4"/>
                </a:cxn>
                <a:cxn ang="0">
                  <a:pos x="44" y="2"/>
                </a:cxn>
                <a:cxn ang="0">
                  <a:pos x="38" y="0"/>
                </a:cxn>
                <a:cxn ang="0">
                  <a:pos x="32" y="0"/>
                </a:cxn>
                <a:cxn ang="0">
                  <a:pos x="27" y="0"/>
                </a:cxn>
                <a:cxn ang="0">
                  <a:pos x="19" y="2"/>
                </a:cxn>
                <a:cxn ang="0">
                  <a:pos x="13" y="4"/>
                </a:cxn>
                <a:cxn ang="0">
                  <a:pos x="10" y="8"/>
                </a:cxn>
                <a:cxn ang="0">
                  <a:pos x="4" y="12"/>
                </a:cxn>
                <a:cxn ang="0">
                  <a:pos x="2" y="17"/>
                </a:cxn>
                <a:cxn ang="0">
                  <a:pos x="0" y="25"/>
                </a:cxn>
                <a:cxn ang="0">
                  <a:pos x="0" y="31"/>
                </a:cxn>
                <a:cxn ang="0">
                  <a:pos x="0" y="36"/>
                </a:cxn>
                <a:cxn ang="0">
                  <a:pos x="2" y="42"/>
                </a:cxn>
                <a:cxn ang="0">
                  <a:pos x="4" y="48"/>
                </a:cxn>
                <a:cxn ang="0">
                  <a:pos x="10" y="53"/>
                </a:cxn>
                <a:cxn ang="0">
                  <a:pos x="13" y="57"/>
                </a:cxn>
                <a:cxn ang="0">
                  <a:pos x="19" y="61"/>
                </a:cxn>
                <a:cxn ang="0">
                  <a:pos x="27" y="63"/>
                </a:cxn>
                <a:cxn ang="0">
                  <a:pos x="32" y="65"/>
                </a:cxn>
                <a:cxn ang="0">
                  <a:pos x="32" y="65"/>
                </a:cxn>
              </a:cxnLst>
              <a:rect l="0" t="0" r="r" b="b"/>
              <a:pathLst>
                <a:path w="63" h="65">
                  <a:moveTo>
                    <a:pt x="32" y="65"/>
                  </a:moveTo>
                  <a:lnTo>
                    <a:pt x="38" y="63"/>
                  </a:lnTo>
                  <a:lnTo>
                    <a:pt x="44" y="61"/>
                  </a:lnTo>
                  <a:lnTo>
                    <a:pt x="49" y="57"/>
                  </a:lnTo>
                  <a:lnTo>
                    <a:pt x="53" y="53"/>
                  </a:lnTo>
                  <a:lnTo>
                    <a:pt x="57" y="48"/>
                  </a:lnTo>
                  <a:lnTo>
                    <a:pt x="61" y="42"/>
                  </a:lnTo>
                  <a:lnTo>
                    <a:pt x="63" y="36"/>
                  </a:lnTo>
                  <a:lnTo>
                    <a:pt x="63" y="31"/>
                  </a:lnTo>
                  <a:lnTo>
                    <a:pt x="63" y="25"/>
                  </a:lnTo>
                  <a:lnTo>
                    <a:pt x="61" y="17"/>
                  </a:lnTo>
                  <a:lnTo>
                    <a:pt x="57" y="12"/>
                  </a:lnTo>
                  <a:lnTo>
                    <a:pt x="53" y="8"/>
                  </a:lnTo>
                  <a:lnTo>
                    <a:pt x="49" y="4"/>
                  </a:lnTo>
                  <a:lnTo>
                    <a:pt x="44" y="2"/>
                  </a:lnTo>
                  <a:lnTo>
                    <a:pt x="38" y="0"/>
                  </a:lnTo>
                  <a:lnTo>
                    <a:pt x="32" y="0"/>
                  </a:lnTo>
                  <a:lnTo>
                    <a:pt x="27" y="0"/>
                  </a:lnTo>
                  <a:lnTo>
                    <a:pt x="19" y="2"/>
                  </a:lnTo>
                  <a:lnTo>
                    <a:pt x="13" y="4"/>
                  </a:lnTo>
                  <a:lnTo>
                    <a:pt x="10" y="8"/>
                  </a:lnTo>
                  <a:lnTo>
                    <a:pt x="4" y="12"/>
                  </a:lnTo>
                  <a:lnTo>
                    <a:pt x="2" y="17"/>
                  </a:lnTo>
                  <a:lnTo>
                    <a:pt x="0" y="25"/>
                  </a:lnTo>
                  <a:lnTo>
                    <a:pt x="0" y="31"/>
                  </a:lnTo>
                  <a:lnTo>
                    <a:pt x="0" y="36"/>
                  </a:lnTo>
                  <a:lnTo>
                    <a:pt x="2" y="42"/>
                  </a:lnTo>
                  <a:lnTo>
                    <a:pt x="4" y="48"/>
                  </a:lnTo>
                  <a:lnTo>
                    <a:pt x="10" y="53"/>
                  </a:lnTo>
                  <a:lnTo>
                    <a:pt x="13" y="57"/>
                  </a:lnTo>
                  <a:lnTo>
                    <a:pt x="19" y="61"/>
                  </a:lnTo>
                  <a:lnTo>
                    <a:pt x="27" y="63"/>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7046" name="Freeform 70"/>
            <p:cNvSpPr>
              <a:spLocks/>
            </p:cNvSpPr>
            <p:nvPr/>
          </p:nvSpPr>
          <p:spPr bwMode="auto">
            <a:xfrm>
              <a:off x="3425" y="2292"/>
              <a:ext cx="33" cy="31"/>
            </a:xfrm>
            <a:custGeom>
              <a:avLst/>
              <a:gdLst/>
              <a:ahLst/>
              <a:cxnLst>
                <a:cxn ang="0">
                  <a:pos x="33" y="63"/>
                </a:cxn>
                <a:cxn ang="0">
                  <a:pos x="38" y="63"/>
                </a:cxn>
                <a:cxn ang="0">
                  <a:pos x="44" y="61"/>
                </a:cxn>
                <a:cxn ang="0">
                  <a:pos x="50" y="57"/>
                </a:cxn>
                <a:cxn ang="0">
                  <a:pos x="56" y="53"/>
                </a:cxn>
                <a:cxn ang="0">
                  <a:pos x="57" y="50"/>
                </a:cxn>
                <a:cxn ang="0">
                  <a:pos x="61" y="44"/>
                </a:cxn>
                <a:cxn ang="0">
                  <a:pos x="63" y="38"/>
                </a:cxn>
                <a:cxn ang="0">
                  <a:pos x="65" y="31"/>
                </a:cxn>
                <a:cxn ang="0">
                  <a:pos x="63" y="25"/>
                </a:cxn>
                <a:cxn ang="0">
                  <a:pos x="61" y="19"/>
                </a:cxn>
                <a:cxn ang="0">
                  <a:pos x="57" y="12"/>
                </a:cxn>
                <a:cxn ang="0">
                  <a:pos x="56" y="10"/>
                </a:cxn>
                <a:cxn ang="0">
                  <a:pos x="50" y="4"/>
                </a:cxn>
                <a:cxn ang="0">
                  <a:pos x="44" y="2"/>
                </a:cxn>
                <a:cxn ang="0">
                  <a:pos x="38" y="0"/>
                </a:cxn>
                <a:cxn ang="0">
                  <a:pos x="33" y="0"/>
                </a:cxn>
                <a:cxn ang="0">
                  <a:pos x="25" y="0"/>
                </a:cxn>
                <a:cxn ang="0">
                  <a:pos x="19" y="2"/>
                </a:cxn>
                <a:cxn ang="0">
                  <a:pos x="14" y="4"/>
                </a:cxn>
                <a:cxn ang="0">
                  <a:pos x="10" y="10"/>
                </a:cxn>
                <a:cxn ang="0">
                  <a:pos x="4" y="12"/>
                </a:cxn>
                <a:cxn ang="0">
                  <a:pos x="2" y="19"/>
                </a:cxn>
                <a:cxn ang="0">
                  <a:pos x="0" y="25"/>
                </a:cxn>
                <a:cxn ang="0">
                  <a:pos x="0" y="31"/>
                </a:cxn>
                <a:cxn ang="0">
                  <a:pos x="0" y="38"/>
                </a:cxn>
                <a:cxn ang="0">
                  <a:pos x="2" y="44"/>
                </a:cxn>
                <a:cxn ang="0">
                  <a:pos x="4" y="50"/>
                </a:cxn>
                <a:cxn ang="0">
                  <a:pos x="10" y="53"/>
                </a:cxn>
                <a:cxn ang="0">
                  <a:pos x="14" y="57"/>
                </a:cxn>
                <a:cxn ang="0">
                  <a:pos x="19" y="61"/>
                </a:cxn>
                <a:cxn ang="0">
                  <a:pos x="25" y="63"/>
                </a:cxn>
                <a:cxn ang="0">
                  <a:pos x="33" y="63"/>
                </a:cxn>
                <a:cxn ang="0">
                  <a:pos x="33" y="63"/>
                </a:cxn>
              </a:cxnLst>
              <a:rect l="0" t="0" r="r" b="b"/>
              <a:pathLst>
                <a:path w="65" h="63">
                  <a:moveTo>
                    <a:pt x="33" y="63"/>
                  </a:moveTo>
                  <a:lnTo>
                    <a:pt x="38" y="63"/>
                  </a:lnTo>
                  <a:lnTo>
                    <a:pt x="44" y="61"/>
                  </a:lnTo>
                  <a:lnTo>
                    <a:pt x="50" y="57"/>
                  </a:lnTo>
                  <a:lnTo>
                    <a:pt x="56" y="53"/>
                  </a:lnTo>
                  <a:lnTo>
                    <a:pt x="57" y="50"/>
                  </a:lnTo>
                  <a:lnTo>
                    <a:pt x="61" y="44"/>
                  </a:lnTo>
                  <a:lnTo>
                    <a:pt x="63" y="38"/>
                  </a:lnTo>
                  <a:lnTo>
                    <a:pt x="65" y="31"/>
                  </a:lnTo>
                  <a:lnTo>
                    <a:pt x="63" y="25"/>
                  </a:lnTo>
                  <a:lnTo>
                    <a:pt x="61" y="19"/>
                  </a:lnTo>
                  <a:lnTo>
                    <a:pt x="57" y="12"/>
                  </a:lnTo>
                  <a:lnTo>
                    <a:pt x="56" y="10"/>
                  </a:lnTo>
                  <a:lnTo>
                    <a:pt x="50" y="4"/>
                  </a:lnTo>
                  <a:lnTo>
                    <a:pt x="44" y="2"/>
                  </a:lnTo>
                  <a:lnTo>
                    <a:pt x="38" y="0"/>
                  </a:lnTo>
                  <a:lnTo>
                    <a:pt x="33" y="0"/>
                  </a:lnTo>
                  <a:lnTo>
                    <a:pt x="25" y="0"/>
                  </a:lnTo>
                  <a:lnTo>
                    <a:pt x="19" y="2"/>
                  </a:lnTo>
                  <a:lnTo>
                    <a:pt x="14" y="4"/>
                  </a:lnTo>
                  <a:lnTo>
                    <a:pt x="10" y="10"/>
                  </a:lnTo>
                  <a:lnTo>
                    <a:pt x="4" y="12"/>
                  </a:lnTo>
                  <a:lnTo>
                    <a:pt x="2" y="19"/>
                  </a:lnTo>
                  <a:lnTo>
                    <a:pt x="0" y="25"/>
                  </a:lnTo>
                  <a:lnTo>
                    <a:pt x="0" y="31"/>
                  </a:lnTo>
                  <a:lnTo>
                    <a:pt x="0" y="38"/>
                  </a:lnTo>
                  <a:lnTo>
                    <a:pt x="2" y="44"/>
                  </a:lnTo>
                  <a:lnTo>
                    <a:pt x="4" y="50"/>
                  </a:lnTo>
                  <a:lnTo>
                    <a:pt x="10" y="53"/>
                  </a:lnTo>
                  <a:lnTo>
                    <a:pt x="14" y="57"/>
                  </a:lnTo>
                  <a:lnTo>
                    <a:pt x="19" y="61"/>
                  </a:lnTo>
                  <a:lnTo>
                    <a:pt x="25" y="63"/>
                  </a:lnTo>
                  <a:lnTo>
                    <a:pt x="33" y="63"/>
                  </a:lnTo>
                  <a:lnTo>
                    <a:pt x="33" y="63"/>
                  </a:lnTo>
                  <a:close/>
                </a:path>
              </a:pathLst>
            </a:custGeom>
            <a:solidFill>
              <a:srgbClr val="BDD6FF"/>
            </a:solidFill>
            <a:ln w="9525">
              <a:noFill/>
              <a:round/>
              <a:headEnd/>
              <a:tailEnd/>
            </a:ln>
          </p:spPr>
          <p:txBody>
            <a:bodyPr>
              <a:prstTxWarp prst="textNoShape">
                <a:avLst/>
              </a:prstTxWarp>
            </a:bodyPr>
            <a:lstStyle/>
            <a:p>
              <a:endParaRPr lang="es-MX"/>
            </a:p>
          </p:txBody>
        </p:sp>
        <p:sp>
          <p:nvSpPr>
            <p:cNvPr id="127047" name="Freeform 71"/>
            <p:cNvSpPr>
              <a:spLocks/>
            </p:cNvSpPr>
            <p:nvPr/>
          </p:nvSpPr>
          <p:spPr bwMode="auto">
            <a:xfrm>
              <a:off x="2292" y="2090"/>
              <a:ext cx="29" cy="28"/>
            </a:xfrm>
            <a:custGeom>
              <a:avLst/>
              <a:gdLst/>
              <a:ahLst/>
              <a:cxnLst>
                <a:cxn ang="0">
                  <a:pos x="21" y="57"/>
                </a:cxn>
                <a:cxn ang="0">
                  <a:pos x="25" y="57"/>
                </a:cxn>
                <a:cxn ang="0">
                  <a:pos x="32" y="57"/>
                </a:cxn>
                <a:cxn ang="0">
                  <a:pos x="36" y="55"/>
                </a:cxn>
                <a:cxn ang="0">
                  <a:pos x="44" y="55"/>
                </a:cxn>
                <a:cxn ang="0">
                  <a:pos x="51" y="48"/>
                </a:cxn>
                <a:cxn ang="0">
                  <a:pos x="59" y="40"/>
                </a:cxn>
                <a:cxn ang="0">
                  <a:pos x="59" y="35"/>
                </a:cxn>
                <a:cxn ang="0">
                  <a:pos x="59" y="27"/>
                </a:cxn>
                <a:cxn ang="0">
                  <a:pos x="57" y="21"/>
                </a:cxn>
                <a:cxn ang="0">
                  <a:pos x="55" y="15"/>
                </a:cxn>
                <a:cxn ang="0">
                  <a:pos x="47" y="8"/>
                </a:cxn>
                <a:cxn ang="0">
                  <a:pos x="40" y="2"/>
                </a:cxn>
                <a:cxn ang="0">
                  <a:pos x="34" y="0"/>
                </a:cxn>
                <a:cxn ang="0">
                  <a:pos x="27" y="0"/>
                </a:cxn>
                <a:cxn ang="0">
                  <a:pos x="21" y="0"/>
                </a:cxn>
                <a:cxn ang="0">
                  <a:pos x="15" y="4"/>
                </a:cxn>
                <a:cxn ang="0">
                  <a:pos x="11" y="6"/>
                </a:cxn>
                <a:cxn ang="0">
                  <a:pos x="8" y="10"/>
                </a:cxn>
                <a:cxn ang="0">
                  <a:pos x="4" y="15"/>
                </a:cxn>
                <a:cxn ang="0">
                  <a:pos x="2" y="21"/>
                </a:cxn>
                <a:cxn ang="0">
                  <a:pos x="0" y="31"/>
                </a:cxn>
                <a:cxn ang="0">
                  <a:pos x="4" y="42"/>
                </a:cxn>
                <a:cxn ang="0">
                  <a:pos x="6" y="46"/>
                </a:cxn>
                <a:cxn ang="0">
                  <a:pos x="9" y="52"/>
                </a:cxn>
                <a:cxn ang="0">
                  <a:pos x="15" y="54"/>
                </a:cxn>
                <a:cxn ang="0">
                  <a:pos x="21" y="57"/>
                </a:cxn>
                <a:cxn ang="0">
                  <a:pos x="21" y="57"/>
                </a:cxn>
              </a:cxnLst>
              <a:rect l="0" t="0" r="r" b="b"/>
              <a:pathLst>
                <a:path w="59" h="57">
                  <a:moveTo>
                    <a:pt x="21" y="57"/>
                  </a:moveTo>
                  <a:lnTo>
                    <a:pt x="25" y="57"/>
                  </a:lnTo>
                  <a:lnTo>
                    <a:pt x="32" y="57"/>
                  </a:lnTo>
                  <a:lnTo>
                    <a:pt x="36" y="55"/>
                  </a:lnTo>
                  <a:lnTo>
                    <a:pt x="44" y="55"/>
                  </a:lnTo>
                  <a:lnTo>
                    <a:pt x="51" y="48"/>
                  </a:lnTo>
                  <a:lnTo>
                    <a:pt x="59" y="40"/>
                  </a:lnTo>
                  <a:lnTo>
                    <a:pt x="59" y="35"/>
                  </a:lnTo>
                  <a:lnTo>
                    <a:pt x="59" y="27"/>
                  </a:lnTo>
                  <a:lnTo>
                    <a:pt x="57" y="21"/>
                  </a:lnTo>
                  <a:lnTo>
                    <a:pt x="55" y="15"/>
                  </a:lnTo>
                  <a:lnTo>
                    <a:pt x="47" y="8"/>
                  </a:lnTo>
                  <a:lnTo>
                    <a:pt x="40" y="2"/>
                  </a:lnTo>
                  <a:lnTo>
                    <a:pt x="34" y="0"/>
                  </a:lnTo>
                  <a:lnTo>
                    <a:pt x="27" y="0"/>
                  </a:lnTo>
                  <a:lnTo>
                    <a:pt x="21" y="0"/>
                  </a:lnTo>
                  <a:lnTo>
                    <a:pt x="15" y="4"/>
                  </a:lnTo>
                  <a:lnTo>
                    <a:pt x="11" y="6"/>
                  </a:lnTo>
                  <a:lnTo>
                    <a:pt x="8" y="10"/>
                  </a:lnTo>
                  <a:lnTo>
                    <a:pt x="4" y="15"/>
                  </a:lnTo>
                  <a:lnTo>
                    <a:pt x="2" y="21"/>
                  </a:lnTo>
                  <a:lnTo>
                    <a:pt x="0" y="31"/>
                  </a:lnTo>
                  <a:lnTo>
                    <a:pt x="4" y="42"/>
                  </a:lnTo>
                  <a:lnTo>
                    <a:pt x="6" y="46"/>
                  </a:lnTo>
                  <a:lnTo>
                    <a:pt x="9" y="52"/>
                  </a:lnTo>
                  <a:lnTo>
                    <a:pt x="15" y="54"/>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7048" name="Freeform 72"/>
            <p:cNvSpPr>
              <a:spLocks/>
            </p:cNvSpPr>
            <p:nvPr/>
          </p:nvSpPr>
          <p:spPr bwMode="auto">
            <a:xfrm>
              <a:off x="2346" y="2054"/>
              <a:ext cx="31" cy="28"/>
            </a:xfrm>
            <a:custGeom>
              <a:avLst/>
              <a:gdLst/>
              <a:ahLst/>
              <a:cxnLst>
                <a:cxn ang="0">
                  <a:pos x="21" y="57"/>
                </a:cxn>
                <a:cxn ang="0">
                  <a:pos x="27" y="57"/>
                </a:cxn>
                <a:cxn ang="0">
                  <a:pos x="33" y="57"/>
                </a:cxn>
                <a:cxn ang="0">
                  <a:pos x="38" y="55"/>
                </a:cxn>
                <a:cxn ang="0">
                  <a:pos x="44" y="55"/>
                </a:cxn>
                <a:cxn ang="0">
                  <a:pos x="54" y="48"/>
                </a:cxn>
                <a:cxn ang="0">
                  <a:pos x="59" y="38"/>
                </a:cxn>
                <a:cxn ang="0">
                  <a:pos x="59" y="32"/>
                </a:cxn>
                <a:cxn ang="0">
                  <a:pos x="61" y="27"/>
                </a:cxn>
                <a:cxn ang="0">
                  <a:pos x="59" y="21"/>
                </a:cxn>
                <a:cxn ang="0">
                  <a:pos x="57" y="17"/>
                </a:cxn>
                <a:cxn ang="0">
                  <a:pos x="54" y="11"/>
                </a:cxn>
                <a:cxn ang="0">
                  <a:pos x="50" y="10"/>
                </a:cxn>
                <a:cxn ang="0">
                  <a:pos x="46" y="4"/>
                </a:cxn>
                <a:cxn ang="0">
                  <a:pos x="40" y="4"/>
                </a:cxn>
                <a:cxn ang="0">
                  <a:pos x="35" y="0"/>
                </a:cxn>
                <a:cxn ang="0">
                  <a:pos x="29" y="0"/>
                </a:cxn>
                <a:cxn ang="0">
                  <a:pos x="23" y="0"/>
                </a:cxn>
                <a:cxn ang="0">
                  <a:pos x="19" y="4"/>
                </a:cxn>
                <a:cxn ang="0">
                  <a:pos x="10" y="10"/>
                </a:cxn>
                <a:cxn ang="0">
                  <a:pos x="2" y="21"/>
                </a:cxn>
                <a:cxn ang="0">
                  <a:pos x="0" y="25"/>
                </a:cxn>
                <a:cxn ang="0">
                  <a:pos x="0" y="32"/>
                </a:cxn>
                <a:cxn ang="0">
                  <a:pos x="0" y="36"/>
                </a:cxn>
                <a:cxn ang="0">
                  <a:pos x="4" y="44"/>
                </a:cxn>
                <a:cxn ang="0">
                  <a:pos x="12" y="51"/>
                </a:cxn>
                <a:cxn ang="0">
                  <a:pos x="21" y="57"/>
                </a:cxn>
                <a:cxn ang="0">
                  <a:pos x="21" y="57"/>
                </a:cxn>
              </a:cxnLst>
              <a:rect l="0" t="0" r="r" b="b"/>
              <a:pathLst>
                <a:path w="61" h="57">
                  <a:moveTo>
                    <a:pt x="21" y="57"/>
                  </a:moveTo>
                  <a:lnTo>
                    <a:pt x="27" y="57"/>
                  </a:lnTo>
                  <a:lnTo>
                    <a:pt x="33" y="57"/>
                  </a:lnTo>
                  <a:lnTo>
                    <a:pt x="38" y="55"/>
                  </a:lnTo>
                  <a:lnTo>
                    <a:pt x="44" y="55"/>
                  </a:lnTo>
                  <a:lnTo>
                    <a:pt x="54" y="48"/>
                  </a:lnTo>
                  <a:lnTo>
                    <a:pt x="59" y="38"/>
                  </a:lnTo>
                  <a:lnTo>
                    <a:pt x="59" y="32"/>
                  </a:lnTo>
                  <a:lnTo>
                    <a:pt x="61" y="27"/>
                  </a:lnTo>
                  <a:lnTo>
                    <a:pt x="59" y="21"/>
                  </a:lnTo>
                  <a:lnTo>
                    <a:pt x="57" y="17"/>
                  </a:lnTo>
                  <a:lnTo>
                    <a:pt x="54" y="11"/>
                  </a:lnTo>
                  <a:lnTo>
                    <a:pt x="50" y="10"/>
                  </a:lnTo>
                  <a:lnTo>
                    <a:pt x="46" y="4"/>
                  </a:lnTo>
                  <a:lnTo>
                    <a:pt x="40" y="4"/>
                  </a:lnTo>
                  <a:lnTo>
                    <a:pt x="35" y="0"/>
                  </a:lnTo>
                  <a:lnTo>
                    <a:pt x="29" y="0"/>
                  </a:lnTo>
                  <a:lnTo>
                    <a:pt x="23" y="0"/>
                  </a:lnTo>
                  <a:lnTo>
                    <a:pt x="19" y="4"/>
                  </a:lnTo>
                  <a:lnTo>
                    <a:pt x="10" y="10"/>
                  </a:lnTo>
                  <a:lnTo>
                    <a:pt x="2" y="21"/>
                  </a:lnTo>
                  <a:lnTo>
                    <a:pt x="0" y="25"/>
                  </a:lnTo>
                  <a:lnTo>
                    <a:pt x="0" y="32"/>
                  </a:lnTo>
                  <a:lnTo>
                    <a:pt x="0" y="36"/>
                  </a:lnTo>
                  <a:lnTo>
                    <a:pt x="4" y="44"/>
                  </a:lnTo>
                  <a:lnTo>
                    <a:pt x="12" y="51"/>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7049" name="Freeform 73"/>
            <p:cNvSpPr>
              <a:spLocks/>
            </p:cNvSpPr>
            <p:nvPr/>
          </p:nvSpPr>
          <p:spPr bwMode="auto">
            <a:xfrm>
              <a:off x="2402" y="2017"/>
              <a:ext cx="30" cy="29"/>
            </a:xfrm>
            <a:custGeom>
              <a:avLst/>
              <a:gdLst/>
              <a:ahLst/>
              <a:cxnLst>
                <a:cxn ang="0">
                  <a:pos x="21" y="57"/>
                </a:cxn>
                <a:cxn ang="0">
                  <a:pos x="25" y="57"/>
                </a:cxn>
                <a:cxn ang="0">
                  <a:pos x="31" y="57"/>
                </a:cxn>
                <a:cxn ang="0">
                  <a:pos x="37" y="55"/>
                </a:cxn>
                <a:cxn ang="0">
                  <a:pos x="42" y="55"/>
                </a:cxn>
                <a:cxn ang="0">
                  <a:pos x="46" y="49"/>
                </a:cxn>
                <a:cxn ang="0">
                  <a:pos x="52" y="47"/>
                </a:cxn>
                <a:cxn ang="0">
                  <a:pos x="56" y="44"/>
                </a:cxn>
                <a:cxn ang="0">
                  <a:pos x="59" y="38"/>
                </a:cxn>
                <a:cxn ang="0">
                  <a:pos x="59" y="32"/>
                </a:cxn>
                <a:cxn ang="0">
                  <a:pos x="59" y="26"/>
                </a:cxn>
                <a:cxn ang="0">
                  <a:pos x="58" y="21"/>
                </a:cxn>
                <a:cxn ang="0">
                  <a:pos x="56" y="15"/>
                </a:cxn>
                <a:cxn ang="0">
                  <a:pos x="50" y="7"/>
                </a:cxn>
                <a:cxn ang="0">
                  <a:pos x="40" y="2"/>
                </a:cxn>
                <a:cxn ang="0">
                  <a:pos x="33" y="0"/>
                </a:cxn>
                <a:cxn ang="0">
                  <a:pos x="27" y="0"/>
                </a:cxn>
                <a:cxn ang="0">
                  <a:pos x="21" y="0"/>
                </a:cxn>
                <a:cxn ang="0">
                  <a:pos x="16" y="4"/>
                </a:cxn>
                <a:cxn ang="0">
                  <a:pos x="10" y="6"/>
                </a:cxn>
                <a:cxn ang="0">
                  <a:pos x="6" y="9"/>
                </a:cxn>
                <a:cxn ang="0">
                  <a:pos x="2" y="15"/>
                </a:cxn>
                <a:cxn ang="0">
                  <a:pos x="2" y="21"/>
                </a:cxn>
                <a:cxn ang="0">
                  <a:pos x="0" y="30"/>
                </a:cxn>
                <a:cxn ang="0">
                  <a:pos x="2" y="42"/>
                </a:cxn>
                <a:cxn ang="0">
                  <a:pos x="4" y="45"/>
                </a:cxn>
                <a:cxn ang="0">
                  <a:pos x="10" y="49"/>
                </a:cxn>
                <a:cxn ang="0">
                  <a:pos x="14" y="53"/>
                </a:cxn>
                <a:cxn ang="0">
                  <a:pos x="21" y="57"/>
                </a:cxn>
                <a:cxn ang="0">
                  <a:pos x="21" y="57"/>
                </a:cxn>
              </a:cxnLst>
              <a:rect l="0" t="0" r="r" b="b"/>
              <a:pathLst>
                <a:path w="59" h="57">
                  <a:moveTo>
                    <a:pt x="21" y="57"/>
                  </a:moveTo>
                  <a:lnTo>
                    <a:pt x="25" y="57"/>
                  </a:lnTo>
                  <a:lnTo>
                    <a:pt x="31" y="57"/>
                  </a:lnTo>
                  <a:lnTo>
                    <a:pt x="37" y="55"/>
                  </a:lnTo>
                  <a:lnTo>
                    <a:pt x="42" y="55"/>
                  </a:lnTo>
                  <a:lnTo>
                    <a:pt x="46" y="49"/>
                  </a:lnTo>
                  <a:lnTo>
                    <a:pt x="52" y="47"/>
                  </a:lnTo>
                  <a:lnTo>
                    <a:pt x="56" y="44"/>
                  </a:lnTo>
                  <a:lnTo>
                    <a:pt x="59" y="38"/>
                  </a:lnTo>
                  <a:lnTo>
                    <a:pt x="59" y="32"/>
                  </a:lnTo>
                  <a:lnTo>
                    <a:pt x="59" y="26"/>
                  </a:lnTo>
                  <a:lnTo>
                    <a:pt x="58" y="21"/>
                  </a:lnTo>
                  <a:lnTo>
                    <a:pt x="56" y="15"/>
                  </a:lnTo>
                  <a:lnTo>
                    <a:pt x="50" y="7"/>
                  </a:lnTo>
                  <a:lnTo>
                    <a:pt x="40" y="2"/>
                  </a:lnTo>
                  <a:lnTo>
                    <a:pt x="33" y="0"/>
                  </a:lnTo>
                  <a:lnTo>
                    <a:pt x="27" y="0"/>
                  </a:lnTo>
                  <a:lnTo>
                    <a:pt x="21" y="0"/>
                  </a:lnTo>
                  <a:lnTo>
                    <a:pt x="16" y="4"/>
                  </a:lnTo>
                  <a:lnTo>
                    <a:pt x="10" y="6"/>
                  </a:lnTo>
                  <a:lnTo>
                    <a:pt x="6" y="9"/>
                  </a:lnTo>
                  <a:lnTo>
                    <a:pt x="2" y="15"/>
                  </a:lnTo>
                  <a:lnTo>
                    <a:pt x="2" y="21"/>
                  </a:lnTo>
                  <a:lnTo>
                    <a:pt x="0" y="30"/>
                  </a:lnTo>
                  <a:lnTo>
                    <a:pt x="2" y="42"/>
                  </a:lnTo>
                  <a:lnTo>
                    <a:pt x="4" y="45"/>
                  </a:lnTo>
                  <a:lnTo>
                    <a:pt x="10" y="49"/>
                  </a:lnTo>
                  <a:lnTo>
                    <a:pt x="14" y="53"/>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7050" name="Freeform 74"/>
            <p:cNvSpPr>
              <a:spLocks/>
            </p:cNvSpPr>
            <p:nvPr/>
          </p:nvSpPr>
          <p:spPr bwMode="auto">
            <a:xfrm>
              <a:off x="2456" y="1980"/>
              <a:ext cx="30" cy="30"/>
            </a:xfrm>
            <a:custGeom>
              <a:avLst/>
              <a:gdLst/>
              <a:ahLst/>
              <a:cxnLst>
                <a:cxn ang="0">
                  <a:pos x="21" y="59"/>
                </a:cxn>
                <a:cxn ang="0">
                  <a:pos x="26" y="59"/>
                </a:cxn>
                <a:cxn ang="0">
                  <a:pos x="32" y="59"/>
                </a:cxn>
                <a:cxn ang="0">
                  <a:pos x="38" y="59"/>
                </a:cxn>
                <a:cxn ang="0">
                  <a:pos x="44" y="57"/>
                </a:cxn>
                <a:cxn ang="0">
                  <a:pos x="51" y="49"/>
                </a:cxn>
                <a:cxn ang="0">
                  <a:pos x="59" y="40"/>
                </a:cxn>
                <a:cxn ang="0">
                  <a:pos x="59" y="34"/>
                </a:cxn>
                <a:cxn ang="0">
                  <a:pos x="59" y="28"/>
                </a:cxn>
                <a:cxn ang="0">
                  <a:pos x="59" y="22"/>
                </a:cxn>
                <a:cxn ang="0">
                  <a:pos x="57" y="19"/>
                </a:cxn>
                <a:cxn ang="0">
                  <a:pos x="51" y="13"/>
                </a:cxn>
                <a:cxn ang="0">
                  <a:pos x="49" y="9"/>
                </a:cxn>
                <a:cxn ang="0">
                  <a:pos x="45" y="5"/>
                </a:cxn>
                <a:cxn ang="0">
                  <a:pos x="40" y="3"/>
                </a:cxn>
                <a:cxn ang="0">
                  <a:pos x="28" y="0"/>
                </a:cxn>
                <a:cxn ang="0">
                  <a:pos x="17" y="3"/>
                </a:cxn>
                <a:cxn ang="0">
                  <a:pos x="7" y="11"/>
                </a:cxn>
                <a:cxn ang="0">
                  <a:pos x="2" y="22"/>
                </a:cxn>
                <a:cxn ang="0">
                  <a:pos x="0" y="26"/>
                </a:cxn>
                <a:cxn ang="0">
                  <a:pos x="0" y="34"/>
                </a:cxn>
                <a:cxn ang="0">
                  <a:pos x="0" y="38"/>
                </a:cxn>
                <a:cxn ang="0">
                  <a:pos x="4" y="45"/>
                </a:cxn>
                <a:cxn ang="0">
                  <a:pos x="9" y="53"/>
                </a:cxn>
                <a:cxn ang="0">
                  <a:pos x="21" y="59"/>
                </a:cxn>
                <a:cxn ang="0">
                  <a:pos x="21" y="59"/>
                </a:cxn>
              </a:cxnLst>
              <a:rect l="0" t="0" r="r" b="b"/>
              <a:pathLst>
                <a:path w="59" h="59">
                  <a:moveTo>
                    <a:pt x="21" y="59"/>
                  </a:moveTo>
                  <a:lnTo>
                    <a:pt x="26" y="59"/>
                  </a:lnTo>
                  <a:lnTo>
                    <a:pt x="32" y="59"/>
                  </a:lnTo>
                  <a:lnTo>
                    <a:pt x="38" y="59"/>
                  </a:lnTo>
                  <a:lnTo>
                    <a:pt x="44" y="57"/>
                  </a:lnTo>
                  <a:lnTo>
                    <a:pt x="51" y="49"/>
                  </a:lnTo>
                  <a:lnTo>
                    <a:pt x="59" y="40"/>
                  </a:lnTo>
                  <a:lnTo>
                    <a:pt x="59" y="34"/>
                  </a:lnTo>
                  <a:lnTo>
                    <a:pt x="59" y="28"/>
                  </a:lnTo>
                  <a:lnTo>
                    <a:pt x="59" y="22"/>
                  </a:lnTo>
                  <a:lnTo>
                    <a:pt x="57" y="19"/>
                  </a:lnTo>
                  <a:lnTo>
                    <a:pt x="51" y="13"/>
                  </a:lnTo>
                  <a:lnTo>
                    <a:pt x="49" y="9"/>
                  </a:lnTo>
                  <a:lnTo>
                    <a:pt x="45" y="5"/>
                  </a:lnTo>
                  <a:lnTo>
                    <a:pt x="40" y="3"/>
                  </a:lnTo>
                  <a:lnTo>
                    <a:pt x="28" y="0"/>
                  </a:lnTo>
                  <a:lnTo>
                    <a:pt x="17" y="3"/>
                  </a:lnTo>
                  <a:lnTo>
                    <a:pt x="7" y="11"/>
                  </a:lnTo>
                  <a:lnTo>
                    <a:pt x="2" y="22"/>
                  </a:lnTo>
                  <a:lnTo>
                    <a:pt x="0" y="26"/>
                  </a:lnTo>
                  <a:lnTo>
                    <a:pt x="0" y="34"/>
                  </a:lnTo>
                  <a:lnTo>
                    <a:pt x="0" y="38"/>
                  </a:lnTo>
                  <a:lnTo>
                    <a:pt x="4" y="45"/>
                  </a:lnTo>
                  <a:lnTo>
                    <a:pt x="9" y="53"/>
                  </a:lnTo>
                  <a:lnTo>
                    <a:pt x="21" y="59"/>
                  </a:lnTo>
                  <a:lnTo>
                    <a:pt x="21" y="59"/>
                  </a:lnTo>
                  <a:close/>
                </a:path>
              </a:pathLst>
            </a:custGeom>
            <a:solidFill>
              <a:srgbClr val="000000"/>
            </a:solidFill>
            <a:ln w="9525">
              <a:noFill/>
              <a:round/>
              <a:headEnd/>
              <a:tailEnd/>
            </a:ln>
          </p:spPr>
          <p:txBody>
            <a:bodyPr>
              <a:prstTxWarp prst="textNoShape">
                <a:avLst/>
              </a:prstTxWarp>
            </a:bodyPr>
            <a:lstStyle/>
            <a:p>
              <a:endParaRPr lang="es-MX"/>
            </a:p>
          </p:txBody>
        </p:sp>
        <p:sp>
          <p:nvSpPr>
            <p:cNvPr id="127051" name="Freeform 75"/>
            <p:cNvSpPr>
              <a:spLocks/>
            </p:cNvSpPr>
            <p:nvPr/>
          </p:nvSpPr>
          <p:spPr bwMode="auto">
            <a:xfrm>
              <a:off x="2512" y="1945"/>
              <a:ext cx="30" cy="29"/>
            </a:xfrm>
            <a:custGeom>
              <a:avLst/>
              <a:gdLst/>
              <a:ahLst/>
              <a:cxnLst>
                <a:cxn ang="0">
                  <a:pos x="23" y="57"/>
                </a:cxn>
                <a:cxn ang="0">
                  <a:pos x="29" y="57"/>
                </a:cxn>
                <a:cxn ang="0">
                  <a:pos x="32" y="57"/>
                </a:cxn>
                <a:cxn ang="0">
                  <a:pos x="38" y="55"/>
                </a:cxn>
                <a:cxn ang="0">
                  <a:pos x="44" y="55"/>
                </a:cxn>
                <a:cxn ang="0">
                  <a:pos x="50" y="52"/>
                </a:cxn>
                <a:cxn ang="0">
                  <a:pos x="53" y="48"/>
                </a:cxn>
                <a:cxn ang="0">
                  <a:pos x="57" y="44"/>
                </a:cxn>
                <a:cxn ang="0">
                  <a:pos x="61" y="38"/>
                </a:cxn>
                <a:cxn ang="0">
                  <a:pos x="61" y="33"/>
                </a:cxn>
                <a:cxn ang="0">
                  <a:pos x="61" y="27"/>
                </a:cxn>
                <a:cxn ang="0">
                  <a:pos x="57" y="19"/>
                </a:cxn>
                <a:cxn ang="0">
                  <a:pos x="57" y="16"/>
                </a:cxn>
                <a:cxn ang="0">
                  <a:pos x="50" y="8"/>
                </a:cxn>
                <a:cxn ang="0">
                  <a:pos x="42" y="2"/>
                </a:cxn>
                <a:cxn ang="0">
                  <a:pos x="34" y="0"/>
                </a:cxn>
                <a:cxn ang="0">
                  <a:pos x="29" y="0"/>
                </a:cxn>
                <a:cxn ang="0">
                  <a:pos x="23" y="0"/>
                </a:cxn>
                <a:cxn ang="0">
                  <a:pos x="17" y="4"/>
                </a:cxn>
                <a:cxn ang="0">
                  <a:pos x="12" y="6"/>
                </a:cxn>
                <a:cxn ang="0">
                  <a:pos x="8" y="10"/>
                </a:cxn>
                <a:cxn ang="0">
                  <a:pos x="4" y="16"/>
                </a:cxn>
                <a:cxn ang="0">
                  <a:pos x="2" y="21"/>
                </a:cxn>
                <a:cxn ang="0">
                  <a:pos x="0" y="33"/>
                </a:cxn>
                <a:cxn ang="0">
                  <a:pos x="4" y="42"/>
                </a:cxn>
                <a:cxn ang="0">
                  <a:pos x="6" y="46"/>
                </a:cxn>
                <a:cxn ang="0">
                  <a:pos x="12" y="52"/>
                </a:cxn>
                <a:cxn ang="0">
                  <a:pos x="15" y="54"/>
                </a:cxn>
                <a:cxn ang="0">
                  <a:pos x="23" y="57"/>
                </a:cxn>
                <a:cxn ang="0">
                  <a:pos x="23" y="57"/>
                </a:cxn>
              </a:cxnLst>
              <a:rect l="0" t="0" r="r" b="b"/>
              <a:pathLst>
                <a:path w="61" h="57">
                  <a:moveTo>
                    <a:pt x="23" y="57"/>
                  </a:moveTo>
                  <a:lnTo>
                    <a:pt x="29" y="57"/>
                  </a:lnTo>
                  <a:lnTo>
                    <a:pt x="32" y="57"/>
                  </a:lnTo>
                  <a:lnTo>
                    <a:pt x="38" y="55"/>
                  </a:lnTo>
                  <a:lnTo>
                    <a:pt x="44" y="55"/>
                  </a:lnTo>
                  <a:lnTo>
                    <a:pt x="50" y="52"/>
                  </a:lnTo>
                  <a:lnTo>
                    <a:pt x="53" y="48"/>
                  </a:lnTo>
                  <a:lnTo>
                    <a:pt x="57" y="44"/>
                  </a:lnTo>
                  <a:lnTo>
                    <a:pt x="61" y="38"/>
                  </a:lnTo>
                  <a:lnTo>
                    <a:pt x="61" y="33"/>
                  </a:lnTo>
                  <a:lnTo>
                    <a:pt x="61" y="27"/>
                  </a:lnTo>
                  <a:lnTo>
                    <a:pt x="57" y="19"/>
                  </a:lnTo>
                  <a:lnTo>
                    <a:pt x="57" y="16"/>
                  </a:lnTo>
                  <a:lnTo>
                    <a:pt x="50" y="8"/>
                  </a:lnTo>
                  <a:lnTo>
                    <a:pt x="42" y="2"/>
                  </a:lnTo>
                  <a:lnTo>
                    <a:pt x="34" y="0"/>
                  </a:lnTo>
                  <a:lnTo>
                    <a:pt x="29" y="0"/>
                  </a:lnTo>
                  <a:lnTo>
                    <a:pt x="23" y="0"/>
                  </a:lnTo>
                  <a:lnTo>
                    <a:pt x="17" y="4"/>
                  </a:lnTo>
                  <a:lnTo>
                    <a:pt x="12" y="6"/>
                  </a:lnTo>
                  <a:lnTo>
                    <a:pt x="8" y="10"/>
                  </a:lnTo>
                  <a:lnTo>
                    <a:pt x="4" y="16"/>
                  </a:lnTo>
                  <a:lnTo>
                    <a:pt x="2" y="21"/>
                  </a:lnTo>
                  <a:lnTo>
                    <a:pt x="0" y="33"/>
                  </a:lnTo>
                  <a:lnTo>
                    <a:pt x="4" y="42"/>
                  </a:lnTo>
                  <a:lnTo>
                    <a:pt x="6" y="46"/>
                  </a:lnTo>
                  <a:lnTo>
                    <a:pt x="12" y="52"/>
                  </a:lnTo>
                  <a:lnTo>
                    <a:pt x="15" y="54"/>
                  </a:lnTo>
                  <a:lnTo>
                    <a:pt x="23" y="57"/>
                  </a:lnTo>
                  <a:lnTo>
                    <a:pt x="23"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7052" name="Freeform 76"/>
            <p:cNvSpPr>
              <a:spLocks/>
            </p:cNvSpPr>
            <p:nvPr/>
          </p:nvSpPr>
          <p:spPr bwMode="auto">
            <a:xfrm>
              <a:off x="2566" y="1908"/>
              <a:ext cx="30" cy="30"/>
            </a:xfrm>
            <a:custGeom>
              <a:avLst/>
              <a:gdLst/>
              <a:ahLst/>
              <a:cxnLst>
                <a:cxn ang="0">
                  <a:pos x="22" y="59"/>
                </a:cxn>
                <a:cxn ang="0">
                  <a:pos x="28" y="59"/>
                </a:cxn>
                <a:cxn ang="0">
                  <a:pos x="34" y="59"/>
                </a:cxn>
                <a:cxn ang="0">
                  <a:pos x="38" y="59"/>
                </a:cxn>
                <a:cxn ang="0">
                  <a:pos x="45" y="57"/>
                </a:cxn>
                <a:cxn ang="0">
                  <a:pos x="55" y="50"/>
                </a:cxn>
                <a:cxn ang="0">
                  <a:pos x="60" y="40"/>
                </a:cxn>
                <a:cxn ang="0">
                  <a:pos x="60" y="34"/>
                </a:cxn>
                <a:cxn ang="0">
                  <a:pos x="60" y="29"/>
                </a:cxn>
                <a:cxn ang="0">
                  <a:pos x="58" y="21"/>
                </a:cxn>
                <a:cxn ang="0">
                  <a:pos x="58" y="17"/>
                </a:cxn>
                <a:cxn ang="0">
                  <a:pos x="51" y="8"/>
                </a:cxn>
                <a:cxn ang="0">
                  <a:pos x="41" y="4"/>
                </a:cxn>
                <a:cxn ang="0">
                  <a:pos x="36" y="0"/>
                </a:cxn>
                <a:cxn ang="0">
                  <a:pos x="30" y="0"/>
                </a:cxn>
                <a:cxn ang="0">
                  <a:pos x="24" y="0"/>
                </a:cxn>
                <a:cxn ang="0">
                  <a:pos x="19" y="4"/>
                </a:cxn>
                <a:cxn ang="0">
                  <a:pos x="9" y="12"/>
                </a:cxn>
                <a:cxn ang="0">
                  <a:pos x="3" y="21"/>
                </a:cxn>
                <a:cxn ang="0">
                  <a:pos x="0" y="27"/>
                </a:cxn>
                <a:cxn ang="0">
                  <a:pos x="1" y="34"/>
                </a:cxn>
                <a:cxn ang="0">
                  <a:pos x="1" y="38"/>
                </a:cxn>
                <a:cxn ang="0">
                  <a:pos x="5" y="46"/>
                </a:cxn>
                <a:cxn ang="0">
                  <a:pos x="13" y="53"/>
                </a:cxn>
                <a:cxn ang="0">
                  <a:pos x="22" y="59"/>
                </a:cxn>
                <a:cxn ang="0">
                  <a:pos x="22" y="59"/>
                </a:cxn>
              </a:cxnLst>
              <a:rect l="0" t="0" r="r" b="b"/>
              <a:pathLst>
                <a:path w="60" h="59">
                  <a:moveTo>
                    <a:pt x="22" y="59"/>
                  </a:moveTo>
                  <a:lnTo>
                    <a:pt x="28" y="59"/>
                  </a:lnTo>
                  <a:lnTo>
                    <a:pt x="34" y="59"/>
                  </a:lnTo>
                  <a:lnTo>
                    <a:pt x="38" y="59"/>
                  </a:lnTo>
                  <a:lnTo>
                    <a:pt x="45" y="57"/>
                  </a:lnTo>
                  <a:lnTo>
                    <a:pt x="55" y="50"/>
                  </a:lnTo>
                  <a:lnTo>
                    <a:pt x="60" y="40"/>
                  </a:lnTo>
                  <a:lnTo>
                    <a:pt x="60" y="34"/>
                  </a:lnTo>
                  <a:lnTo>
                    <a:pt x="60" y="29"/>
                  </a:lnTo>
                  <a:lnTo>
                    <a:pt x="58" y="21"/>
                  </a:lnTo>
                  <a:lnTo>
                    <a:pt x="58" y="17"/>
                  </a:lnTo>
                  <a:lnTo>
                    <a:pt x="51" y="8"/>
                  </a:lnTo>
                  <a:lnTo>
                    <a:pt x="41" y="4"/>
                  </a:lnTo>
                  <a:lnTo>
                    <a:pt x="36" y="0"/>
                  </a:lnTo>
                  <a:lnTo>
                    <a:pt x="30" y="0"/>
                  </a:lnTo>
                  <a:lnTo>
                    <a:pt x="24" y="0"/>
                  </a:lnTo>
                  <a:lnTo>
                    <a:pt x="19" y="4"/>
                  </a:lnTo>
                  <a:lnTo>
                    <a:pt x="9" y="12"/>
                  </a:lnTo>
                  <a:lnTo>
                    <a:pt x="3" y="21"/>
                  </a:lnTo>
                  <a:lnTo>
                    <a:pt x="0" y="27"/>
                  </a:lnTo>
                  <a:lnTo>
                    <a:pt x="1" y="34"/>
                  </a:lnTo>
                  <a:lnTo>
                    <a:pt x="1" y="38"/>
                  </a:lnTo>
                  <a:lnTo>
                    <a:pt x="5" y="46"/>
                  </a:lnTo>
                  <a:lnTo>
                    <a:pt x="13" y="53"/>
                  </a:lnTo>
                  <a:lnTo>
                    <a:pt x="22" y="59"/>
                  </a:lnTo>
                  <a:lnTo>
                    <a:pt x="22" y="59"/>
                  </a:lnTo>
                  <a:close/>
                </a:path>
              </a:pathLst>
            </a:custGeom>
            <a:solidFill>
              <a:srgbClr val="000000"/>
            </a:solidFill>
            <a:ln w="9525">
              <a:noFill/>
              <a:round/>
              <a:headEnd/>
              <a:tailEnd/>
            </a:ln>
          </p:spPr>
          <p:txBody>
            <a:bodyPr>
              <a:prstTxWarp prst="textNoShape">
                <a:avLst/>
              </a:prstTxWarp>
            </a:bodyPr>
            <a:lstStyle/>
            <a:p>
              <a:endParaRPr lang="es-MX"/>
            </a:p>
          </p:txBody>
        </p:sp>
      </p:grpSp>
      <p:sp>
        <p:nvSpPr>
          <p:cNvPr id="127053" name="Rectangle 77"/>
          <p:cNvSpPr>
            <a:spLocks noGrp="1" noChangeArrowheads="1"/>
          </p:cNvSpPr>
          <p:nvPr>
            <p:ph type="title"/>
          </p:nvPr>
        </p:nvSpPr>
        <p:spPr>
          <a:xfrm>
            <a:off x="655638" y="171450"/>
            <a:ext cx="8031162" cy="1143000"/>
          </a:xfrm>
        </p:spPr>
        <p:txBody>
          <a:bodyPr/>
          <a:lstStyle/>
          <a:p>
            <a:r>
              <a:rPr lang="es-ES_tradnl" dirty="0"/>
              <a:t>Cómo Motivar el Deseo</a:t>
            </a:r>
            <a:endParaRPr lang="es-ES" dirty="0"/>
          </a:p>
        </p:txBody>
      </p:sp>
      <p:sp>
        <p:nvSpPr>
          <p:cNvPr id="127054" name="Rectangle 78"/>
          <p:cNvSpPr>
            <a:spLocks noGrp="1" noChangeArrowheads="1"/>
          </p:cNvSpPr>
          <p:nvPr>
            <p:ph type="body" idx="1"/>
          </p:nvPr>
        </p:nvSpPr>
        <p:spPr>
          <a:xfrm>
            <a:off x="1187450" y="1103587"/>
            <a:ext cx="4961102" cy="4808264"/>
          </a:xfrm>
        </p:spPr>
        <p:txBody>
          <a:bodyPr/>
          <a:lstStyle/>
          <a:p>
            <a:pPr algn="just"/>
            <a:r>
              <a:rPr lang="es-ES_tradnl" sz="2800" dirty="0"/>
              <a:t>Llevando al interesado a descubrir que las promesas de Dios son fieles y verdaderas</a:t>
            </a:r>
          </a:p>
          <a:p>
            <a:pPr algn="just"/>
            <a:r>
              <a:rPr lang="es-ES_tradnl" sz="2800" dirty="0"/>
              <a:t>Mostrando los beneficios de la vida cristiana</a:t>
            </a:r>
          </a:p>
          <a:p>
            <a:pPr lvl="1" algn="just"/>
            <a:r>
              <a:rPr lang="es-ES_tradnl" sz="2000" dirty="0"/>
              <a:t>El beneficio de sentirnos libres del sentimiento de culpa. 1Jn. 1: 9, 7</a:t>
            </a:r>
          </a:p>
          <a:p>
            <a:pPr lvl="1" algn="just"/>
            <a:r>
              <a:rPr lang="es-ES_tradnl" sz="2000" dirty="0"/>
              <a:t>El beneficio de tener paz interior. </a:t>
            </a:r>
            <a:r>
              <a:rPr lang="es-ES_tradnl" sz="2000" dirty="0" err="1"/>
              <a:t>Jn.</a:t>
            </a:r>
            <a:r>
              <a:rPr lang="es-ES_tradnl" sz="2000" dirty="0"/>
              <a:t> 14: 27</a:t>
            </a:r>
          </a:p>
          <a:p>
            <a:pPr lvl="1" algn="just"/>
            <a:r>
              <a:rPr lang="es-ES_tradnl" sz="2000" dirty="0"/>
              <a:t>El beneficio de ser parte de la familia de Dios. Ef. 2: </a:t>
            </a:r>
            <a:r>
              <a:rPr lang="es-ES_tradnl" sz="2000" dirty="0" smtClean="0"/>
              <a:t>19</a:t>
            </a:r>
            <a:endParaRPr lang="es-ES" sz="2000" dirty="0"/>
          </a:p>
        </p:txBody>
      </p:sp>
      <p:sp>
        <p:nvSpPr>
          <p:cNvPr id="127055" name="Text Box 79"/>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27054">
                                            <p:txEl>
                                              <p:pRg st="1" end="1"/>
                                            </p:txEl>
                                          </p:spTgt>
                                        </p:tgtEl>
                                        <p:attrNameLst>
                                          <p:attrName>style.visibility</p:attrName>
                                        </p:attrNameLst>
                                      </p:cBhvr>
                                      <p:to>
                                        <p:strVal val="visible"/>
                                      </p:to>
                                    </p:set>
                                    <p:anim calcmode="lin" valueType="num">
                                      <p:cBhvr>
                                        <p:cTn id="7" dur="500" fill="hold"/>
                                        <p:tgtEl>
                                          <p:spTgt spid="12705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2705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2705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27054">
                                            <p:txEl>
                                              <p:pRg st="1" end="1"/>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27054">
                                            <p:txEl>
                                              <p:pRg st="2" end="2"/>
                                            </p:txEl>
                                          </p:spTgt>
                                        </p:tgtEl>
                                        <p:attrNameLst>
                                          <p:attrName>style.visibility</p:attrName>
                                        </p:attrNameLst>
                                      </p:cBhvr>
                                      <p:to>
                                        <p:strVal val="visible"/>
                                      </p:to>
                                    </p:set>
                                    <p:anim calcmode="lin" valueType="num">
                                      <p:cBhvr additive="base">
                                        <p:cTn id="14" dur="2000" fill="hold"/>
                                        <p:tgtEl>
                                          <p:spTgt spid="127054">
                                            <p:txEl>
                                              <p:pRg st="2" end="2"/>
                                            </p:txEl>
                                          </p:spTgt>
                                        </p:tgtEl>
                                        <p:attrNameLst>
                                          <p:attrName>ppt_x</p:attrName>
                                        </p:attrNameLst>
                                      </p:cBhvr>
                                      <p:tavLst>
                                        <p:tav tm="0">
                                          <p:val>
                                            <p:strVal val="#ppt_x"/>
                                          </p:val>
                                        </p:tav>
                                        <p:tav tm="100000">
                                          <p:val>
                                            <p:strVal val="#ppt_x"/>
                                          </p:val>
                                        </p:tav>
                                      </p:tavLst>
                                    </p:anim>
                                    <p:anim calcmode="lin" valueType="num">
                                      <p:cBhvr additive="base">
                                        <p:cTn id="15" dur="2000" fill="hold"/>
                                        <p:tgtEl>
                                          <p:spTgt spid="127054">
                                            <p:txEl>
                                              <p:pRg st="2" end="2"/>
                                            </p:txEl>
                                          </p:spTgt>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27054">
                                            <p:txEl>
                                              <p:pRg st="3" end="3"/>
                                            </p:txEl>
                                          </p:spTgt>
                                        </p:tgtEl>
                                        <p:attrNameLst>
                                          <p:attrName>style.visibility</p:attrName>
                                        </p:attrNameLst>
                                      </p:cBhvr>
                                      <p:to>
                                        <p:strVal val="visible"/>
                                      </p:to>
                                    </p:set>
                                    <p:anim calcmode="lin" valueType="num">
                                      <p:cBhvr additive="base">
                                        <p:cTn id="18" dur="2000" fill="hold"/>
                                        <p:tgtEl>
                                          <p:spTgt spid="127054">
                                            <p:txEl>
                                              <p:pRg st="3" end="3"/>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127054">
                                            <p:txEl>
                                              <p:pRg st="3" end="3"/>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27054">
                                            <p:txEl>
                                              <p:pRg st="4" end="4"/>
                                            </p:txEl>
                                          </p:spTgt>
                                        </p:tgtEl>
                                        <p:attrNameLst>
                                          <p:attrName>style.visibility</p:attrName>
                                        </p:attrNameLst>
                                      </p:cBhvr>
                                      <p:to>
                                        <p:strVal val="visible"/>
                                      </p:to>
                                    </p:set>
                                    <p:anim calcmode="lin" valueType="num">
                                      <p:cBhvr additive="base">
                                        <p:cTn id="22" dur="2000" fill="hold"/>
                                        <p:tgtEl>
                                          <p:spTgt spid="127054">
                                            <p:txEl>
                                              <p:pRg st="4" end="4"/>
                                            </p:txEl>
                                          </p:spTgt>
                                        </p:tgtEl>
                                        <p:attrNameLst>
                                          <p:attrName>ppt_x</p:attrName>
                                        </p:attrNameLst>
                                      </p:cBhvr>
                                      <p:tavLst>
                                        <p:tav tm="0">
                                          <p:val>
                                            <p:strVal val="#ppt_x"/>
                                          </p:val>
                                        </p:tav>
                                        <p:tav tm="100000">
                                          <p:val>
                                            <p:strVal val="#ppt_x"/>
                                          </p:val>
                                        </p:tav>
                                      </p:tavLst>
                                    </p:anim>
                                    <p:anim calcmode="lin" valueType="num">
                                      <p:cBhvr additive="base">
                                        <p:cTn id="23" dur="2000" fill="hold"/>
                                        <p:tgtEl>
                                          <p:spTgt spid="12705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054" grpId="0" uiExpand="1" build="allAtOnce"/>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026" name="Group 2"/>
          <p:cNvGrpSpPr>
            <a:grpSpLocks noChangeAspect="1"/>
          </p:cNvGrpSpPr>
          <p:nvPr/>
        </p:nvGrpSpPr>
        <p:grpSpPr bwMode="auto">
          <a:xfrm>
            <a:off x="5922963" y="2184400"/>
            <a:ext cx="3221037" cy="3074988"/>
            <a:chOff x="2156" y="1469"/>
            <a:chExt cx="1447" cy="1381"/>
          </a:xfrm>
        </p:grpSpPr>
        <p:sp>
          <p:nvSpPr>
            <p:cNvPr id="129027" name="AutoShape 3"/>
            <p:cNvSpPr>
              <a:spLocks noChangeAspect="1" noChangeArrowheads="1" noTextEdit="1"/>
            </p:cNvSpPr>
            <p:nvPr/>
          </p:nvSpPr>
          <p:spPr bwMode="auto">
            <a:xfrm>
              <a:off x="2156" y="1469"/>
              <a:ext cx="1447" cy="1381"/>
            </a:xfrm>
            <a:prstGeom prst="rect">
              <a:avLst/>
            </a:prstGeom>
            <a:noFill/>
            <a:ln w="9525">
              <a:noFill/>
              <a:miter lim="800000"/>
              <a:headEnd/>
              <a:tailEnd/>
            </a:ln>
          </p:spPr>
          <p:txBody>
            <a:bodyPr>
              <a:prstTxWarp prst="textNoShape">
                <a:avLst/>
              </a:prstTxWarp>
            </a:bodyPr>
            <a:lstStyle/>
            <a:p>
              <a:endParaRPr lang="es-MX"/>
            </a:p>
          </p:txBody>
        </p:sp>
        <p:sp>
          <p:nvSpPr>
            <p:cNvPr id="129028" name="Freeform 4"/>
            <p:cNvSpPr>
              <a:spLocks/>
            </p:cNvSpPr>
            <p:nvPr/>
          </p:nvSpPr>
          <p:spPr bwMode="auto">
            <a:xfrm>
              <a:off x="2158" y="1788"/>
              <a:ext cx="1366" cy="1043"/>
            </a:xfrm>
            <a:custGeom>
              <a:avLst/>
              <a:gdLst/>
              <a:ahLst/>
              <a:cxnLst>
                <a:cxn ang="0">
                  <a:pos x="772" y="0"/>
                </a:cxn>
                <a:cxn ang="0">
                  <a:pos x="770" y="2"/>
                </a:cxn>
                <a:cxn ang="0">
                  <a:pos x="768" y="11"/>
                </a:cxn>
                <a:cxn ang="0">
                  <a:pos x="764" y="23"/>
                </a:cxn>
                <a:cxn ang="0">
                  <a:pos x="762" y="42"/>
                </a:cxn>
                <a:cxn ang="0">
                  <a:pos x="758" y="62"/>
                </a:cxn>
                <a:cxn ang="0">
                  <a:pos x="758" y="89"/>
                </a:cxn>
                <a:cxn ang="0">
                  <a:pos x="757" y="119"/>
                </a:cxn>
                <a:cxn ang="0">
                  <a:pos x="760" y="152"/>
                </a:cxn>
                <a:cxn ang="0">
                  <a:pos x="762" y="186"/>
                </a:cxn>
                <a:cxn ang="0">
                  <a:pos x="770" y="224"/>
                </a:cxn>
                <a:cxn ang="0">
                  <a:pos x="779" y="264"/>
                </a:cxn>
                <a:cxn ang="0">
                  <a:pos x="793" y="306"/>
                </a:cxn>
                <a:cxn ang="0">
                  <a:pos x="812" y="348"/>
                </a:cxn>
                <a:cxn ang="0">
                  <a:pos x="835" y="391"/>
                </a:cxn>
                <a:cxn ang="0">
                  <a:pos x="863" y="435"/>
                </a:cxn>
                <a:cxn ang="0">
                  <a:pos x="899" y="481"/>
                </a:cxn>
                <a:cxn ang="0">
                  <a:pos x="0" y="1313"/>
                </a:cxn>
                <a:cxn ang="0">
                  <a:pos x="604" y="1828"/>
                </a:cxn>
                <a:cxn ang="0">
                  <a:pos x="825" y="1621"/>
                </a:cxn>
                <a:cxn ang="0">
                  <a:pos x="1603" y="2085"/>
                </a:cxn>
                <a:cxn ang="0">
                  <a:pos x="2732" y="644"/>
                </a:cxn>
                <a:cxn ang="0">
                  <a:pos x="2599" y="568"/>
                </a:cxn>
                <a:cxn ang="0">
                  <a:pos x="772" y="0"/>
                </a:cxn>
                <a:cxn ang="0">
                  <a:pos x="772" y="0"/>
                </a:cxn>
              </a:cxnLst>
              <a:rect l="0" t="0" r="r" b="b"/>
              <a:pathLst>
                <a:path w="2732" h="2085">
                  <a:moveTo>
                    <a:pt x="772" y="0"/>
                  </a:moveTo>
                  <a:lnTo>
                    <a:pt x="770" y="2"/>
                  </a:lnTo>
                  <a:lnTo>
                    <a:pt x="768" y="11"/>
                  </a:lnTo>
                  <a:lnTo>
                    <a:pt x="764" y="23"/>
                  </a:lnTo>
                  <a:lnTo>
                    <a:pt x="762" y="42"/>
                  </a:lnTo>
                  <a:lnTo>
                    <a:pt x="758" y="62"/>
                  </a:lnTo>
                  <a:lnTo>
                    <a:pt x="758" y="89"/>
                  </a:lnTo>
                  <a:lnTo>
                    <a:pt x="757" y="119"/>
                  </a:lnTo>
                  <a:lnTo>
                    <a:pt x="760" y="152"/>
                  </a:lnTo>
                  <a:lnTo>
                    <a:pt x="762" y="186"/>
                  </a:lnTo>
                  <a:lnTo>
                    <a:pt x="770" y="224"/>
                  </a:lnTo>
                  <a:lnTo>
                    <a:pt x="779" y="264"/>
                  </a:lnTo>
                  <a:lnTo>
                    <a:pt x="793" y="306"/>
                  </a:lnTo>
                  <a:lnTo>
                    <a:pt x="812" y="348"/>
                  </a:lnTo>
                  <a:lnTo>
                    <a:pt x="835" y="391"/>
                  </a:lnTo>
                  <a:lnTo>
                    <a:pt x="863" y="435"/>
                  </a:lnTo>
                  <a:lnTo>
                    <a:pt x="899" y="481"/>
                  </a:lnTo>
                  <a:lnTo>
                    <a:pt x="0" y="1313"/>
                  </a:lnTo>
                  <a:lnTo>
                    <a:pt x="604" y="1828"/>
                  </a:lnTo>
                  <a:lnTo>
                    <a:pt x="825" y="1621"/>
                  </a:lnTo>
                  <a:lnTo>
                    <a:pt x="1603" y="2085"/>
                  </a:lnTo>
                  <a:lnTo>
                    <a:pt x="2732" y="644"/>
                  </a:lnTo>
                  <a:lnTo>
                    <a:pt x="2599" y="568"/>
                  </a:lnTo>
                  <a:lnTo>
                    <a:pt x="772" y="0"/>
                  </a:lnTo>
                  <a:lnTo>
                    <a:pt x="772" y="0"/>
                  </a:lnTo>
                  <a:close/>
                </a:path>
              </a:pathLst>
            </a:custGeom>
            <a:solidFill>
              <a:srgbClr val="FFFFFF"/>
            </a:solidFill>
            <a:ln w="9525">
              <a:noFill/>
              <a:round/>
              <a:headEnd/>
              <a:tailEnd/>
            </a:ln>
          </p:spPr>
          <p:txBody>
            <a:bodyPr>
              <a:prstTxWarp prst="textNoShape">
                <a:avLst/>
              </a:prstTxWarp>
            </a:bodyPr>
            <a:lstStyle/>
            <a:p>
              <a:endParaRPr lang="es-MX"/>
            </a:p>
          </p:txBody>
        </p:sp>
        <p:sp>
          <p:nvSpPr>
            <p:cNvPr id="129029" name="Freeform 5"/>
            <p:cNvSpPr>
              <a:spLocks/>
            </p:cNvSpPr>
            <p:nvPr/>
          </p:nvSpPr>
          <p:spPr bwMode="auto">
            <a:xfrm>
              <a:off x="2597" y="1488"/>
              <a:ext cx="668" cy="478"/>
            </a:xfrm>
            <a:custGeom>
              <a:avLst/>
              <a:gdLst/>
              <a:ahLst/>
              <a:cxnLst>
                <a:cxn ang="0">
                  <a:pos x="228" y="141"/>
                </a:cxn>
                <a:cxn ang="0">
                  <a:pos x="225" y="143"/>
                </a:cxn>
                <a:cxn ang="0">
                  <a:pos x="211" y="152"/>
                </a:cxn>
                <a:cxn ang="0">
                  <a:pos x="189" y="167"/>
                </a:cxn>
                <a:cxn ang="0">
                  <a:pos x="166" y="188"/>
                </a:cxn>
                <a:cxn ang="0">
                  <a:pos x="135" y="215"/>
                </a:cxn>
                <a:cxn ang="0">
                  <a:pos x="107" y="249"/>
                </a:cxn>
                <a:cxn ang="0">
                  <a:pos x="78" y="289"/>
                </a:cxn>
                <a:cxn ang="0">
                  <a:pos x="52" y="336"/>
                </a:cxn>
                <a:cxn ang="0">
                  <a:pos x="27" y="388"/>
                </a:cxn>
                <a:cxn ang="0">
                  <a:pos x="10" y="449"/>
                </a:cxn>
                <a:cxn ang="0">
                  <a:pos x="0" y="515"/>
                </a:cxn>
                <a:cxn ang="0">
                  <a:pos x="0" y="589"/>
                </a:cxn>
                <a:cxn ang="0">
                  <a:pos x="10" y="669"/>
                </a:cxn>
                <a:cxn ang="0">
                  <a:pos x="34" y="758"/>
                </a:cxn>
                <a:cxn ang="0">
                  <a:pos x="71" y="854"/>
                </a:cxn>
                <a:cxn ang="0">
                  <a:pos x="126" y="956"/>
                </a:cxn>
                <a:cxn ang="0">
                  <a:pos x="1337" y="70"/>
                </a:cxn>
                <a:cxn ang="0">
                  <a:pos x="1331" y="68"/>
                </a:cxn>
                <a:cxn ang="0">
                  <a:pos x="1314" y="63"/>
                </a:cxn>
                <a:cxn ang="0">
                  <a:pos x="1288" y="55"/>
                </a:cxn>
                <a:cxn ang="0">
                  <a:pos x="1251" y="46"/>
                </a:cxn>
                <a:cxn ang="0">
                  <a:pos x="1208" y="36"/>
                </a:cxn>
                <a:cxn ang="0">
                  <a:pos x="1158" y="27"/>
                </a:cxn>
                <a:cxn ang="0">
                  <a:pos x="1101" y="17"/>
                </a:cxn>
                <a:cxn ang="0">
                  <a:pos x="1042" y="10"/>
                </a:cxn>
                <a:cxn ang="0">
                  <a:pos x="978" y="4"/>
                </a:cxn>
                <a:cxn ang="0">
                  <a:pos x="913" y="0"/>
                </a:cxn>
                <a:cxn ang="0">
                  <a:pos x="846" y="0"/>
                </a:cxn>
                <a:cxn ang="0">
                  <a:pos x="780" y="8"/>
                </a:cxn>
                <a:cxn ang="0">
                  <a:pos x="715" y="17"/>
                </a:cxn>
                <a:cxn ang="0">
                  <a:pos x="652" y="34"/>
                </a:cxn>
                <a:cxn ang="0">
                  <a:pos x="592" y="57"/>
                </a:cxn>
                <a:cxn ang="0">
                  <a:pos x="536" y="89"/>
                </a:cxn>
                <a:cxn ang="0">
                  <a:pos x="228" y="141"/>
                </a:cxn>
                <a:cxn ang="0">
                  <a:pos x="228" y="141"/>
                </a:cxn>
              </a:cxnLst>
              <a:rect l="0" t="0" r="r" b="b"/>
              <a:pathLst>
                <a:path w="1337" h="956">
                  <a:moveTo>
                    <a:pt x="228" y="141"/>
                  </a:moveTo>
                  <a:lnTo>
                    <a:pt x="225" y="143"/>
                  </a:lnTo>
                  <a:lnTo>
                    <a:pt x="211" y="152"/>
                  </a:lnTo>
                  <a:lnTo>
                    <a:pt x="189" y="167"/>
                  </a:lnTo>
                  <a:lnTo>
                    <a:pt x="166" y="188"/>
                  </a:lnTo>
                  <a:lnTo>
                    <a:pt x="135" y="215"/>
                  </a:lnTo>
                  <a:lnTo>
                    <a:pt x="107" y="249"/>
                  </a:lnTo>
                  <a:lnTo>
                    <a:pt x="78" y="289"/>
                  </a:lnTo>
                  <a:lnTo>
                    <a:pt x="52" y="336"/>
                  </a:lnTo>
                  <a:lnTo>
                    <a:pt x="27" y="388"/>
                  </a:lnTo>
                  <a:lnTo>
                    <a:pt x="10" y="449"/>
                  </a:lnTo>
                  <a:lnTo>
                    <a:pt x="0" y="515"/>
                  </a:lnTo>
                  <a:lnTo>
                    <a:pt x="0" y="589"/>
                  </a:lnTo>
                  <a:lnTo>
                    <a:pt x="10" y="669"/>
                  </a:lnTo>
                  <a:lnTo>
                    <a:pt x="34" y="758"/>
                  </a:lnTo>
                  <a:lnTo>
                    <a:pt x="71" y="854"/>
                  </a:lnTo>
                  <a:lnTo>
                    <a:pt x="126" y="956"/>
                  </a:lnTo>
                  <a:lnTo>
                    <a:pt x="1337" y="70"/>
                  </a:lnTo>
                  <a:lnTo>
                    <a:pt x="1331" y="68"/>
                  </a:lnTo>
                  <a:lnTo>
                    <a:pt x="1314" y="63"/>
                  </a:lnTo>
                  <a:lnTo>
                    <a:pt x="1288" y="55"/>
                  </a:lnTo>
                  <a:lnTo>
                    <a:pt x="1251" y="46"/>
                  </a:lnTo>
                  <a:lnTo>
                    <a:pt x="1208" y="36"/>
                  </a:lnTo>
                  <a:lnTo>
                    <a:pt x="1158" y="27"/>
                  </a:lnTo>
                  <a:lnTo>
                    <a:pt x="1101" y="17"/>
                  </a:lnTo>
                  <a:lnTo>
                    <a:pt x="1042" y="10"/>
                  </a:lnTo>
                  <a:lnTo>
                    <a:pt x="978" y="4"/>
                  </a:lnTo>
                  <a:lnTo>
                    <a:pt x="913" y="0"/>
                  </a:lnTo>
                  <a:lnTo>
                    <a:pt x="846" y="0"/>
                  </a:lnTo>
                  <a:lnTo>
                    <a:pt x="780" y="8"/>
                  </a:lnTo>
                  <a:lnTo>
                    <a:pt x="715" y="17"/>
                  </a:lnTo>
                  <a:lnTo>
                    <a:pt x="652" y="34"/>
                  </a:lnTo>
                  <a:lnTo>
                    <a:pt x="592" y="57"/>
                  </a:lnTo>
                  <a:lnTo>
                    <a:pt x="536" y="89"/>
                  </a:lnTo>
                  <a:lnTo>
                    <a:pt x="228" y="141"/>
                  </a:lnTo>
                  <a:lnTo>
                    <a:pt x="228" y="141"/>
                  </a:lnTo>
                  <a:close/>
                </a:path>
              </a:pathLst>
            </a:custGeom>
            <a:solidFill>
              <a:srgbClr val="4F66AB"/>
            </a:solidFill>
            <a:ln w="9525">
              <a:noFill/>
              <a:round/>
              <a:headEnd/>
              <a:tailEnd/>
            </a:ln>
          </p:spPr>
          <p:txBody>
            <a:bodyPr>
              <a:prstTxWarp prst="textNoShape">
                <a:avLst/>
              </a:prstTxWarp>
            </a:bodyPr>
            <a:lstStyle/>
            <a:p>
              <a:endParaRPr lang="es-MX"/>
            </a:p>
          </p:txBody>
        </p:sp>
        <p:sp>
          <p:nvSpPr>
            <p:cNvPr id="129030" name="Freeform 6"/>
            <p:cNvSpPr>
              <a:spLocks/>
            </p:cNvSpPr>
            <p:nvPr/>
          </p:nvSpPr>
          <p:spPr bwMode="auto">
            <a:xfrm>
              <a:off x="2156" y="1778"/>
              <a:ext cx="1373" cy="1053"/>
            </a:xfrm>
            <a:custGeom>
              <a:avLst/>
              <a:gdLst/>
              <a:ahLst/>
              <a:cxnLst>
                <a:cxn ang="0">
                  <a:pos x="591" y="526"/>
                </a:cxn>
                <a:cxn ang="0">
                  <a:pos x="0" y="952"/>
                </a:cxn>
                <a:cxn ang="0">
                  <a:pos x="1823" y="2106"/>
                </a:cxn>
                <a:cxn ang="0">
                  <a:pos x="2746" y="802"/>
                </a:cxn>
                <a:cxn ang="0">
                  <a:pos x="1356" y="0"/>
                </a:cxn>
                <a:cxn ang="0">
                  <a:pos x="591" y="526"/>
                </a:cxn>
                <a:cxn ang="0">
                  <a:pos x="591" y="526"/>
                </a:cxn>
              </a:cxnLst>
              <a:rect l="0" t="0" r="r" b="b"/>
              <a:pathLst>
                <a:path w="2746" h="2106">
                  <a:moveTo>
                    <a:pt x="591" y="526"/>
                  </a:moveTo>
                  <a:lnTo>
                    <a:pt x="0" y="952"/>
                  </a:lnTo>
                  <a:lnTo>
                    <a:pt x="1823" y="2106"/>
                  </a:lnTo>
                  <a:lnTo>
                    <a:pt x="2746" y="802"/>
                  </a:lnTo>
                  <a:lnTo>
                    <a:pt x="1356" y="0"/>
                  </a:lnTo>
                  <a:lnTo>
                    <a:pt x="591" y="526"/>
                  </a:lnTo>
                  <a:lnTo>
                    <a:pt x="591" y="526"/>
                  </a:lnTo>
                  <a:close/>
                </a:path>
              </a:pathLst>
            </a:custGeom>
            <a:solidFill>
              <a:srgbClr val="6991BD"/>
            </a:solidFill>
            <a:ln w="9525">
              <a:noFill/>
              <a:round/>
              <a:headEnd/>
              <a:tailEnd/>
            </a:ln>
          </p:spPr>
          <p:txBody>
            <a:bodyPr>
              <a:prstTxWarp prst="textNoShape">
                <a:avLst/>
              </a:prstTxWarp>
            </a:bodyPr>
            <a:lstStyle/>
            <a:p>
              <a:endParaRPr lang="es-MX"/>
            </a:p>
          </p:txBody>
        </p:sp>
        <p:sp>
          <p:nvSpPr>
            <p:cNvPr id="129031" name="Freeform 7"/>
            <p:cNvSpPr>
              <a:spLocks/>
            </p:cNvSpPr>
            <p:nvPr/>
          </p:nvSpPr>
          <p:spPr bwMode="auto">
            <a:xfrm>
              <a:off x="2197" y="2205"/>
              <a:ext cx="274" cy="155"/>
            </a:xfrm>
            <a:custGeom>
              <a:avLst/>
              <a:gdLst/>
              <a:ahLst/>
              <a:cxnLst>
                <a:cxn ang="0">
                  <a:pos x="0" y="33"/>
                </a:cxn>
                <a:cxn ang="0">
                  <a:pos x="504" y="310"/>
                </a:cxn>
                <a:cxn ang="0">
                  <a:pos x="547" y="274"/>
                </a:cxn>
                <a:cxn ang="0">
                  <a:pos x="42" y="0"/>
                </a:cxn>
                <a:cxn ang="0">
                  <a:pos x="0" y="33"/>
                </a:cxn>
                <a:cxn ang="0">
                  <a:pos x="0" y="33"/>
                </a:cxn>
              </a:cxnLst>
              <a:rect l="0" t="0" r="r" b="b"/>
              <a:pathLst>
                <a:path w="547" h="310">
                  <a:moveTo>
                    <a:pt x="0" y="33"/>
                  </a:moveTo>
                  <a:lnTo>
                    <a:pt x="504" y="310"/>
                  </a:lnTo>
                  <a:lnTo>
                    <a:pt x="547"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29032" name="Freeform 8"/>
            <p:cNvSpPr>
              <a:spLocks/>
            </p:cNvSpPr>
            <p:nvPr/>
          </p:nvSpPr>
          <p:spPr bwMode="auto">
            <a:xfrm>
              <a:off x="2258" y="2162"/>
              <a:ext cx="273" cy="154"/>
            </a:xfrm>
            <a:custGeom>
              <a:avLst/>
              <a:gdLst/>
              <a:ahLst/>
              <a:cxnLst>
                <a:cxn ang="0">
                  <a:pos x="0" y="30"/>
                </a:cxn>
                <a:cxn ang="0">
                  <a:pos x="506" y="308"/>
                </a:cxn>
                <a:cxn ang="0">
                  <a:pos x="546" y="275"/>
                </a:cxn>
                <a:cxn ang="0">
                  <a:pos x="42" y="0"/>
                </a:cxn>
                <a:cxn ang="0">
                  <a:pos x="0" y="30"/>
                </a:cxn>
                <a:cxn ang="0">
                  <a:pos x="0" y="30"/>
                </a:cxn>
              </a:cxnLst>
              <a:rect l="0" t="0" r="r" b="b"/>
              <a:pathLst>
                <a:path w="546" h="308">
                  <a:moveTo>
                    <a:pt x="0" y="30"/>
                  </a:moveTo>
                  <a:lnTo>
                    <a:pt x="506" y="308"/>
                  </a:lnTo>
                  <a:lnTo>
                    <a:pt x="546" y="275"/>
                  </a:lnTo>
                  <a:lnTo>
                    <a:pt x="42" y="0"/>
                  </a:lnTo>
                  <a:lnTo>
                    <a:pt x="0" y="30"/>
                  </a:lnTo>
                  <a:lnTo>
                    <a:pt x="0" y="30"/>
                  </a:lnTo>
                  <a:close/>
                </a:path>
              </a:pathLst>
            </a:custGeom>
            <a:solidFill>
              <a:srgbClr val="000000"/>
            </a:solidFill>
            <a:ln w="9525">
              <a:noFill/>
              <a:round/>
              <a:headEnd/>
              <a:tailEnd/>
            </a:ln>
          </p:spPr>
          <p:txBody>
            <a:bodyPr>
              <a:prstTxWarp prst="textNoShape">
                <a:avLst/>
              </a:prstTxWarp>
            </a:bodyPr>
            <a:lstStyle/>
            <a:p>
              <a:endParaRPr lang="es-MX"/>
            </a:p>
          </p:txBody>
        </p:sp>
        <p:sp>
          <p:nvSpPr>
            <p:cNvPr id="129033" name="Freeform 9"/>
            <p:cNvSpPr>
              <a:spLocks/>
            </p:cNvSpPr>
            <p:nvPr/>
          </p:nvSpPr>
          <p:spPr bwMode="auto">
            <a:xfrm>
              <a:off x="2319" y="2118"/>
              <a:ext cx="273" cy="155"/>
            </a:xfrm>
            <a:custGeom>
              <a:avLst/>
              <a:gdLst/>
              <a:ahLst/>
              <a:cxnLst>
                <a:cxn ang="0">
                  <a:pos x="0" y="33"/>
                </a:cxn>
                <a:cxn ang="0">
                  <a:pos x="504" y="310"/>
                </a:cxn>
                <a:cxn ang="0">
                  <a:pos x="548" y="274"/>
                </a:cxn>
                <a:cxn ang="0">
                  <a:pos x="42" y="0"/>
                </a:cxn>
                <a:cxn ang="0">
                  <a:pos x="0" y="33"/>
                </a:cxn>
                <a:cxn ang="0">
                  <a:pos x="0" y="33"/>
                </a:cxn>
              </a:cxnLst>
              <a:rect l="0" t="0" r="r" b="b"/>
              <a:pathLst>
                <a:path w="548" h="310">
                  <a:moveTo>
                    <a:pt x="0" y="33"/>
                  </a:moveTo>
                  <a:lnTo>
                    <a:pt x="504" y="310"/>
                  </a:lnTo>
                  <a:lnTo>
                    <a:pt x="548"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29034" name="Freeform 10"/>
            <p:cNvSpPr>
              <a:spLocks/>
            </p:cNvSpPr>
            <p:nvPr/>
          </p:nvSpPr>
          <p:spPr bwMode="auto">
            <a:xfrm>
              <a:off x="2381" y="2074"/>
              <a:ext cx="274" cy="155"/>
            </a:xfrm>
            <a:custGeom>
              <a:avLst/>
              <a:gdLst/>
              <a:ahLst/>
              <a:cxnLst>
                <a:cxn ang="0">
                  <a:pos x="0" y="32"/>
                </a:cxn>
                <a:cxn ang="0">
                  <a:pos x="504" y="310"/>
                </a:cxn>
                <a:cxn ang="0">
                  <a:pos x="547" y="274"/>
                </a:cxn>
                <a:cxn ang="0">
                  <a:pos x="43" y="0"/>
                </a:cxn>
                <a:cxn ang="0">
                  <a:pos x="0" y="32"/>
                </a:cxn>
                <a:cxn ang="0">
                  <a:pos x="0" y="32"/>
                </a:cxn>
              </a:cxnLst>
              <a:rect l="0" t="0" r="r" b="b"/>
              <a:pathLst>
                <a:path w="547" h="310">
                  <a:moveTo>
                    <a:pt x="0" y="32"/>
                  </a:moveTo>
                  <a:lnTo>
                    <a:pt x="504" y="310"/>
                  </a:lnTo>
                  <a:lnTo>
                    <a:pt x="547" y="274"/>
                  </a:lnTo>
                  <a:lnTo>
                    <a:pt x="43"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29035" name="Freeform 11"/>
            <p:cNvSpPr>
              <a:spLocks/>
            </p:cNvSpPr>
            <p:nvPr/>
          </p:nvSpPr>
          <p:spPr bwMode="auto">
            <a:xfrm>
              <a:off x="2442" y="2033"/>
              <a:ext cx="273" cy="155"/>
            </a:xfrm>
            <a:custGeom>
              <a:avLst/>
              <a:gdLst/>
              <a:ahLst/>
              <a:cxnLst>
                <a:cxn ang="0">
                  <a:pos x="0" y="31"/>
                </a:cxn>
                <a:cxn ang="0">
                  <a:pos x="506" y="310"/>
                </a:cxn>
                <a:cxn ang="0">
                  <a:pos x="546" y="274"/>
                </a:cxn>
                <a:cxn ang="0">
                  <a:pos x="42" y="0"/>
                </a:cxn>
                <a:cxn ang="0">
                  <a:pos x="0" y="31"/>
                </a:cxn>
                <a:cxn ang="0">
                  <a:pos x="0" y="31"/>
                </a:cxn>
              </a:cxnLst>
              <a:rect l="0" t="0" r="r" b="b"/>
              <a:pathLst>
                <a:path w="546" h="310">
                  <a:moveTo>
                    <a:pt x="0" y="31"/>
                  </a:moveTo>
                  <a:lnTo>
                    <a:pt x="506" y="310"/>
                  </a:lnTo>
                  <a:lnTo>
                    <a:pt x="546" y="274"/>
                  </a:lnTo>
                  <a:lnTo>
                    <a:pt x="42"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29036" name="Freeform 12"/>
            <p:cNvSpPr>
              <a:spLocks/>
            </p:cNvSpPr>
            <p:nvPr/>
          </p:nvSpPr>
          <p:spPr bwMode="auto">
            <a:xfrm>
              <a:off x="2505" y="1990"/>
              <a:ext cx="273" cy="156"/>
            </a:xfrm>
            <a:custGeom>
              <a:avLst/>
              <a:gdLst/>
              <a:ahLst/>
              <a:cxnLst>
                <a:cxn ang="0">
                  <a:pos x="0" y="32"/>
                </a:cxn>
                <a:cxn ang="0">
                  <a:pos x="504" y="311"/>
                </a:cxn>
                <a:cxn ang="0">
                  <a:pos x="546" y="275"/>
                </a:cxn>
                <a:cxn ang="0">
                  <a:pos x="40" y="0"/>
                </a:cxn>
                <a:cxn ang="0">
                  <a:pos x="0" y="32"/>
                </a:cxn>
                <a:cxn ang="0">
                  <a:pos x="0" y="32"/>
                </a:cxn>
              </a:cxnLst>
              <a:rect l="0" t="0" r="r" b="b"/>
              <a:pathLst>
                <a:path w="546" h="311">
                  <a:moveTo>
                    <a:pt x="0" y="32"/>
                  </a:moveTo>
                  <a:lnTo>
                    <a:pt x="504" y="311"/>
                  </a:lnTo>
                  <a:lnTo>
                    <a:pt x="546" y="275"/>
                  </a:lnTo>
                  <a:lnTo>
                    <a:pt x="40"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29037" name="Freeform 13"/>
            <p:cNvSpPr>
              <a:spLocks/>
            </p:cNvSpPr>
            <p:nvPr/>
          </p:nvSpPr>
          <p:spPr bwMode="auto">
            <a:xfrm>
              <a:off x="2566" y="1946"/>
              <a:ext cx="274" cy="154"/>
            </a:xfrm>
            <a:custGeom>
              <a:avLst/>
              <a:gdLst/>
              <a:ahLst/>
              <a:cxnLst>
                <a:cxn ang="0">
                  <a:pos x="0" y="31"/>
                </a:cxn>
                <a:cxn ang="0">
                  <a:pos x="505" y="308"/>
                </a:cxn>
                <a:cxn ang="0">
                  <a:pos x="547" y="276"/>
                </a:cxn>
                <a:cxn ang="0">
                  <a:pos x="43" y="0"/>
                </a:cxn>
                <a:cxn ang="0">
                  <a:pos x="0" y="31"/>
                </a:cxn>
                <a:cxn ang="0">
                  <a:pos x="0" y="31"/>
                </a:cxn>
              </a:cxnLst>
              <a:rect l="0" t="0" r="r" b="b"/>
              <a:pathLst>
                <a:path w="547" h="308">
                  <a:moveTo>
                    <a:pt x="0" y="31"/>
                  </a:moveTo>
                  <a:lnTo>
                    <a:pt x="505" y="308"/>
                  </a:lnTo>
                  <a:lnTo>
                    <a:pt x="547" y="276"/>
                  </a:lnTo>
                  <a:lnTo>
                    <a:pt x="43"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29038" name="Freeform 14"/>
            <p:cNvSpPr>
              <a:spLocks/>
            </p:cNvSpPr>
            <p:nvPr/>
          </p:nvSpPr>
          <p:spPr bwMode="auto">
            <a:xfrm>
              <a:off x="3007" y="1841"/>
              <a:ext cx="566" cy="329"/>
            </a:xfrm>
            <a:custGeom>
              <a:avLst/>
              <a:gdLst/>
              <a:ahLst/>
              <a:cxnLst>
                <a:cxn ang="0">
                  <a:pos x="0" y="578"/>
                </a:cxn>
                <a:cxn ang="0">
                  <a:pos x="5" y="580"/>
                </a:cxn>
                <a:cxn ang="0">
                  <a:pos x="21" y="586"/>
                </a:cxn>
                <a:cxn ang="0">
                  <a:pos x="47" y="593"/>
                </a:cxn>
                <a:cxn ang="0">
                  <a:pos x="83" y="605"/>
                </a:cxn>
                <a:cxn ang="0">
                  <a:pos x="125" y="614"/>
                </a:cxn>
                <a:cxn ang="0">
                  <a:pos x="175" y="628"/>
                </a:cxn>
                <a:cxn ang="0">
                  <a:pos x="230" y="637"/>
                </a:cxn>
                <a:cxn ang="0">
                  <a:pos x="293" y="648"/>
                </a:cxn>
                <a:cxn ang="0">
                  <a:pos x="357" y="654"/>
                </a:cxn>
                <a:cxn ang="0">
                  <a:pos x="426" y="660"/>
                </a:cxn>
                <a:cxn ang="0">
                  <a:pos x="496" y="660"/>
                </a:cxn>
                <a:cxn ang="0">
                  <a:pos x="568" y="656"/>
                </a:cxn>
                <a:cxn ang="0">
                  <a:pos x="639" y="647"/>
                </a:cxn>
                <a:cxn ang="0">
                  <a:pos x="709" y="631"/>
                </a:cxn>
                <a:cxn ang="0">
                  <a:pos x="779" y="609"/>
                </a:cxn>
                <a:cxn ang="0">
                  <a:pos x="846" y="578"/>
                </a:cxn>
                <a:cxn ang="0">
                  <a:pos x="905" y="540"/>
                </a:cxn>
                <a:cxn ang="0">
                  <a:pos x="954" y="498"/>
                </a:cxn>
                <a:cxn ang="0">
                  <a:pos x="998" y="455"/>
                </a:cxn>
                <a:cxn ang="0">
                  <a:pos x="1034" y="409"/>
                </a:cxn>
                <a:cxn ang="0">
                  <a:pos x="1061" y="360"/>
                </a:cxn>
                <a:cxn ang="0">
                  <a:pos x="1084" y="312"/>
                </a:cxn>
                <a:cxn ang="0">
                  <a:pos x="1101" y="264"/>
                </a:cxn>
                <a:cxn ang="0">
                  <a:pos x="1114" y="219"/>
                </a:cxn>
                <a:cxn ang="0">
                  <a:pos x="1122" y="173"/>
                </a:cxn>
                <a:cxn ang="0">
                  <a:pos x="1125" y="133"/>
                </a:cxn>
                <a:cxn ang="0">
                  <a:pos x="1129" y="95"/>
                </a:cxn>
                <a:cxn ang="0">
                  <a:pos x="1131" y="63"/>
                </a:cxn>
                <a:cxn ang="0">
                  <a:pos x="1129" y="36"/>
                </a:cxn>
                <a:cxn ang="0">
                  <a:pos x="1129" y="17"/>
                </a:cxn>
                <a:cxn ang="0">
                  <a:pos x="1127" y="4"/>
                </a:cxn>
                <a:cxn ang="0">
                  <a:pos x="1127" y="0"/>
                </a:cxn>
                <a:cxn ang="0">
                  <a:pos x="213" y="268"/>
                </a:cxn>
                <a:cxn ang="0">
                  <a:pos x="0" y="578"/>
                </a:cxn>
                <a:cxn ang="0">
                  <a:pos x="0" y="578"/>
                </a:cxn>
              </a:cxnLst>
              <a:rect l="0" t="0" r="r" b="b"/>
              <a:pathLst>
                <a:path w="1131" h="660">
                  <a:moveTo>
                    <a:pt x="0" y="578"/>
                  </a:moveTo>
                  <a:lnTo>
                    <a:pt x="5" y="580"/>
                  </a:lnTo>
                  <a:lnTo>
                    <a:pt x="21" y="586"/>
                  </a:lnTo>
                  <a:lnTo>
                    <a:pt x="47" y="593"/>
                  </a:lnTo>
                  <a:lnTo>
                    <a:pt x="83" y="605"/>
                  </a:lnTo>
                  <a:lnTo>
                    <a:pt x="125" y="614"/>
                  </a:lnTo>
                  <a:lnTo>
                    <a:pt x="175" y="628"/>
                  </a:lnTo>
                  <a:lnTo>
                    <a:pt x="230" y="637"/>
                  </a:lnTo>
                  <a:lnTo>
                    <a:pt x="293" y="648"/>
                  </a:lnTo>
                  <a:lnTo>
                    <a:pt x="357" y="654"/>
                  </a:lnTo>
                  <a:lnTo>
                    <a:pt x="426" y="660"/>
                  </a:lnTo>
                  <a:lnTo>
                    <a:pt x="496" y="660"/>
                  </a:lnTo>
                  <a:lnTo>
                    <a:pt x="568" y="656"/>
                  </a:lnTo>
                  <a:lnTo>
                    <a:pt x="639" y="647"/>
                  </a:lnTo>
                  <a:lnTo>
                    <a:pt x="709" y="631"/>
                  </a:lnTo>
                  <a:lnTo>
                    <a:pt x="779" y="609"/>
                  </a:lnTo>
                  <a:lnTo>
                    <a:pt x="846" y="578"/>
                  </a:lnTo>
                  <a:lnTo>
                    <a:pt x="905" y="540"/>
                  </a:lnTo>
                  <a:lnTo>
                    <a:pt x="954" y="498"/>
                  </a:lnTo>
                  <a:lnTo>
                    <a:pt x="998" y="455"/>
                  </a:lnTo>
                  <a:lnTo>
                    <a:pt x="1034" y="409"/>
                  </a:lnTo>
                  <a:lnTo>
                    <a:pt x="1061" y="360"/>
                  </a:lnTo>
                  <a:lnTo>
                    <a:pt x="1084" y="312"/>
                  </a:lnTo>
                  <a:lnTo>
                    <a:pt x="1101" y="264"/>
                  </a:lnTo>
                  <a:lnTo>
                    <a:pt x="1114" y="219"/>
                  </a:lnTo>
                  <a:lnTo>
                    <a:pt x="1122" y="173"/>
                  </a:lnTo>
                  <a:lnTo>
                    <a:pt x="1125" y="133"/>
                  </a:lnTo>
                  <a:lnTo>
                    <a:pt x="1129" y="95"/>
                  </a:lnTo>
                  <a:lnTo>
                    <a:pt x="1131" y="63"/>
                  </a:lnTo>
                  <a:lnTo>
                    <a:pt x="1129" y="36"/>
                  </a:lnTo>
                  <a:lnTo>
                    <a:pt x="1129" y="17"/>
                  </a:lnTo>
                  <a:lnTo>
                    <a:pt x="1127" y="4"/>
                  </a:lnTo>
                  <a:lnTo>
                    <a:pt x="1127" y="0"/>
                  </a:lnTo>
                  <a:lnTo>
                    <a:pt x="213" y="268"/>
                  </a:lnTo>
                  <a:lnTo>
                    <a:pt x="0" y="578"/>
                  </a:lnTo>
                  <a:lnTo>
                    <a:pt x="0" y="578"/>
                  </a:lnTo>
                  <a:close/>
                </a:path>
              </a:pathLst>
            </a:custGeom>
            <a:solidFill>
              <a:srgbClr val="4F66AB"/>
            </a:solidFill>
            <a:ln w="9525">
              <a:noFill/>
              <a:round/>
              <a:headEnd/>
              <a:tailEnd/>
            </a:ln>
          </p:spPr>
          <p:txBody>
            <a:bodyPr>
              <a:prstTxWarp prst="textNoShape">
                <a:avLst/>
              </a:prstTxWarp>
            </a:bodyPr>
            <a:lstStyle/>
            <a:p>
              <a:endParaRPr lang="es-MX"/>
            </a:p>
          </p:txBody>
        </p:sp>
        <p:sp>
          <p:nvSpPr>
            <p:cNvPr id="129039" name="Freeform 15"/>
            <p:cNvSpPr>
              <a:spLocks/>
            </p:cNvSpPr>
            <p:nvPr/>
          </p:nvSpPr>
          <p:spPr bwMode="auto">
            <a:xfrm>
              <a:off x="2526" y="1603"/>
              <a:ext cx="1058" cy="922"/>
            </a:xfrm>
            <a:custGeom>
              <a:avLst/>
              <a:gdLst/>
              <a:ahLst/>
              <a:cxnLst>
                <a:cxn ang="0">
                  <a:pos x="397" y="257"/>
                </a:cxn>
                <a:cxn ang="0">
                  <a:pos x="395" y="260"/>
                </a:cxn>
                <a:cxn ang="0">
                  <a:pos x="391" y="270"/>
                </a:cxn>
                <a:cxn ang="0">
                  <a:pos x="388" y="285"/>
                </a:cxn>
                <a:cxn ang="0">
                  <a:pos x="384" y="306"/>
                </a:cxn>
                <a:cxn ang="0">
                  <a:pos x="378" y="331"/>
                </a:cxn>
                <a:cxn ang="0">
                  <a:pos x="376" y="361"/>
                </a:cxn>
                <a:cxn ang="0">
                  <a:pos x="376" y="394"/>
                </a:cxn>
                <a:cxn ang="0">
                  <a:pos x="380" y="432"/>
                </a:cxn>
                <a:cxn ang="0">
                  <a:pos x="386" y="470"/>
                </a:cxn>
                <a:cxn ang="0">
                  <a:pos x="397" y="509"/>
                </a:cxn>
                <a:cxn ang="0">
                  <a:pos x="412" y="551"/>
                </a:cxn>
                <a:cxn ang="0">
                  <a:pos x="435" y="595"/>
                </a:cxn>
                <a:cxn ang="0">
                  <a:pos x="464" y="637"/>
                </a:cxn>
                <a:cxn ang="0">
                  <a:pos x="502" y="679"/>
                </a:cxn>
                <a:cxn ang="0">
                  <a:pos x="547" y="720"/>
                </a:cxn>
                <a:cxn ang="0">
                  <a:pos x="604" y="762"/>
                </a:cxn>
                <a:cxn ang="0">
                  <a:pos x="0" y="1262"/>
                </a:cxn>
                <a:cxn ang="0">
                  <a:pos x="1053" y="1844"/>
                </a:cxn>
                <a:cxn ang="0">
                  <a:pos x="1333" y="1528"/>
                </a:cxn>
                <a:cxn ang="0">
                  <a:pos x="724" y="1230"/>
                </a:cxn>
                <a:cxn ang="0">
                  <a:pos x="1401" y="530"/>
                </a:cxn>
                <a:cxn ang="0">
                  <a:pos x="2032" y="821"/>
                </a:cxn>
                <a:cxn ang="0">
                  <a:pos x="2036" y="816"/>
                </a:cxn>
                <a:cxn ang="0">
                  <a:pos x="2046" y="798"/>
                </a:cxn>
                <a:cxn ang="0">
                  <a:pos x="2059" y="770"/>
                </a:cxn>
                <a:cxn ang="0">
                  <a:pos x="2074" y="734"/>
                </a:cxn>
                <a:cxn ang="0">
                  <a:pos x="2089" y="688"/>
                </a:cxn>
                <a:cxn ang="0">
                  <a:pos x="2105" y="637"/>
                </a:cxn>
                <a:cxn ang="0">
                  <a:pos x="2112" y="580"/>
                </a:cxn>
                <a:cxn ang="0">
                  <a:pos x="2116" y="519"/>
                </a:cxn>
                <a:cxn ang="0">
                  <a:pos x="2110" y="452"/>
                </a:cxn>
                <a:cxn ang="0">
                  <a:pos x="2095" y="386"/>
                </a:cxn>
                <a:cxn ang="0">
                  <a:pos x="2067" y="317"/>
                </a:cxn>
                <a:cxn ang="0">
                  <a:pos x="2027" y="249"/>
                </a:cxn>
                <a:cxn ang="0">
                  <a:pos x="1966" y="183"/>
                </a:cxn>
                <a:cxn ang="0">
                  <a:pos x="1890" y="118"/>
                </a:cxn>
                <a:cxn ang="0">
                  <a:pos x="1793" y="55"/>
                </a:cxn>
                <a:cxn ang="0">
                  <a:pos x="1673" y="0"/>
                </a:cxn>
                <a:cxn ang="0">
                  <a:pos x="1487" y="327"/>
                </a:cxn>
                <a:cxn ang="0">
                  <a:pos x="397" y="257"/>
                </a:cxn>
                <a:cxn ang="0">
                  <a:pos x="397" y="257"/>
                </a:cxn>
              </a:cxnLst>
              <a:rect l="0" t="0" r="r" b="b"/>
              <a:pathLst>
                <a:path w="2116" h="1844">
                  <a:moveTo>
                    <a:pt x="397" y="257"/>
                  </a:moveTo>
                  <a:lnTo>
                    <a:pt x="395" y="260"/>
                  </a:lnTo>
                  <a:lnTo>
                    <a:pt x="391" y="270"/>
                  </a:lnTo>
                  <a:lnTo>
                    <a:pt x="388" y="285"/>
                  </a:lnTo>
                  <a:lnTo>
                    <a:pt x="384" y="306"/>
                  </a:lnTo>
                  <a:lnTo>
                    <a:pt x="378" y="331"/>
                  </a:lnTo>
                  <a:lnTo>
                    <a:pt x="376" y="361"/>
                  </a:lnTo>
                  <a:lnTo>
                    <a:pt x="376" y="394"/>
                  </a:lnTo>
                  <a:lnTo>
                    <a:pt x="380" y="432"/>
                  </a:lnTo>
                  <a:lnTo>
                    <a:pt x="386" y="470"/>
                  </a:lnTo>
                  <a:lnTo>
                    <a:pt x="397" y="509"/>
                  </a:lnTo>
                  <a:lnTo>
                    <a:pt x="412" y="551"/>
                  </a:lnTo>
                  <a:lnTo>
                    <a:pt x="435" y="595"/>
                  </a:lnTo>
                  <a:lnTo>
                    <a:pt x="464" y="637"/>
                  </a:lnTo>
                  <a:lnTo>
                    <a:pt x="502" y="679"/>
                  </a:lnTo>
                  <a:lnTo>
                    <a:pt x="547" y="720"/>
                  </a:lnTo>
                  <a:lnTo>
                    <a:pt x="604" y="762"/>
                  </a:lnTo>
                  <a:lnTo>
                    <a:pt x="0" y="1262"/>
                  </a:lnTo>
                  <a:lnTo>
                    <a:pt x="1053" y="1844"/>
                  </a:lnTo>
                  <a:lnTo>
                    <a:pt x="1333" y="1528"/>
                  </a:lnTo>
                  <a:lnTo>
                    <a:pt x="724" y="1230"/>
                  </a:lnTo>
                  <a:lnTo>
                    <a:pt x="1401" y="530"/>
                  </a:lnTo>
                  <a:lnTo>
                    <a:pt x="2032" y="821"/>
                  </a:lnTo>
                  <a:lnTo>
                    <a:pt x="2036" y="816"/>
                  </a:lnTo>
                  <a:lnTo>
                    <a:pt x="2046" y="798"/>
                  </a:lnTo>
                  <a:lnTo>
                    <a:pt x="2059" y="770"/>
                  </a:lnTo>
                  <a:lnTo>
                    <a:pt x="2074" y="734"/>
                  </a:lnTo>
                  <a:lnTo>
                    <a:pt x="2089" y="688"/>
                  </a:lnTo>
                  <a:lnTo>
                    <a:pt x="2105" y="637"/>
                  </a:lnTo>
                  <a:lnTo>
                    <a:pt x="2112" y="580"/>
                  </a:lnTo>
                  <a:lnTo>
                    <a:pt x="2116" y="519"/>
                  </a:lnTo>
                  <a:lnTo>
                    <a:pt x="2110" y="452"/>
                  </a:lnTo>
                  <a:lnTo>
                    <a:pt x="2095" y="386"/>
                  </a:lnTo>
                  <a:lnTo>
                    <a:pt x="2067" y="317"/>
                  </a:lnTo>
                  <a:lnTo>
                    <a:pt x="2027" y="249"/>
                  </a:lnTo>
                  <a:lnTo>
                    <a:pt x="1966" y="183"/>
                  </a:lnTo>
                  <a:lnTo>
                    <a:pt x="1890" y="118"/>
                  </a:lnTo>
                  <a:lnTo>
                    <a:pt x="1793" y="55"/>
                  </a:lnTo>
                  <a:lnTo>
                    <a:pt x="1673" y="0"/>
                  </a:lnTo>
                  <a:lnTo>
                    <a:pt x="1487" y="327"/>
                  </a:lnTo>
                  <a:lnTo>
                    <a:pt x="397" y="257"/>
                  </a:lnTo>
                  <a:lnTo>
                    <a:pt x="397" y="257"/>
                  </a:lnTo>
                  <a:close/>
                </a:path>
              </a:pathLst>
            </a:custGeom>
            <a:solidFill>
              <a:srgbClr val="CCCCCC"/>
            </a:solidFill>
            <a:ln w="9525">
              <a:noFill/>
              <a:round/>
              <a:headEnd/>
              <a:tailEnd/>
            </a:ln>
          </p:spPr>
          <p:txBody>
            <a:bodyPr>
              <a:prstTxWarp prst="textNoShape">
                <a:avLst/>
              </a:prstTxWarp>
            </a:bodyPr>
            <a:lstStyle/>
            <a:p>
              <a:endParaRPr lang="es-MX"/>
            </a:p>
          </p:txBody>
        </p:sp>
        <p:sp>
          <p:nvSpPr>
            <p:cNvPr id="129040" name="Freeform 16"/>
            <p:cNvSpPr>
              <a:spLocks/>
            </p:cNvSpPr>
            <p:nvPr/>
          </p:nvSpPr>
          <p:spPr bwMode="auto">
            <a:xfrm>
              <a:off x="2395" y="1923"/>
              <a:ext cx="711" cy="852"/>
            </a:xfrm>
            <a:custGeom>
              <a:avLst/>
              <a:gdLst/>
              <a:ahLst/>
              <a:cxnLst>
                <a:cxn ang="0">
                  <a:pos x="1263" y="0"/>
                </a:cxn>
                <a:cxn ang="0">
                  <a:pos x="0" y="1210"/>
                </a:cxn>
                <a:cxn ang="0">
                  <a:pos x="394" y="1505"/>
                </a:cxn>
                <a:cxn ang="0">
                  <a:pos x="394" y="1507"/>
                </a:cxn>
                <a:cxn ang="0">
                  <a:pos x="398" y="1515"/>
                </a:cxn>
                <a:cxn ang="0">
                  <a:pos x="401" y="1526"/>
                </a:cxn>
                <a:cxn ang="0">
                  <a:pos x="411" y="1541"/>
                </a:cxn>
                <a:cxn ang="0">
                  <a:pos x="422" y="1560"/>
                </a:cxn>
                <a:cxn ang="0">
                  <a:pos x="438" y="1579"/>
                </a:cxn>
                <a:cxn ang="0">
                  <a:pos x="457" y="1600"/>
                </a:cxn>
                <a:cxn ang="0">
                  <a:pos x="483" y="1621"/>
                </a:cxn>
                <a:cxn ang="0">
                  <a:pos x="510" y="1640"/>
                </a:cxn>
                <a:cxn ang="0">
                  <a:pos x="546" y="1661"/>
                </a:cxn>
                <a:cxn ang="0">
                  <a:pos x="588" y="1676"/>
                </a:cxn>
                <a:cxn ang="0">
                  <a:pos x="637" y="1690"/>
                </a:cxn>
                <a:cxn ang="0">
                  <a:pos x="690" y="1699"/>
                </a:cxn>
                <a:cxn ang="0">
                  <a:pos x="753" y="1703"/>
                </a:cxn>
                <a:cxn ang="0">
                  <a:pos x="824" y="1703"/>
                </a:cxn>
                <a:cxn ang="0">
                  <a:pos x="902" y="1697"/>
                </a:cxn>
                <a:cxn ang="0">
                  <a:pos x="1379" y="1133"/>
                </a:cxn>
                <a:cxn ang="0">
                  <a:pos x="1375" y="1129"/>
                </a:cxn>
                <a:cxn ang="0">
                  <a:pos x="1366" y="1123"/>
                </a:cxn>
                <a:cxn ang="0">
                  <a:pos x="1350" y="1114"/>
                </a:cxn>
                <a:cxn ang="0">
                  <a:pos x="1331" y="1100"/>
                </a:cxn>
                <a:cxn ang="0">
                  <a:pos x="1307" y="1085"/>
                </a:cxn>
                <a:cxn ang="0">
                  <a:pos x="1278" y="1066"/>
                </a:cxn>
                <a:cxn ang="0">
                  <a:pos x="1244" y="1045"/>
                </a:cxn>
                <a:cxn ang="0">
                  <a:pos x="1210" y="1024"/>
                </a:cxn>
                <a:cxn ang="0">
                  <a:pos x="1168" y="999"/>
                </a:cxn>
                <a:cxn ang="0">
                  <a:pos x="1126" y="975"/>
                </a:cxn>
                <a:cxn ang="0">
                  <a:pos x="1080" y="950"/>
                </a:cxn>
                <a:cxn ang="0">
                  <a:pos x="1035" y="927"/>
                </a:cxn>
                <a:cxn ang="0">
                  <a:pos x="985" y="901"/>
                </a:cxn>
                <a:cxn ang="0">
                  <a:pos x="934" y="878"/>
                </a:cxn>
                <a:cxn ang="0">
                  <a:pos x="883" y="855"/>
                </a:cxn>
                <a:cxn ang="0">
                  <a:pos x="833" y="834"/>
                </a:cxn>
                <a:cxn ang="0">
                  <a:pos x="1423" y="239"/>
                </a:cxn>
                <a:cxn ang="0">
                  <a:pos x="1263" y="0"/>
                </a:cxn>
                <a:cxn ang="0">
                  <a:pos x="1263" y="0"/>
                </a:cxn>
              </a:cxnLst>
              <a:rect l="0" t="0" r="r" b="b"/>
              <a:pathLst>
                <a:path w="1423" h="1703">
                  <a:moveTo>
                    <a:pt x="1263" y="0"/>
                  </a:moveTo>
                  <a:lnTo>
                    <a:pt x="0" y="1210"/>
                  </a:lnTo>
                  <a:lnTo>
                    <a:pt x="394" y="1505"/>
                  </a:lnTo>
                  <a:lnTo>
                    <a:pt x="394" y="1507"/>
                  </a:lnTo>
                  <a:lnTo>
                    <a:pt x="398" y="1515"/>
                  </a:lnTo>
                  <a:lnTo>
                    <a:pt x="401" y="1526"/>
                  </a:lnTo>
                  <a:lnTo>
                    <a:pt x="411" y="1541"/>
                  </a:lnTo>
                  <a:lnTo>
                    <a:pt x="422" y="1560"/>
                  </a:lnTo>
                  <a:lnTo>
                    <a:pt x="438" y="1579"/>
                  </a:lnTo>
                  <a:lnTo>
                    <a:pt x="457" y="1600"/>
                  </a:lnTo>
                  <a:lnTo>
                    <a:pt x="483" y="1621"/>
                  </a:lnTo>
                  <a:lnTo>
                    <a:pt x="510" y="1640"/>
                  </a:lnTo>
                  <a:lnTo>
                    <a:pt x="546" y="1661"/>
                  </a:lnTo>
                  <a:lnTo>
                    <a:pt x="588" y="1676"/>
                  </a:lnTo>
                  <a:lnTo>
                    <a:pt x="637" y="1690"/>
                  </a:lnTo>
                  <a:lnTo>
                    <a:pt x="690" y="1699"/>
                  </a:lnTo>
                  <a:lnTo>
                    <a:pt x="753" y="1703"/>
                  </a:lnTo>
                  <a:lnTo>
                    <a:pt x="824" y="1703"/>
                  </a:lnTo>
                  <a:lnTo>
                    <a:pt x="902" y="1697"/>
                  </a:lnTo>
                  <a:lnTo>
                    <a:pt x="1379" y="1133"/>
                  </a:lnTo>
                  <a:lnTo>
                    <a:pt x="1375" y="1129"/>
                  </a:lnTo>
                  <a:lnTo>
                    <a:pt x="1366" y="1123"/>
                  </a:lnTo>
                  <a:lnTo>
                    <a:pt x="1350" y="1114"/>
                  </a:lnTo>
                  <a:lnTo>
                    <a:pt x="1331" y="1100"/>
                  </a:lnTo>
                  <a:lnTo>
                    <a:pt x="1307" y="1085"/>
                  </a:lnTo>
                  <a:lnTo>
                    <a:pt x="1278" y="1066"/>
                  </a:lnTo>
                  <a:lnTo>
                    <a:pt x="1244" y="1045"/>
                  </a:lnTo>
                  <a:lnTo>
                    <a:pt x="1210" y="1024"/>
                  </a:lnTo>
                  <a:lnTo>
                    <a:pt x="1168" y="999"/>
                  </a:lnTo>
                  <a:lnTo>
                    <a:pt x="1126" y="975"/>
                  </a:lnTo>
                  <a:lnTo>
                    <a:pt x="1080" y="950"/>
                  </a:lnTo>
                  <a:lnTo>
                    <a:pt x="1035" y="927"/>
                  </a:lnTo>
                  <a:lnTo>
                    <a:pt x="985" y="901"/>
                  </a:lnTo>
                  <a:lnTo>
                    <a:pt x="934" y="878"/>
                  </a:lnTo>
                  <a:lnTo>
                    <a:pt x="883" y="855"/>
                  </a:lnTo>
                  <a:lnTo>
                    <a:pt x="833" y="834"/>
                  </a:lnTo>
                  <a:lnTo>
                    <a:pt x="1423" y="239"/>
                  </a:lnTo>
                  <a:lnTo>
                    <a:pt x="1263" y="0"/>
                  </a:lnTo>
                  <a:lnTo>
                    <a:pt x="1263" y="0"/>
                  </a:lnTo>
                  <a:close/>
                </a:path>
              </a:pathLst>
            </a:custGeom>
            <a:solidFill>
              <a:srgbClr val="FFFFC2"/>
            </a:solidFill>
            <a:ln w="9525">
              <a:noFill/>
              <a:round/>
              <a:headEnd/>
              <a:tailEnd/>
            </a:ln>
          </p:spPr>
          <p:txBody>
            <a:bodyPr>
              <a:prstTxWarp prst="textNoShape">
                <a:avLst/>
              </a:prstTxWarp>
            </a:bodyPr>
            <a:lstStyle/>
            <a:p>
              <a:endParaRPr lang="es-MX"/>
            </a:p>
          </p:txBody>
        </p:sp>
        <p:sp>
          <p:nvSpPr>
            <p:cNvPr id="129041" name="Freeform 17"/>
            <p:cNvSpPr>
              <a:spLocks/>
            </p:cNvSpPr>
            <p:nvPr/>
          </p:nvSpPr>
          <p:spPr bwMode="auto">
            <a:xfrm>
              <a:off x="2776" y="1567"/>
              <a:ext cx="744" cy="493"/>
            </a:xfrm>
            <a:custGeom>
              <a:avLst/>
              <a:gdLst/>
              <a:ahLst/>
              <a:cxnLst>
                <a:cxn ang="0">
                  <a:pos x="760" y="958"/>
                </a:cxn>
                <a:cxn ang="0">
                  <a:pos x="850" y="971"/>
                </a:cxn>
                <a:cxn ang="0">
                  <a:pos x="939" y="981"/>
                </a:cxn>
                <a:cxn ang="0">
                  <a:pos x="1025" y="986"/>
                </a:cxn>
                <a:cxn ang="0">
                  <a:pos x="1108" y="984"/>
                </a:cxn>
                <a:cxn ang="0">
                  <a:pos x="1188" y="975"/>
                </a:cxn>
                <a:cxn ang="0">
                  <a:pos x="1260" y="958"/>
                </a:cxn>
                <a:cxn ang="0">
                  <a:pos x="1325" y="933"/>
                </a:cxn>
                <a:cxn ang="0">
                  <a:pos x="1369" y="905"/>
                </a:cxn>
                <a:cxn ang="0">
                  <a:pos x="1395" y="876"/>
                </a:cxn>
                <a:cxn ang="0">
                  <a:pos x="1418" y="844"/>
                </a:cxn>
                <a:cxn ang="0">
                  <a:pos x="1437" y="808"/>
                </a:cxn>
                <a:cxn ang="0">
                  <a:pos x="1452" y="768"/>
                </a:cxn>
                <a:cxn ang="0">
                  <a:pos x="1464" y="728"/>
                </a:cxn>
                <a:cxn ang="0">
                  <a:pos x="1473" y="688"/>
                </a:cxn>
                <a:cxn ang="0">
                  <a:pos x="1481" y="650"/>
                </a:cxn>
                <a:cxn ang="0">
                  <a:pos x="1489" y="589"/>
                </a:cxn>
                <a:cxn ang="0">
                  <a:pos x="1468" y="494"/>
                </a:cxn>
                <a:cxn ang="0">
                  <a:pos x="1416" y="401"/>
                </a:cxn>
                <a:cxn ang="0">
                  <a:pos x="1336" y="308"/>
                </a:cxn>
                <a:cxn ang="0">
                  <a:pos x="1236" y="220"/>
                </a:cxn>
                <a:cxn ang="0">
                  <a:pos x="1116" y="146"/>
                </a:cxn>
                <a:cxn ang="0">
                  <a:pos x="987" y="83"/>
                </a:cxn>
                <a:cxn ang="0">
                  <a:pos x="848" y="38"/>
                </a:cxn>
                <a:cxn ang="0">
                  <a:pos x="707" y="13"/>
                </a:cxn>
                <a:cxn ang="0">
                  <a:pos x="568" y="0"/>
                </a:cxn>
                <a:cxn ang="0">
                  <a:pos x="439" y="0"/>
                </a:cxn>
                <a:cxn ang="0">
                  <a:pos x="319" y="17"/>
                </a:cxn>
                <a:cxn ang="0">
                  <a:pos x="213" y="45"/>
                </a:cxn>
                <a:cxn ang="0">
                  <a:pos x="125" y="93"/>
                </a:cxn>
                <a:cxn ang="0">
                  <a:pos x="57" y="158"/>
                </a:cxn>
                <a:cxn ang="0">
                  <a:pos x="15" y="241"/>
                </a:cxn>
                <a:cxn ang="0">
                  <a:pos x="0" y="342"/>
                </a:cxn>
                <a:cxn ang="0">
                  <a:pos x="21" y="448"/>
                </a:cxn>
                <a:cxn ang="0">
                  <a:pos x="74" y="551"/>
                </a:cxn>
                <a:cxn ang="0">
                  <a:pos x="152" y="652"/>
                </a:cxn>
                <a:cxn ang="0">
                  <a:pos x="255" y="743"/>
                </a:cxn>
                <a:cxn ang="0">
                  <a:pos x="374" y="823"/>
                </a:cxn>
                <a:cxn ang="0">
                  <a:pos x="506" y="889"/>
                </a:cxn>
                <a:cxn ang="0">
                  <a:pos x="646" y="937"/>
                </a:cxn>
                <a:cxn ang="0">
                  <a:pos x="717" y="952"/>
                </a:cxn>
              </a:cxnLst>
              <a:rect l="0" t="0" r="r" b="b"/>
              <a:pathLst>
                <a:path w="1489" h="986">
                  <a:moveTo>
                    <a:pt x="717" y="952"/>
                  </a:moveTo>
                  <a:lnTo>
                    <a:pt x="760" y="958"/>
                  </a:lnTo>
                  <a:lnTo>
                    <a:pt x="806" y="965"/>
                  </a:lnTo>
                  <a:lnTo>
                    <a:pt x="850" y="971"/>
                  </a:lnTo>
                  <a:lnTo>
                    <a:pt x="895" y="977"/>
                  </a:lnTo>
                  <a:lnTo>
                    <a:pt x="939" y="981"/>
                  </a:lnTo>
                  <a:lnTo>
                    <a:pt x="983" y="984"/>
                  </a:lnTo>
                  <a:lnTo>
                    <a:pt x="1025" y="986"/>
                  </a:lnTo>
                  <a:lnTo>
                    <a:pt x="1070" y="986"/>
                  </a:lnTo>
                  <a:lnTo>
                    <a:pt x="1108" y="984"/>
                  </a:lnTo>
                  <a:lnTo>
                    <a:pt x="1150" y="981"/>
                  </a:lnTo>
                  <a:lnTo>
                    <a:pt x="1188" y="975"/>
                  </a:lnTo>
                  <a:lnTo>
                    <a:pt x="1226" y="969"/>
                  </a:lnTo>
                  <a:lnTo>
                    <a:pt x="1260" y="958"/>
                  </a:lnTo>
                  <a:lnTo>
                    <a:pt x="1295" y="946"/>
                  </a:lnTo>
                  <a:lnTo>
                    <a:pt x="1325" y="933"/>
                  </a:lnTo>
                  <a:lnTo>
                    <a:pt x="1355" y="916"/>
                  </a:lnTo>
                  <a:lnTo>
                    <a:pt x="1369" y="905"/>
                  </a:lnTo>
                  <a:lnTo>
                    <a:pt x="1384" y="893"/>
                  </a:lnTo>
                  <a:lnTo>
                    <a:pt x="1395" y="876"/>
                  </a:lnTo>
                  <a:lnTo>
                    <a:pt x="1409" y="863"/>
                  </a:lnTo>
                  <a:lnTo>
                    <a:pt x="1418" y="844"/>
                  </a:lnTo>
                  <a:lnTo>
                    <a:pt x="1428" y="827"/>
                  </a:lnTo>
                  <a:lnTo>
                    <a:pt x="1437" y="808"/>
                  </a:lnTo>
                  <a:lnTo>
                    <a:pt x="1447" y="789"/>
                  </a:lnTo>
                  <a:lnTo>
                    <a:pt x="1452" y="768"/>
                  </a:lnTo>
                  <a:lnTo>
                    <a:pt x="1458" y="749"/>
                  </a:lnTo>
                  <a:lnTo>
                    <a:pt x="1464" y="728"/>
                  </a:lnTo>
                  <a:lnTo>
                    <a:pt x="1470" y="709"/>
                  </a:lnTo>
                  <a:lnTo>
                    <a:pt x="1473" y="688"/>
                  </a:lnTo>
                  <a:lnTo>
                    <a:pt x="1479" y="669"/>
                  </a:lnTo>
                  <a:lnTo>
                    <a:pt x="1481" y="650"/>
                  </a:lnTo>
                  <a:lnTo>
                    <a:pt x="1487" y="635"/>
                  </a:lnTo>
                  <a:lnTo>
                    <a:pt x="1489" y="589"/>
                  </a:lnTo>
                  <a:lnTo>
                    <a:pt x="1483" y="543"/>
                  </a:lnTo>
                  <a:lnTo>
                    <a:pt x="1468" y="494"/>
                  </a:lnTo>
                  <a:lnTo>
                    <a:pt x="1447" y="448"/>
                  </a:lnTo>
                  <a:lnTo>
                    <a:pt x="1416" y="401"/>
                  </a:lnTo>
                  <a:lnTo>
                    <a:pt x="1382" y="353"/>
                  </a:lnTo>
                  <a:lnTo>
                    <a:pt x="1336" y="308"/>
                  </a:lnTo>
                  <a:lnTo>
                    <a:pt x="1291" y="264"/>
                  </a:lnTo>
                  <a:lnTo>
                    <a:pt x="1236" y="220"/>
                  </a:lnTo>
                  <a:lnTo>
                    <a:pt x="1179" y="182"/>
                  </a:lnTo>
                  <a:lnTo>
                    <a:pt x="1116" y="146"/>
                  </a:lnTo>
                  <a:lnTo>
                    <a:pt x="1053" y="114"/>
                  </a:lnTo>
                  <a:lnTo>
                    <a:pt x="987" y="83"/>
                  </a:lnTo>
                  <a:lnTo>
                    <a:pt x="918" y="59"/>
                  </a:lnTo>
                  <a:lnTo>
                    <a:pt x="848" y="38"/>
                  </a:lnTo>
                  <a:lnTo>
                    <a:pt x="779" y="25"/>
                  </a:lnTo>
                  <a:lnTo>
                    <a:pt x="707" y="13"/>
                  </a:lnTo>
                  <a:lnTo>
                    <a:pt x="639" y="4"/>
                  </a:lnTo>
                  <a:lnTo>
                    <a:pt x="568" y="0"/>
                  </a:lnTo>
                  <a:lnTo>
                    <a:pt x="504" y="0"/>
                  </a:lnTo>
                  <a:lnTo>
                    <a:pt x="439" y="0"/>
                  </a:lnTo>
                  <a:lnTo>
                    <a:pt x="378" y="7"/>
                  </a:lnTo>
                  <a:lnTo>
                    <a:pt x="319" y="17"/>
                  </a:lnTo>
                  <a:lnTo>
                    <a:pt x="266" y="30"/>
                  </a:lnTo>
                  <a:lnTo>
                    <a:pt x="213" y="45"/>
                  </a:lnTo>
                  <a:lnTo>
                    <a:pt x="167" y="68"/>
                  </a:lnTo>
                  <a:lnTo>
                    <a:pt x="125" y="93"/>
                  </a:lnTo>
                  <a:lnTo>
                    <a:pt x="89" y="125"/>
                  </a:lnTo>
                  <a:lnTo>
                    <a:pt x="57" y="158"/>
                  </a:lnTo>
                  <a:lnTo>
                    <a:pt x="34" y="197"/>
                  </a:lnTo>
                  <a:lnTo>
                    <a:pt x="15" y="241"/>
                  </a:lnTo>
                  <a:lnTo>
                    <a:pt x="4" y="291"/>
                  </a:lnTo>
                  <a:lnTo>
                    <a:pt x="0" y="342"/>
                  </a:lnTo>
                  <a:lnTo>
                    <a:pt x="5" y="395"/>
                  </a:lnTo>
                  <a:lnTo>
                    <a:pt x="21" y="448"/>
                  </a:lnTo>
                  <a:lnTo>
                    <a:pt x="43" y="502"/>
                  </a:lnTo>
                  <a:lnTo>
                    <a:pt x="74" y="551"/>
                  </a:lnTo>
                  <a:lnTo>
                    <a:pt x="110" y="602"/>
                  </a:lnTo>
                  <a:lnTo>
                    <a:pt x="152" y="652"/>
                  </a:lnTo>
                  <a:lnTo>
                    <a:pt x="203" y="699"/>
                  </a:lnTo>
                  <a:lnTo>
                    <a:pt x="255" y="743"/>
                  </a:lnTo>
                  <a:lnTo>
                    <a:pt x="313" y="785"/>
                  </a:lnTo>
                  <a:lnTo>
                    <a:pt x="374" y="823"/>
                  </a:lnTo>
                  <a:lnTo>
                    <a:pt x="439" y="859"/>
                  </a:lnTo>
                  <a:lnTo>
                    <a:pt x="506" y="889"/>
                  </a:lnTo>
                  <a:lnTo>
                    <a:pt x="576" y="916"/>
                  </a:lnTo>
                  <a:lnTo>
                    <a:pt x="646" y="937"/>
                  </a:lnTo>
                  <a:lnTo>
                    <a:pt x="717" y="952"/>
                  </a:lnTo>
                  <a:lnTo>
                    <a:pt x="717" y="952"/>
                  </a:lnTo>
                  <a:close/>
                </a:path>
              </a:pathLst>
            </a:custGeom>
            <a:solidFill>
              <a:srgbClr val="999999"/>
            </a:solidFill>
            <a:ln w="9525">
              <a:noFill/>
              <a:round/>
              <a:headEnd/>
              <a:tailEnd/>
            </a:ln>
          </p:spPr>
          <p:txBody>
            <a:bodyPr>
              <a:prstTxWarp prst="textNoShape">
                <a:avLst/>
              </a:prstTxWarp>
            </a:bodyPr>
            <a:lstStyle/>
            <a:p>
              <a:endParaRPr lang="es-MX"/>
            </a:p>
          </p:txBody>
        </p:sp>
        <p:sp>
          <p:nvSpPr>
            <p:cNvPr id="129042" name="Freeform 18"/>
            <p:cNvSpPr>
              <a:spLocks/>
            </p:cNvSpPr>
            <p:nvPr/>
          </p:nvSpPr>
          <p:spPr bwMode="auto">
            <a:xfrm>
              <a:off x="2835" y="1611"/>
              <a:ext cx="643" cy="387"/>
            </a:xfrm>
            <a:custGeom>
              <a:avLst/>
              <a:gdLst/>
              <a:ahLst/>
              <a:cxnLst>
                <a:cxn ang="0">
                  <a:pos x="593" y="694"/>
                </a:cxn>
                <a:cxn ang="0">
                  <a:pos x="720" y="734"/>
                </a:cxn>
                <a:cxn ang="0">
                  <a:pos x="844" y="761"/>
                </a:cxn>
                <a:cxn ang="0">
                  <a:pos x="956" y="774"/>
                </a:cxn>
                <a:cxn ang="0">
                  <a:pos x="1059" y="772"/>
                </a:cxn>
                <a:cxn ang="0">
                  <a:pos x="1144" y="755"/>
                </a:cxn>
                <a:cxn ang="0">
                  <a:pos x="1215" y="724"/>
                </a:cxn>
                <a:cxn ang="0">
                  <a:pos x="1262" y="681"/>
                </a:cxn>
                <a:cxn ang="0">
                  <a:pos x="1285" y="624"/>
                </a:cxn>
                <a:cxn ang="0">
                  <a:pos x="1281" y="557"/>
                </a:cxn>
                <a:cxn ang="0">
                  <a:pos x="1255" y="489"/>
                </a:cxn>
                <a:cxn ang="0">
                  <a:pos x="1205" y="415"/>
                </a:cxn>
                <a:cxn ang="0">
                  <a:pos x="1135" y="340"/>
                </a:cxn>
                <a:cxn ang="0">
                  <a:pos x="1045" y="266"/>
                </a:cxn>
                <a:cxn ang="0">
                  <a:pos x="943" y="198"/>
                </a:cxn>
                <a:cxn ang="0">
                  <a:pos x="823" y="135"/>
                </a:cxn>
                <a:cxn ang="0">
                  <a:pos x="694" y="80"/>
                </a:cxn>
                <a:cxn ang="0">
                  <a:pos x="564" y="40"/>
                </a:cxn>
                <a:cxn ang="0">
                  <a:pos x="443" y="14"/>
                </a:cxn>
                <a:cxn ang="0">
                  <a:pos x="329" y="0"/>
                </a:cxn>
                <a:cxn ang="0">
                  <a:pos x="226" y="2"/>
                </a:cxn>
                <a:cxn ang="0">
                  <a:pos x="140" y="17"/>
                </a:cxn>
                <a:cxn ang="0">
                  <a:pos x="72" y="48"/>
                </a:cxn>
                <a:cxn ang="0">
                  <a:pos x="24" y="91"/>
                </a:cxn>
                <a:cxn ang="0">
                  <a:pos x="0" y="149"/>
                </a:cxn>
                <a:cxn ang="0">
                  <a:pos x="3" y="213"/>
                </a:cxn>
                <a:cxn ang="0">
                  <a:pos x="30" y="283"/>
                </a:cxn>
                <a:cxn ang="0">
                  <a:pos x="81" y="358"/>
                </a:cxn>
                <a:cxn ang="0">
                  <a:pos x="152" y="434"/>
                </a:cxn>
                <a:cxn ang="0">
                  <a:pos x="239" y="506"/>
                </a:cxn>
                <a:cxn ang="0">
                  <a:pos x="344" y="574"/>
                </a:cxn>
                <a:cxn ang="0">
                  <a:pos x="465" y="639"/>
                </a:cxn>
                <a:cxn ang="0">
                  <a:pos x="530" y="669"/>
                </a:cxn>
              </a:cxnLst>
              <a:rect l="0" t="0" r="r" b="b"/>
              <a:pathLst>
                <a:path w="1287" h="776">
                  <a:moveTo>
                    <a:pt x="530" y="669"/>
                  </a:moveTo>
                  <a:lnTo>
                    <a:pt x="593" y="694"/>
                  </a:lnTo>
                  <a:lnTo>
                    <a:pt x="659" y="717"/>
                  </a:lnTo>
                  <a:lnTo>
                    <a:pt x="720" y="734"/>
                  </a:lnTo>
                  <a:lnTo>
                    <a:pt x="785" y="749"/>
                  </a:lnTo>
                  <a:lnTo>
                    <a:pt x="844" y="761"/>
                  </a:lnTo>
                  <a:lnTo>
                    <a:pt x="901" y="768"/>
                  </a:lnTo>
                  <a:lnTo>
                    <a:pt x="956" y="774"/>
                  </a:lnTo>
                  <a:lnTo>
                    <a:pt x="1009" y="776"/>
                  </a:lnTo>
                  <a:lnTo>
                    <a:pt x="1059" y="772"/>
                  </a:lnTo>
                  <a:lnTo>
                    <a:pt x="1104" y="766"/>
                  </a:lnTo>
                  <a:lnTo>
                    <a:pt x="1144" y="755"/>
                  </a:lnTo>
                  <a:lnTo>
                    <a:pt x="1182" y="743"/>
                  </a:lnTo>
                  <a:lnTo>
                    <a:pt x="1215" y="724"/>
                  </a:lnTo>
                  <a:lnTo>
                    <a:pt x="1241" y="705"/>
                  </a:lnTo>
                  <a:lnTo>
                    <a:pt x="1262" y="681"/>
                  </a:lnTo>
                  <a:lnTo>
                    <a:pt x="1277" y="654"/>
                  </a:lnTo>
                  <a:lnTo>
                    <a:pt x="1285" y="624"/>
                  </a:lnTo>
                  <a:lnTo>
                    <a:pt x="1287" y="591"/>
                  </a:lnTo>
                  <a:lnTo>
                    <a:pt x="1281" y="557"/>
                  </a:lnTo>
                  <a:lnTo>
                    <a:pt x="1272" y="523"/>
                  </a:lnTo>
                  <a:lnTo>
                    <a:pt x="1255" y="489"/>
                  </a:lnTo>
                  <a:lnTo>
                    <a:pt x="1234" y="451"/>
                  </a:lnTo>
                  <a:lnTo>
                    <a:pt x="1205" y="415"/>
                  </a:lnTo>
                  <a:lnTo>
                    <a:pt x="1173" y="379"/>
                  </a:lnTo>
                  <a:lnTo>
                    <a:pt x="1135" y="340"/>
                  </a:lnTo>
                  <a:lnTo>
                    <a:pt x="1093" y="304"/>
                  </a:lnTo>
                  <a:lnTo>
                    <a:pt x="1045" y="266"/>
                  </a:lnTo>
                  <a:lnTo>
                    <a:pt x="996" y="232"/>
                  </a:lnTo>
                  <a:lnTo>
                    <a:pt x="943" y="198"/>
                  </a:lnTo>
                  <a:lnTo>
                    <a:pt x="884" y="168"/>
                  </a:lnTo>
                  <a:lnTo>
                    <a:pt x="823" y="135"/>
                  </a:lnTo>
                  <a:lnTo>
                    <a:pt x="760" y="109"/>
                  </a:lnTo>
                  <a:lnTo>
                    <a:pt x="694" y="80"/>
                  </a:lnTo>
                  <a:lnTo>
                    <a:pt x="629" y="59"/>
                  </a:lnTo>
                  <a:lnTo>
                    <a:pt x="564" y="40"/>
                  </a:lnTo>
                  <a:lnTo>
                    <a:pt x="502" y="25"/>
                  </a:lnTo>
                  <a:lnTo>
                    <a:pt x="443" y="14"/>
                  </a:lnTo>
                  <a:lnTo>
                    <a:pt x="384" y="6"/>
                  </a:lnTo>
                  <a:lnTo>
                    <a:pt x="329" y="0"/>
                  </a:lnTo>
                  <a:lnTo>
                    <a:pt x="277" y="0"/>
                  </a:lnTo>
                  <a:lnTo>
                    <a:pt x="226" y="2"/>
                  </a:lnTo>
                  <a:lnTo>
                    <a:pt x="180" y="8"/>
                  </a:lnTo>
                  <a:lnTo>
                    <a:pt x="140" y="17"/>
                  </a:lnTo>
                  <a:lnTo>
                    <a:pt x="104" y="31"/>
                  </a:lnTo>
                  <a:lnTo>
                    <a:pt x="72" y="48"/>
                  </a:lnTo>
                  <a:lnTo>
                    <a:pt x="45" y="69"/>
                  </a:lnTo>
                  <a:lnTo>
                    <a:pt x="24" y="91"/>
                  </a:lnTo>
                  <a:lnTo>
                    <a:pt x="9" y="120"/>
                  </a:lnTo>
                  <a:lnTo>
                    <a:pt x="0" y="149"/>
                  </a:lnTo>
                  <a:lnTo>
                    <a:pt x="0" y="181"/>
                  </a:lnTo>
                  <a:lnTo>
                    <a:pt x="3" y="213"/>
                  </a:lnTo>
                  <a:lnTo>
                    <a:pt x="15" y="249"/>
                  </a:lnTo>
                  <a:lnTo>
                    <a:pt x="30" y="283"/>
                  </a:lnTo>
                  <a:lnTo>
                    <a:pt x="53" y="321"/>
                  </a:lnTo>
                  <a:lnTo>
                    <a:pt x="81" y="358"/>
                  </a:lnTo>
                  <a:lnTo>
                    <a:pt x="114" y="396"/>
                  </a:lnTo>
                  <a:lnTo>
                    <a:pt x="152" y="434"/>
                  </a:lnTo>
                  <a:lnTo>
                    <a:pt x="194" y="470"/>
                  </a:lnTo>
                  <a:lnTo>
                    <a:pt x="239" y="506"/>
                  </a:lnTo>
                  <a:lnTo>
                    <a:pt x="291" y="542"/>
                  </a:lnTo>
                  <a:lnTo>
                    <a:pt x="344" y="574"/>
                  </a:lnTo>
                  <a:lnTo>
                    <a:pt x="403" y="609"/>
                  </a:lnTo>
                  <a:lnTo>
                    <a:pt x="465" y="639"/>
                  </a:lnTo>
                  <a:lnTo>
                    <a:pt x="530" y="669"/>
                  </a:lnTo>
                  <a:lnTo>
                    <a:pt x="530" y="669"/>
                  </a:lnTo>
                  <a:close/>
                </a:path>
              </a:pathLst>
            </a:custGeom>
            <a:solidFill>
              <a:srgbClr val="CCCCCC"/>
            </a:solidFill>
            <a:ln w="9525">
              <a:noFill/>
              <a:round/>
              <a:headEnd/>
              <a:tailEnd/>
            </a:ln>
          </p:spPr>
          <p:txBody>
            <a:bodyPr>
              <a:prstTxWarp prst="textNoShape">
                <a:avLst/>
              </a:prstTxWarp>
            </a:bodyPr>
            <a:lstStyle/>
            <a:p>
              <a:endParaRPr lang="es-MX"/>
            </a:p>
          </p:txBody>
        </p:sp>
        <p:sp>
          <p:nvSpPr>
            <p:cNvPr id="129043" name="Freeform 19"/>
            <p:cNvSpPr>
              <a:spLocks/>
            </p:cNvSpPr>
            <p:nvPr/>
          </p:nvSpPr>
          <p:spPr bwMode="auto">
            <a:xfrm>
              <a:off x="2783" y="1771"/>
              <a:ext cx="708" cy="303"/>
            </a:xfrm>
            <a:custGeom>
              <a:avLst/>
              <a:gdLst/>
              <a:ahLst/>
              <a:cxnLst>
                <a:cxn ang="0">
                  <a:pos x="34" y="4"/>
                </a:cxn>
                <a:cxn ang="0">
                  <a:pos x="38" y="37"/>
                </a:cxn>
                <a:cxn ang="0">
                  <a:pos x="55" y="94"/>
                </a:cxn>
                <a:cxn ang="0">
                  <a:pos x="93" y="166"/>
                </a:cxn>
                <a:cxn ang="0">
                  <a:pos x="156" y="248"/>
                </a:cxn>
                <a:cxn ang="0">
                  <a:pos x="251" y="333"/>
                </a:cxn>
                <a:cxn ang="0">
                  <a:pos x="384" y="413"/>
                </a:cxn>
                <a:cxn ang="0">
                  <a:pos x="563" y="483"/>
                </a:cxn>
                <a:cxn ang="0">
                  <a:pos x="778" y="537"/>
                </a:cxn>
                <a:cxn ang="0">
                  <a:pos x="964" y="557"/>
                </a:cxn>
                <a:cxn ang="0">
                  <a:pos x="1110" y="556"/>
                </a:cxn>
                <a:cxn ang="0">
                  <a:pos x="1223" y="538"/>
                </a:cxn>
                <a:cxn ang="0">
                  <a:pos x="1306" y="510"/>
                </a:cxn>
                <a:cxn ang="0">
                  <a:pos x="1363" y="478"/>
                </a:cxn>
                <a:cxn ang="0">
                  <a:pos x="1398" y="451"/>
                </a:cxn>
                <a:cxn ang="0">
                  <a:pos x="1411" y="434"/>
                </a:cxn>
                <a:cxn ang="0">
                  <a:pos x="1392" y="506"/>
                </a:cxn>
                <a:cxn ang="0">
                  <a:pos x="1384" y="514"/>
                </a:cxn>
                <a:cxn ang="0">
                  <a:pos x="1359" y="533"/>
                </a:cxn>
                <a:cxn ang="0">
                  <a:pos x="1314" y="557"/>
                </a:cxn>
                <a:cxn ang="0">
                  <a:pos x="1245" y="580"/>
                </a:cxn>
                <a:cxn ang="0">
                  <a:pos x="1148" y="599"/>
                </a:cxn>
                <a:cxn ang="0">
                  <a:pos x="1021" y="607"/>
                </a:cxn>
                <a:cxn ang="0">
                  <a:pos x="863" y="595"/>
                </a:cxn>
                <a:cxn ang="0">
                  <a:pos x="669" y="563"/>
                </a:cxn>
                <a:cxn ang="0">
                  <a:pos x="475" y="504"/>
                </a:cxn>
                <a:cxn ang="0">
                  <a:pos x="321" y="432"/>
                </a:cxn>
                <a:cxn ang="0">
                  <a:pos x="205" y="346"/>
                </a:cxn>
                <a:cxn ang="0">
                  <a:pos x="120" y="263"/>
                </a:cxn>
                <a:cxn ang="0">
                  <a:pos x="59" y="183"/>
                </a:cxn>
                <a:cxn ang="0">
                  <a:pos x="25" y="116"/>
                </a:cxn>
                <a:cxn ang="0">
                  <a:pos x="6" y="73"/>
                </a:cxn>
                <a:cxn ang="0">
                  <a:pos x="0" y="56"/>
                </a:cxn>
                <a:cxn ang="0">
                  <a:pos x="36" y="0"/>
                </a:cxn>
              </a:cxnLst>
              <a:rect l="0" t="0" r="r" b="b"/>
              <a:pathLst>
                <a:path w="1415" h="607">
                  <a:moveTo>
                    <a:pt x="36" y="0"/>
                  </a:moveTo>
                  <a:lnTo>
                    <a:pt x="34" y="4"/>
                  </a:lnTo>
                  <a:lnTo>
                    <a:pt x="36" y="18"/>
                  </a:lnTo>
                  <a:lnTo>
                    <a:pt x="38" y="37"/>
                  </a:lnTo>
                  <a:lnTo>
                    <a:pt x="46" y="63"/>
                  </a:lnTo>
                  <a:lnTo>
                    <a:pt x="55" y="94"/>
                  </a:lnTo>
                  <a:lnTo>
                    <a:pt x="72" y="128"/>
                  </a:lnTo>
                  <a:lnTo>
                    <a:pt x="93" y="166"/>
                  </a:lnTo>
                  <a:lnTo>
                    <a:pt x="122" y="208"/>
                  </a:lnTo>
                  <a:lnTo>
                    <a:pt x="156" y="248"/>
                  </a:lnTo>
                  <a:lnTo>
                    <a:pt x="200" y="291"/>
                  </a:lnTo>
                  <a:lnTo>
                    <a:pt x="251" y="333"/>
                  </a:lnTo>
                  <a:lnTo>
                    <a:pt x="314" y="375"/>
                  </a:lnTo>
                  <a:lnTo>
                    <a:pt x="384" y="413"/>
                  </a:lnTo>
                  <a:lnTo>
                    <a:pt x="468" y="451"/>
                  </a:lnTo>
                  <a:lnTo>
                    <a:pt x="563" y="483"/>
                  </a:lnTo>
                  <a:lnTo>
                    <a:pt x="671" y="514"/>
                  </a:lnTo>
                  <a:lnTo>
                    <a:pt x="778" y="537"/>
                  </a:lnTo>
                  <a:lnTo>
                    <a:pt x="875" y="550"/>
                  </a:lnTo>
                  <a:lnTo>
                    <a:pt x="964" y="557"/>
                  </a:lnTo>
                  <a:lnTo>
                    <a:pt x="1042" y="559"/>
                  </a:lnTo>
                  <a:lnTo>
                    <a:pt x="1110" y="556"/>
                  </a:lnTo>
                  <a:lnTo>
                    <a:pt x="1171" y="548"/>
                  </a:lnTo>
                  <a:lnTo>
                    <a:pt x="1223" y="538"/>
                  </a:lnTo>
                  <a:lnTo>
                    <a:pt x="1268" y="525"/>
                  </a:lnTo>
                  <a:lnTo>
                    <a:pt x="1306" y="510"/>
                  </a:lnTo>
                  <a:lnTo>
                    <a:pt x="1339" y="495"/>
                  </a:lnTo>
                  <a:lnTo>
                    <a:pt x="1363" y="478"/>
                  </a:lnTo>
                  <a:lnTo>
                    <a:pt x="1382" y="464"/>
                  </a:lnTo>
                  <a:lnTo>
                    <a:pt x="1398" y="451"/>
                  </a:lnTo>
                  <a:lnTo>
                    <a:pt x="1405" y="440"/>
                  </a:lnTo>
                  <a:lnTo>
                    <a:pt x="1411" y="434"/>
                  </a:lnTo>
                  <a:lnTo>
                    <a:pt x="1415" y="432"/>
                  </a:lnTo>
                  <a:lnTo>
                    <a:pt x="1392" y="506"/>
                  </a:lnTo>
                  <a:lnTo>
                    <a:pt x="1390" y="508"/>
                  </a:lnTo>
                  <a:lnTo>
                    <a:pt x="1384" y="514"/>
                  </a:lnTo>
                  <a:lnTo>
                    <a:pt x="1373" y="521"/>
                  </a:lnTo>
                  <a:lnTo>
                    <a:pt x="1359" y="533"/>
                  </a:lnTo>
                  <a:lnTo>
                    <a:pt x="1339" y="544"/>
                  </a:lnTo>
                  <a:lnTo>
                    <a:pt x="1314" y="557"/>
                  </a:lnTo>
                  <a:lnTo>
                    <a:pt x="1282" y="569"/>
                  </a:lnTo>
                  <a:lnTo>
                    <a:pt x="1245" y="580"/>
                  </a:lnTo>
                  <a:lnTo>
                    <a:pt x="1198" y="590"/>
                  </a:lnTo>
                  <a:lnTo>
                    <a:pt x="1148" y="599"/>
                  </a:lnTo>
                  <a:lnTo>
                    <a:pt x="1088" y="603"/>
                  </a:lnTo>
                  <a:lnTo>
                    <a:pt x="1021" y="607"/>
                  </a:lnTo>
                  <a:lnTo>
                    <a:pt x="947" y="601"/>
                  </a:lnTo>
                  <a:lnTo>
                    <a:pt x="863" y="595"/>
                  </a:lnTo>
                  <a:lnTo>
                    <a:pt x="770" y="582"/>
                  </a:lnTo>
                  <a:lnTo>
                    <a:pt x="669" y="563"/>
                  </a:lnTo>
                  <a:lnTo>
                    <a:pt x="567" y="537"/>
                  </a:lnTo>
                  <a:lnTo>
                    <a:pt x="475" y="504"/>
                  </a:lnTo>
                  <a:lnTo>
                    <a:pt x="394" y="468"/>
                  </a:lnTo>
                  <a:lnTo>
                    <a:pt x="321" y="432"/>
                  </a:lnTo>
                  <a:lnTo>
                    <a:pt x="259" y="390"/>
                  </a:lnTo>
                  <a:lnTo>
                    <a:pt x="205" y="346"/>
                  </a:lnTo>
                  <a:lnTo>
                    <a:pt x="158" y="305"/>
                  </a:lnTo>
                  <a:lnTo>
                    <a:pt x="120" y="263"/>
                  </a:lnTo>
                  <a:lnTo>
                    <a:pt x="86" y="221"/>
                  </a:lnTo>
                  <a:lnTo>
                    <a:pt x="59" y="183"/>
                  </a:lnTo>
                  <a:lnTo>
                    <a:pt x="38" y="147"/>
                  </a:lnTo>
                  <a:lnTo>
                    <a:pt x="25" y="116"/>
                  </a:lnTo>
                  <a:lnTo>
                    <a:pt x="11" y="92"/>
                  </a:lnTo>
                  <a:lnTo>
                    <a:pt x="6" y="73"/>
                  </a:lnTo>
                  <a:lnTo>
                    <a:pt x="0" y="59"/>
                  </a:lnTo>
                  <a:lnTo>
                    <a:pt x="0" y="56"/>
                  </a:lnTo>
                  <a:lnTo>
                    <a:pt x="36" y="0"/>
                  </a:lnTo>
                  <a:lnTo>
                    <a:pt x="36" y="0"/>
                  </a:lnTo>
                  <a:close/>
                </a:path>
              </a:pathLst>
            </a:custGeom>
            <a:solidFill>
              <a:srgbClr val="000000"/>
            </a:solidFill>
            <a:ln w="9525">
              <a:noFill/>
              <a:round/>
              <a:headEnd/>
              <a:tailEnd/>
            </a:ln>
          </p:spPr>
          <p:txBody>
            <a:bodyPr>
              <a:prstTxWarp prst="textNoShape">
                <a:avLst/>
              </a:prstTxWarp>
            </a:bodyPr>
            <a:lstStyle/>
            <a:p>
              <a:endParaRPr lang="es-MX"/>
            </a:p>
          </p:txBody>
        </p:sp>
        <p:sp>
          <p:nvSpPr>
            <p:cNvPr id="129044" name="Freeform 20"/>
            <p:cNvSpPr>
              <a:spLocks/>
            </p:cNvSpPr>
            <p:nvPr/>
          </p:nvSpPr>
          <p:spPr bwMode="auto">
            <a:xfrm>
              <a:off x="3140" y="1754"/>
              <a:ext cx="260" cy="212"/>
            </a:xfrm>
            <a:custGeom>
              <a:avLst/>
              <a:gdLst/>
              <a:ahLst/>
              <a:cxnLst>
                <a:cxn ang="0">
                  <a:pos x="0" y="356"/>
                </a:cxn>
                <a:cxn ang="0">
                  <a:pos x="337" y="0"/>
                </a:cxn>
                <a:cxn ang="0">
                  <a:pos x="494" y="149"/>
                </a:cxn>
                <a:cxn ang="0">
                  <a:pos x="519" y="316"/>
                </a:cxn>
                <a:cxn ang="0">
                  <a:pos x="416" y="365"/>
                </a:cxn>
                <a:cxn ang="0">
                  <a:pos x="245" y="342"/>
                </a:cxn>
                <a:cxn ang="0">
                  <a:pos x="209" y="424"/>
                </a:cxn>
                <a:cxn ang="0">
                  <a:pos x="0" y="356"/>
                </a:cxn>
                <a:cxn ang="0">
                  <a:pos x="0" y="356"/>
                </a:cxn>
              </a:cxnLst>
              <a:rect l="0" t="0" r="r" b="b"/>
              <a:pathLst>
                <a:path w="519" h="424">
                  <a:moveTo>
                    <a:pt x="0" y="356"/>
                  </a:moveTo>
                  <a:lnTo>
                    <a:pt x="337" y="0"/>
                  </a:lnTo>
                  <a:lnTo>
                    <a:pt x="494" y="149"/>
                  </a:lnTo>
                  <a:lnTo>
                    <a:pt x="519" y="316"/>
                  </a:lnTo>
                  <a:lnTo>
                    <a:pt x="416" y="365"/>
                  </a:lnTo>
                  <a:lnTo>
                    <a:pt x="245" y="342"/>
                  </a:lnTo>
                  <a:lnTo>
                    <a:pt x="209" y="424"/>
                  </a:lnTo>
                  <a:lnTo>
                    <a:pt x="0" y="356"/>
                  </a:lnTo>
                  <a:lnTo>
                    <a:pt x="0" y="356"/>
                  </a:lnTo>
                  <a:close/>
                </a:path>
              </a:pathLst>
            </a:custGeom>
            <a:solidFill>
              <a:srgbClr val="FFFFFF"/>
            </a:solidFill>
            <a:ln w="9525">
              <a:noFill/>
              <a:round/>
              <a:headEnd/>
              <a:tailEnd/>
            </a:ln>
          </p:spPr>
          <p:txBody>
            <a:bodyPr>
              <a:prstTxWarp prst="textNoShape">
                <a:avLst/>
              </a:prstTxWarp>
            </a:bodyPr>
            <a:lstStyle/>
            <a:p>
              <a:endParaRPr lang="es-MX"/>
            </a:p>
          </p:txBody>
        </p:sp>
        <p:sp>
          <p:nvSpPr>
            <p:cNvPr id="129045" name="Freeform 21"/>
            <p:cNvSpPr>
              <a:spLocks/>
            </p:cNvSpPr>
            <p:nvPr/>
          </p:nvSpPr>
          <p:spPr bwMode="auto">
            <a:xfrm>
              <a:off x="2594" y="2279"/>
              <a:ext cx="470" cy="462"/>
            </a:xfrm>
            <a:custGeom>
              <a:avLst/>
              <a:gdLst/>
              <a:ahLst/>
              <a:cxnLst>
                <a:cxn ang="0">
                  <a:pos x="484" y="0"/>
                </a:cxn>
                <a:cxn ang="0">
                  <a:pos x="481" y="87"/>
                </a:cxn>
                <a:cxn ang="0">
                  <a:pos x="557" y="131"/>
                </a:cxn>
                <a:cxn ang="0">
                  <a:pos x="684" y="89"/>
                </a:cxn>
                <a:cxn ang="0">
                  <a:pos x="907" y="201"/>
                </a:cxn>
                <a:cxn ang="0">
                  <a:pos x="939" y="302"/>
                </a:cxn>
                <a:cxn ang="0">
                  <a:pos x="737" y="503"/>
                </a:cxn>
                <a:cxn ang="0">
                  <a:pos x="722" y="387"/>
                </a:cxn>
                <a:cxn ang="0">
                  <a:pos x="587" y="313"/>
                </a:cxn>
                <a:cxn ang="0">
                  <a:pos x="410" y="551"/>
                </a:cxn>
                <a:cxn ang="0">
                  <a:pos x="521" y="610"/>
                </a:cxn>
                <a:cxn ang="0">
                  <a:pos x="574" y="610"/>
                </a:cxn>
                <a:cxn ang="0">
                  <a:pos x="597" y="714"/>
                </a:cxn>
                <a:cxn ang="0">
                  <a:pos x="450" y="920"/>
                </a:cxn>
                <a:cxn ang="0">
                  <a:pos x="446" y="920"/>
                </a:cxn>
                <a:cxn ang="0">
                  <a:pos x="435" y="920"/>
                </a:cxn>
                <a:cxn ang="0">
                  <a:pos x="420" y="921"/>
                </a:cxn>
                <a:cxn ang="0">
                  <a:pos x="399" y="923"/>
                </a:cxn>
                <a:cxn ang="0">
                  <a:pos x="374" y="921"/>
                </a:cxn>
                <a:cxn ang="0">
                  <a:pos x="346" y="921"/>
                </a:cxn>
                <a:cxn ang="0">
                  <a:pos x="313" y="918"/>
                </a:cxn>
                <a:cxn ang="0">
                  <a:pos x="281" y="912"/>
                </a:cxn>
                <a:cxn ang="0">
                  <a:pos x="245" y="902"/>
                </a:cxn>
                <a:cxn ang="0">
                  <a:pos x="209" y="889"/>
                </a:cxn>
                <a:cxn ang="0">
                  <a:pos x="174" y="870"/>
                </a:cxn>
                <a:cxn ang="0">
                  <a:pos x="138" y="847"/>
                </a:cxn>
                <a:cxn ang="0">
                  <a:pos x="106" y="819"/>
                </a:cxn>
                <a:cxn ang="0">
                  <a:pos x="76" y="785"/>
                </a:cxn>
                <a:cxn ang="0">
                  <a:pos x="47" y="743"/>
                </a:cxn>
                <a:cxn ang="0">
                  <a:pos x="24" y="693"/>
                </a:cxn>
                <a:cxn ang="0">
                  <a:pos x="5" y="640"/>
                </a:cxn>
                <a:cxn ang="0">
                  <a:pos x="0" y="591"/>
                </a:cxn>
                <a:cxn ang="0">
                  <a:pos x="1" y="541"/>
                </a:cxn>
                <a:cxn ang="0">
                  <a:pos x="13" y="498"/>
                </a:cxn>
                <a:cxn ang="0">
                  <a:pos x="30" y="456"/>
                </a:cxn>
                <a:cxn ang="0">
                  <a:pos x="51" y="416"/>
                </a:cxn>
                <a:cxn ang="0">
                  <a:pos x="78" y="380"/>
                </a:cxn>
                <a:cxn ang="0">
                  <a:pos x="106" y="347"/>
                </a:cxn>
                <a:cxn ang="0">
                  <a:pos x="136" y="317"/>
                </a:cxn>
                <a:cxn ang="0">
                  <a:pos x="165" y="290"/>
                </a:cxn>
                <a:cxn ang="0">
                  <a:pos x="194" y="269"/>
                </a:cxn>
                <a:cxn ang="0">
                  <a:pos x="222" y="250"/>
                </a:cxn>
                <a:cxn ang="0">
                  <a:pos x="243" y="235"/>
                </a:cxn>
                <a:cxn ang="0">
                  <a:pos x="262" y="226"/>
                </a:cxn>
                <a:cxn ang="0">
                  <a:pos x="273" y="218"/>
                </a:cxn>
                <a:cxn ang="0">
                  <a:pos x="279" y="218"/>
                </a:cxn>
                <a:cxn ang="0">
                  <a:pos x="484" y="0"/>
                </a:cxn>
                <a:cxn ang="0">
                  <a:pos x="484" y="0"/>
                </a:cxn>
              </a:cxnLst>
              <a:rect l="0" t="0" r="r" b="b"/>
              <a:pathLst>
                <a:path w="939" h="923">
                  <a:moveTo>
                    <a:pt x="484" y="0"/>
                  </a:moveTo>
                  <a:lnTo>
                    <a:pt x="481" y="87"/>
                  </a:lnTo>
                  <a:lnTo>
                    <a:pt x="557" y="131"/>
                  </a:lnTo>
                  <a:lnTo>
                    <a:pt x="684" y="89"/>
                  </a:lnTo>
                  <a:lnTo>
                    <a:pt x="907" y="201"/>
                  </a:lnTo>
                  <a:lnTo>
                    <a:pt x="939" y="302"/>
                  </a:lnTo>
                  <a:lnTo>
                    <a:pt x="737" y="503"/>
                  </a:lnTo>
                  <a:lnTo>
                    <a:pt x="722" y="387"/>
                  </a:lnTo>
                  <a:lnTo>
                    <a:pt x="587" y="313"/>
                  </a:lnTo>
                  <a:lnTo>
                    <a:pt x="410" y="551"/>
                  </a:lnTo>
                  <a:lnTo>
                    <a:pt x="521" y="610"/>
                  </a:lnTo>
                  <a:lnTo>
                    <a:pt x="574" y="610"/>
                  </a:lnTo>
                  <a:lnTo>
                    <a:pt x="597" y="714"/>
                  </a:lnTo>
                  <a:lnTo>
                    <a:pt x="450" y="920"/>
                  </a:lnTo>
                  <a:lnTo>
                    <a:pt x="446" y="920"/>
                  </a:lnTo>
                  <a:lnTo>
                    <a:pt x="435" y="920"/>
                  </a:lnTo>
                  <a:lnTo>
                    <a:pt x="420" y="921"/>
                  </a:lnTo>
                  <a:lnTo>
                    <a:pt x="399" y="923"/>
                  </a:lnTo>
                  <a:lnTo>
                    <a:pt x="374" y="921"/>
                  </a:lnTo>
                  <a:lnTo>
                    <a:pt x="346" y="921"/>
                  </a:lnTo>
                  <a:lnTo>
                    <a:pt x="313" y="918"/>
                  </a:lnTo>
                  <a:lnTo>
                    <a:pt x="281" y="912"/>
                  </a:lnTo>
                  <a:lnTo>
                    <a:pt x="245" y="902"/>
                  </a:lnTo>
                  <a:lnTo>
                    <a:pt x="209" y="889"/>
                  </a:lnTo>
                  <a:lnTo>
                    <a:pt x="174" y="870"/>
                  </a:lnTo>
                  <a:lnTo>
                    <a:pt x="138" y="847"/>
                  </a:lnTo>
                  <a:lnTo>
                    <a:pt x="106" y="819"/>
                  </a:lnTo>
                  <a:lnTo>
                    <a:pt x="76" y="785"/>
                  </a:lnTo>
                  <a:lnTo>
                    <a:pt x="47" y="743"/>
                  </a:lnTo>
                  <a:lnTo>
                    <a:pt x="24" y="693"/>
                  </a:lnTo>
                  <a:lnTo>
                    <a:pt x="5" y="640"/>
                  </a:lnTo>
                  <a:lnTo>
                    <a:pt x="0" y="591"/>
                  </a:lnTo>
                  <a:lnTo>
                    <a:pt x="1" y="541"/>
                  </a:lnTo>
                  <a:lnTo>
                    <a:pt x="13" y="498"/>
                  </a:lnTo>
                  <a:lnTo>
                    <a:pt x="30" y="456"/>
                  </a:lnTo>
                  <a:lnTo>
                    <a:pt x="51" y="416"/>
                  </a:lnTo>
                  <a:lnTo>
                    <a:pt x="78" y="380"/>
                  </a:lnTo>
                  <a:lnTo>
                    <a:pt x="106" y="347"/>
                  </a:lnTo>
                  <a:lnTo>
                    <a:pt x="136" y="317"/>
                  </a:lnTo>
                  <a:lnTo>
                    <a:pt x="165" y="290"/>
                  </a:lnTo>
                  <a:lnTo>
                    <a:pt x="194" y="269"/>
                  </a:lnTo>
                  <a:lnTo>
                    <a:pt x="222" y="250"/>
                  </a:lnTo>
                  <a:lnTo>
                    <a:pt x="243" y="235"/>
                  </a:lnTo>
                  <a:lnTo>
                    <a:pt x="262" y="226"/>
                  </a:lnTo>
                  <a:lnTo>
                    <a:pt x="273" y="218"/>
                  </a:lnTo>
                  <a:lnTo>
                    <a:pt x="279" y="218"/>
                  </a:lnTo>
                  <a:lnTo>
                    <a:pt x="484" y="0"/>
                  </a:lnTo>
                  <a:lnTo>
                    <a:pt x="484" y="0"/>
                  </a:lnTo>
                  <a:close/>
                </a:path>
              </a:pathLst>
            </a:custGeom>
            <a:solidFill>
              <a:srgbClr val="CCCCCC"/>
            </a:solidFill>
            <a:ln w="9525">
              <a:noFill/>
              <a:round/>
              <a:headEnd/>
              <a:tailEnd/>
            </a:ln>
          </p:spPr>
          <p:txBody>
            <a:bodyPr>
              <a:prstTxWarp prst="textNoShape">
                <a:avLst/>
              </a:prstTxWarp>
            </a:bodyPr>
            <a:lstStyle/>
            <a:p>
              <a:endParaRPr lang="es-MX"/>
            </a:p>
          </p:txBody>
        </p:sp>
        <p:sp>
          <p:nvSpPr>
            <p:cNvPr id="129046" name="Freeform 22"/>
            <p:cNvSpPr>
              <a:spLocks/>
            </p:cNvSpPr>
            <p:nvPr/>
          </p:nvSpPr>
          <p:spPr bwMode="auto">
            <a:xfrm>
              <a:off x="2269" y="1902"/>
              <a:ext cx="784" cy="790"/>
            </a:xfrm>
            <a:custGeom>
              <a:avLst/>
              <a:gdLst/>
              <a:ahLst/>
              <a:cxnLst>
                <a:cxn ang="0">
                  <a:pos x="331" y="907"/>
                </a:cxn>
                <a:cxn ang="0">
                  <a:pos x="1424" y="0"/>
                </a:cxn>
                <a:cxn ang="0">
                  <a:pos x="1569" y="68"/>
                </a:cxn>
                <a:cxn ang="0">
                  <a:pos x="786" y="777"/>
                </a:cxn>
                <a:cxn ang="0">
                  <a:pos x="789" y="777"/>
                </a:cxn>
                <a:cxn ang="0">
                  <a:pos x="799" y="785"/>
                </a:cxn>
                <a:cxn ang="0">
                  <a:pos x="816" y="794"/>
                </a:cxn>
                <a:cxn ang="0">
                  <a:pos x="837" y="808"/>
                </a:cxn>
                <a:cxn ang="0">
                  <a:pos x="860" y="825"/>
                </a:cxn>
                <a:cxn ang="0">
                  <a:pos x="888" y="848"/>
                </a:cxn>
                <a:cxn ang="0">
                  <a:pos x="913" y="870"/>
                </a:cxn>
                <a:cxn ang="0">
                  <a:pos x="941" y="899"/>
                </a:cxn>
                <a:cxn ang="0">
                  <a:pos x="964" y="929"/>
                </a:cxn>
                <a:cxn ang="0">
                  <a:pos x="987" y="964"/>
                </a:cxn>
                <a:cxn ang="0">
                  <a:pos x="1006" y="1000"/>
                </a:cxn>
                <a:cxn ang="0">
                  <a:pos x="1019" y="1041"/>
                </a:cxn>
                <a:cxn ang="0">
                  <a:pos x="1027" y="1083"/>
                </a:cxn>
                <a:cxn ang="0">
                  <a:pos x="1027" y="1127"/>
                </a:cxn>
                <a:cxn ang="0">
                  <a:pos x="1018" y="1173"/>
                </a:cxn>
                <a:cxn ang="0">
                  <a:pos x="999" y="1224"/>
                </a:cxn>
                <a:cxn ang="0">
                  <a:pos x="890" y="1344"/>
                </a:cxn>
                <a:cxn ang="0">
                  <a:pos x="1149" y="1462"/>
                </a:cxn>
                <a:cxn ang="0">
                  <a:pos x="1075" y="1579"/>
                </a:cxn>
                <a:cxn ang="0">
                  <a:pos x="884" y="1536"/>
                </a:cxn>
                <a:cxn ang="0">
                  <a:pos x="753" y="1372"/>
                </a:cxn>
                <a:cxn ang="0">
                  <a:pos x="767" y="1252"/>
                </a:cxn>
                <a:cxn ang="0">
                  <a:pos x="668" y="1169"/>
                </a:cxn>
                <a:cxn ang="0">
                  <a:pos x="341" y="1456"/>
                </a:cxn>
                <a:cxn ang="0">
                  <a:pos x="0" y="1144"/>
                </a:cxn>
                <a:cxn ang="0">
                  <a:pos x="331" y="907"/>
                </a:cxn>
                <a:cxn ang="0">
                  <a:pos x="331" y="907"/>
                </a:cxn>
              </a:cxnLst>
              <a:rect l="0" t="0" r="r" b="b"/>
              <a:pathLst>
                <a:path w="1569" h="1579">
                  <a:moveTo>
                    <a:pt x="331" y="907"/>
                  </a:moveTo>
                  <a:lnTo>
                    <a:pt x="1424" y="0"/>
                  </a:lnTo>
                  <a:lnTo>
                    <a:pt x="1569" y="68"/>
                  </a:lnTo>
                  <a:lnTo>
                    <a:pt x="786" y="777"/>
                  </a:lnTo>
                  <a:lnTo>
                    <a:pt x="789" y="777"/>
                  </a:lnTo>
                  <a:lnTo>
                    <a:pt x="799" y="785"/>
                  </a:lnTo>
                  <a:lnTo>
                    <a:pt x="816" y="794"/>
                  </a:lnTo>
                  <a:lnTo>
                    <a:pt x="837" y="808"/>
                  </a:lnTo>
                  <a:lnTo>
                    <a:pt x="860" y="825"/>
                  </a:lnTo>
                  <a:lnTo>
                    <a:pt x="888" y="848"/>
                  </a:lnTo>
                  <a:lnTo>
                    <a:pt x="913" y="870"/>
                  </a:lnTo>
                  <a:lnTo>
                    <a:pt x="941" y="899"/>
                  </a:lnTo>
                  <a:lnTo>
                    <a:pt x="964" y="929"/>
                  </a:lnTo>
                  <a:lnTo>
                    <a:pt x="987" y="964"/>
                  </a:lnTo>
                  <a:lnTo>
                    <a:pt x="1006" y="1000"/>
                  </a:lnTo>
                  <a:lnTo>
                    <a:pt x="1019" y="1041"/>
                  </a:lnTo>
                  <a:lnTo>
                    <a:pt x="1027" y="1083"/>
                  </a:lnTo>
                  <a:lnTo>
                    <a:pt x="1027" y="1127"/>
                  </a:lnTo>
                  <a:lnTo>
                    <a:pt x="1018" y="1173"/>
                  </a:lnTo>
                  <a:lnTo>
                    <a:pt x="999" y="1224"/>
                  </a:lnTo>
                  <a:lnTo>
                    <a:pt x="890" y="1344"/>
                  </a:lnTo>
                  <a:lnTo>
                    <a:pt x="1149" y="1462"/>
                  </a:lnTo>
                  <a:lnTo>
                    <a:pt x="1075" y="1579"/>
                  </a:lnTo>
                  <a:lnTo>
                    <a:pt x="884" y="1536"/>
                  </a:lnTo>
                  <a:lnTo>
                    <a:pt x="753" y="1372"/>
                  </a:lnTo>
                  <a:lnTo>
                    <a:pt x="767" y="1252"/>
                  </a:lnTo>
                  <a:lnTo>
                    <a:pt x="668" y="1169"/>
                  </a:lnTo>
                  <a:lnTo>
                    <a:pt x="341" y="1456"/>
                  </a:lnTo>
                  <a:lnTo>
                    <a:pt x="0" y="1144"/>
                  </a:lnTo>
                  <a:lnTo>
                    <a:pt x="331" y="907"/>
                  </a:lnTo>
                  <a:lnTo>
                    <a:pt x="331" y="907"/>
                  </a:lnTo>
                  <a:close/>
                </a:path>
              </a:pathLst>
            </a:custGeom>
            <a:solidFill>
              <a:srgbClr val="E6E6E6"/>
            </a:solidFill>
            <a:ln w="9525">
              <a:noFill/>
              <a:round/>
              <a:headEnd/>
              <a:tailEnd/>
            </a:ln>
          </p:spPr>
          <p:txBody>
            <a:bodyPr>
              <a:prstTxWarp prst="textNoShape">
                <a:avLst/>
              </a:prstTxWarp>
            </a:bodyPr>
            <a:lstStyle/>
            <a:p>
              <a:endParaRPr lang="es-MX"/>
            </a:p>
          </p:txBody>
        </p:sp>
        <p:sp>
          <p:nvSpPr>
            <p:cNvPr id="129047" name="Freeform 23"/>
            <p:cNvSpPr>
              <a:spLocks/>
            </p:cNvSpPr>
            <p:nvPr/>
          </p:nvSpPr>
          <p:spPr bwMode="auto">
            <a:xfrm>
              <a:off x="2412" y="2413"/>
              <a:ext cx="126" cy="126"/>
            </a:xfrm>
            <a:custGeom>
              <a:avLst/>
              <a:gdLst/>
              <a:ahLst/>
              <a:cxnLst>
                <a:cxn ang="0">
                  <a:pos x="137" y="252"/>
                </a:cxn>
                <a:cxn ang="0">
                  <a:pos x="162" y="247"/>
                </a:cxn>
                <a:cxn ang="0">
                  <a:pos x="185" y="237"/>
                </a:cxn>
                <a:cxn ang="0">
                  <a:pos x="206" y="222"/>
                </a:cxn>
                <a:cxn ang="0">
                  <a:pos x="223" y="207"/>
                </a:cxn>
                <a:cxn ang="0">
                  <a:pos x="236" y="186"/>
                </a:cxn>
                <a:cxn ang="0">
                  <a:pos x="246" y="163"/>
                </a:cxn>
                <a:cxn ang="0">
                  <a:pos x="251" y="138"/>
                </a:cxn>
                <a:cxn ang="0">
                  <a:pos x="251" y="114"/>
                </a:cxn>
                <a:cxn ang="0">
                  <a:pos x="246" y="87"/>
                </a:cxn>
                <a:cxn ang="0">
                  <a:pos x="236" y="64"/>
                </a:cxn>
                <a:cxn ang="0">
                  <a:pos x="223" y="45"/>
                </a:cxn>
                <a:cxn ang="0">
                  <a:pos x="206" y="26"/>
                </a:cxn>
                <a:cxn ang="0">
                  <a:pos x="185" y="13"/>
                </a:cxn>
                <a:cxn ang="0">
                  <a:pos x="162" y="3"/>
                </a:cxn>
                <a:cxn ang="0">
                  <a:pos x="137" y="0"/>
                </a:cxn>
                <a:cxn ang="0">
                  <a:pos x="111" y="0"/>
                </a:cxn>
                <a:cxn ang="0">
                  <a:pos x="86" y="3"/>
                </a:cxn>
                <a:cxn ang="0">
                  <a:pos x="65" y="13"/>
                </a:cxn>
                <a:cxn ang="0">
                  <a:pos x="44" y="26"/>
                </a:cxn>
                <a:cxn ang="0">
                  <a:pos x="27" y="45"/>
                </a:cxn>
                <a:cxn ang="0">
                  <a:pos x="14" y="64"/>
                </a:cxn>
                <a:cxn ang="0">
                  <a:pos x="4" y="87"/>
                </a:cxn>
                <a:cxn ang="0">
                  <a:pos x="0" y="114"/>
                </a:cxn>
                <a:cxn ang="0">
                  <a:pos x="0" y="138"/>
                </a:cxn>
                <a:cxn ang="0">
                  <a:pos x="4" y="163"/>
                </a:cxn>
                <a:cxn ang="0">
                  <a:pos x="14" y="186"/>
                </a:cxn>
                <a:cxn ang="0">
                  <a:pos x="27" y="207"/>
                </a:cxn>
                <a:cxn ang="0">
                  <a:pos x="44" y="222"/>
                </a:cxn>
                <a:cxn ang="0">
                  <a:pos x="65" y="237"/>
                </a:cxn>
                <a:cxn ang="0">
                  <a:pos x="86" y="247"/>
                </a:cxn>
                <a:cxn ang="0">
                  <a:pos x="111" y="252"/>
                </a:cxn>
                <a:cxn ang="0">
                  <a:pos x="126" y="252"/>
                </a:cxn>
              </a:cxnLst>
              <a:rect l="0" t="0" r="r" b="b"/>
              <a:pathLst>
                <a:path w="253" h="252">
                  <a:moveTo>
                    <a:pt x="126" y="252"/>
                  </a:moveTo>
                  <a:lnTo>
                    <a:pt x="137" y="252"/>
                  </a:lnTo>
                  <a:lnTo>
                    <a:pt x="151" y="251"/>
                  </a:lnTo>
                  <a:lnTo>
                    <a:pt x="162" y="247"/>
                  </a:lnTo>
                  <a:lnTo>
                    <a:pt x="174" y="243"/>
                  </a:lnTo>
                  <a:lnTo>
                    <a:pt x="185" y="237"/>
                  </a:lnTo>
                  <a:lnTo>
                    <a:pt x="196" y="230"/>
                  </a:lnTo>
                  <a:lnTo>
                    <a:pt x="206" y="222"/>
                  </a:lnTo>
                  <a:lnTo>
                    <a:pt x="215" y="216"/>
                  </a:lnTo>
                  <a:lnTo>
                    <a:pt x="223" y="207"/>
                  </a:lnTo>
                  <a:lnTo>
                    <a:pt x="231" y="197"/>
                  </a:lnTo>
                  <a:lnTo>
                    <a:pt x="236" y="186"/>
                  </a:lnTo>
                  <a:lnTo>
                    <a:pt x="242" y="176"/>
                  </a:lnTo>
                  <a:lnTo>
                    <a:pt x="246" y="163"/>
                  </a:lnTo>
                  <a:lnTo>
                    <a:pt x="250" y="152"/>
                  </a:lnTo>
                  <a:lnTo>
                    <a:pt x="251" y="138"/>
                  </a:lnTo>
                  <a:lnTo>
                    <a:pt x="253" y="127"/>
                  </a:lnTo>
                  <a:lnTo>
                    <a:pt x="251" y="114"/>
                  </a:lnTo>
                  <a:lnTo>
                    <a:pt x="250" y="100"/>
                  </a:lnTo>
                  <a:lnTo>
                    <a:pt x="246" y="87"/>
                  </a:lnTo>
                  <a:lnTo>
                    <a:pt x="242" y="78"/>
                  </a:lnTo>
                  <a:lnTo>
                    <a:pt x="236" y="64"/>
                  </a:lnTo>
                  <a:lnTo>
                    <a:pt x="231" y="55"/>
                  </a:lnTo>
                  <a:lnTo>
                    <a:pt x="223" y="45"/>
                  </a:lnTo>
                  <a:lnTo>
                    <a:pt x="215" y="36"/>
                  </a:lnTo>
                  <a:lnTo>
                    <a:pt x="206" y="26"/>
                  </a:lnTo>
                  <a:lnTo>
                    <a:pt x="196" y="20"/>
                  </a:lnTo>
                  <a:lnTo>
                    <a:pt x="185" y="13"/>
                  </a:lnTo>
                  <a:lnTo>
                    <a:pt x="174" y="9"/>
                  </a:lnTo>
                  <a:lnTo>
                    <a:pt x="162" y="3"/>
                  </a:lnTo>
                  <a:lnTo>
                    <a:pt x="151" y="1"/>
                  </a:lnTo>
                  <a:lnTo>
                    <a:pt x="137" y="0"/>
                  </a:lnTo>
                  <a:lnTo>
                    <a:pt x="126" y="0"/>
                  </a:lnTo>
                  <a:lnTo>
                    <a:pt x="111" y="0"/>
                  </a:lnTo>
                  <a:lnTo>
                    <a:pt x="99" y="1"/>
                  </a:lnTo>
                  <a:lnTo>
                    <a:pt x="86" y="3"/>
                  </a:lnTo>
                  <a:lnTo>
                    <a:pt x="77" y="9"/>
                  </a:lnTo>
                  <a:lnTo>
                    <a:pt x="65" y="13"/>
                  </a:lnTo>
                  <a:lnTo>
                    <a:pt x="54" y="20"/>
                  </a:lnTo>
                  <a:lnTo>
                    <a:pt x="44" y="26"/>
                  </a:lnTo>
                  <a:lnTo>
                    <a:pt x="37" y="36"/>
                  </a:lnTo>
                  <a:lnTo>
                    <a:pt x="27" y="45"/>
                  </a:lnTo>
                  <a:lnTo>
                    <a:pt x="21" y="55"/>
                  </a:lnTo>
                  <a:lnTo>
                    <a:pt x="14" y="64"/>
                  </a:lnTo>
                  <a:lnTo>
                    <a:pt x="8" y="78"/>
                  </a:lnTo>
                  <a:lnTo>
                    <a:pt x="4" y="87"/>
                  </a:lnTo>
                  <a:lnTo>
                    <a:pt x="2" y="100"/>
                  </a:lnTo>
                  <a:lnTo>
                    <a:pt x="0" y="114"/>
                  </a:lnTo>
                  <a:lnTo>
                    <a:pt x="0" y="127"/>
                  </a:lnTo>
                  <a:lnTo>
                    <a:pt x="0" y="138"/>
                  </a:lnTo>
                  <a:lnTo>
                    <a:pt x="2" y="152"/>
                  </a:lnTo>
                  <a:lnTo>
                    <a:pt x="4" y="163"/>
                  </a:lnTo>
                  <a:lnTo>
                    <a:pt x="8" y="176"/>
                  </a:lnTo>
                  <a:lnTo>
                    <a:pt x="14" y="186"/>
                  </a:lnTo>
                  <a:lnTo>
                    <a:pt x="21" y="197"/>
                  </a:lnTo>
                  <a:lnTo>
                    <a:pt x="27" y="207"/>
                  </a:lnTo>
                  <a:lnTo>
                    <a:pt x="37" y="216"/>
                  </a:lnTo>
                  <a:lnTo>
                    <a:pt x="44" y="222"/>
                  </a:lnTo>
                  <a:lnTo>
                    <a:pt x="54" y="230"/>
                  </a:lnTo>
                  <a:lnTo>
                    <a:pt x="65" y="237"/>
                  </a:lnTo>
                  <a:lnTo>
                    <a:pt x="77" y="243"/>
                  </a:lnTo>
                  <a:lnTo>
                    <a:pt x="86" y="247"/>
                  </a:lnTo>
                  <a:lnTo>
                    <a:pt x="99" y="251"/>
                  </a:lnTo>
                  <a:lnTo>
                    <a:pt x="111" y="252"/>
                  </a:lnTo>
                  <a:lnTo>
                    <a:pt x="126" y="252"/>
                  </a:lnTo>
                  <a:lnTo>
                    <a:pt x="126" y="252"/>
                  </a:lnTo>
                  <a:close/>
                </a:path>
              </a:pathLst>
            </a:custGeom>
            <a:solidFill>
              <a:srgbClr val="CCCCCC"/>
            </a:solidFill>
            <a:ln w="9525">
              <a:noFill/>
              <a:round/>
              <a:headEnd/>
              <a:tailEnd/>
            </a:ln>
          </p:spPr>
          <p:txBody>
            <a:bodyPr>
              <a:prstTxWarp prst="textNoShape">
                <a:avLst/>
              </a:prstTxWarp>
            </a:bodyPr>
            <a:lstStyle/>
            <a:p>
              <a:endParaRPr lang="es-MX"/>
            </a:p>
          </p:txBody>
        </p:sp>
        <p:sp>
          <p:nvSpPr>
            <p:cNvPr id="129048" name="Freeform 24"/>
            <p:cNvSpPr>
              <a:spLocks/>
            </p:cNvSpPr>
            <p:nvPr/>
          </p:nvSpPr>
          <p:spPr bwMode="auto">
            <a:xfrm>
              <a:off x="2463" y="1911"/>
              <a:ext cx="622" cy="575"/>
            </a:xfrm>
            <a:custGeom>
              <a:avLst/>
              <a:gdLst/>
              <a:ahLst/>
              <a:cxnLst>
                <a:cxn ang="0">
                  <a:pos x="1082" y="0"/>
                </a:cxn>
                <a:cxn ang="0">
                  <a:pos x="1107" y="0"/>
                </a:cxn>
                <a:cxn ang="0">
                  <a:pos x="1151" y="4"/>
                </a:cxn>
                <a:cxn ang="0">
                  <a:pos x="1198" y="21"/>
                </a:cxn>
                <a:cxn ang="0">
                  <a:pos x="1234" y="59"/>
                </a:cxn>
                <a:cxn ang="0">
                  <a:pos x="1244" y="125"/>
                </a:cxn>
                <a:cxn ang="0">
                  <a:pos x="641" y="667"/>
                </a:cxn>
                <a:cxn ang="0">
                  <a:pos x="675" y="660"/>
                </a:cxn>
                <a:cxn ang="0">
                  <a:pos x="715" y="663"/>
                </a:cxn>
                <a:cxn ang="0">
                  <a:pos x="751" y="686"/>
                </a:cxn>
                <a:cxn ang="0">
                  <a:pos x="766" y="739"/>
                </a:cxn>
                <a:cxn ang="0">
                  <a:pos x="766" y="810"/>
                </a:cxn>
                <a:cxn ang="0">
                  <a:pos x="791" y="840"/>
                </a:cxn>
                <a:cxn ang="0">
                  <a:pos x="835" y="840"/>
                </a:cxn>
                <a:cxn ang="0">
                  <a:pos x="884" y="825"/>
                </a:cxn>
                <a:cxn ang="0">
                  <a:pos x="934" y="813"/>
                </a:cxn>
                <a:cxn ang="0">
                  <a:pos x="974" y="819"/>
                </a:cxn>
                <a:cxn ang="0">
                  <a:pos x="1023" y="844"/>
                </a:cxn>
                <a:cxn ang="0">
                  <a:pos x="1082" y="874"/>
                </a:cxn>
                <a:cxn ang="0">
                  <a:pos x="1139" y="907"/>
                </a:cxn>
                <a:cxn ang="0">
                  <a:pos x="1181" y="929"/>
                </a:cxn>
                <a:cxn ang="0">
                  <a:pos x="1198" y="943"/>
                </a:cxn>
                <a:cxn ang="0">
                  <a:pos x="979" y="1142"/>
                </a:cxn>
                <a:cxn ang="0">
                  <a:pos x="943" y="1118"/>
                </a:cxn>
                <a:cxn ang="0">
                  <a:pos x="896" y="1087"/>
                </a:cxn>
                <a:cxn ang="0">
                  <a:pos x="839" y="1066"/>
                </a:cxn>
                <a:cxn ang="0">
                  <a:pos x="795" y="1076"/>
                </a:cxn>
                <a:cxn ang="0">
                  <a:pos x="770" y="1102"/>
                </a:cxn>
                <a:cxn ang="0">
                  <a:pos x="747" y="1097"/>
                </a:cxn>
                <a:cxn ang="0">
                  <a:pos x="787" y="1042"/>
                </a:cxn>
                <a:cxn ang="0">
                  <a:pos x="835" y="1024"/>
                </a:cxn>
                <a:cxn ang="0">
                  <a:pos x="888" y="1028"/>
                </a:cxn>
                <a:cxn ang="0">
                  <a:pos x="938" y="1051"/>
                </a:cxn>
                <a:cxn ang="0">
                  <a:pos x="978" y="1080"/>
                </a:cxn>
                <a:cxn ang="0">
                  <a:pos x="997" y="1083"/>
                </a:cxn>
                <a:cxn ang="0">
                  <a:pos x="1021" y="1057"/>
                </a:cxn>
                <a:cxn ang="0">
                  <a:pos x="1057" y="1017"/>
                </a:cxn>
                <a:cxn ang="0">
                  <a:pos x="1090" y="977"/>
                </a:cxn>
                <a:cxn ang="0">
                  <a:pos x="1116" y="948"/>
                </a:cxn>
                <a:cxn ang="0">
                  <a:pos x="943" y="857"/>
                </a:cxn>
                <a:cxn ang="0">
                  <a:pos x="932" y="861"/>
                </a:cxn>
                <a:cxn ang="0">
                  <a:pos x="903" y="869"/>
                </a:cxn>
                <a:cxn ang="0">
                  <a:pos x="865" y="878"/>
                </a:cxn>
                <a:cxn ang="0">
                  <a:pos x="822" y="882"/>
                </a:cxn>
                <a:cxn ang="0">
                  <a:pos x="778" y="871"/>
                </a:cxn>
                <a:cxn ang="0">
                  <a:pos x="744" y="844"/>
                </a:cxn>
                <a:cxn ang="0">
                  <a:pos x="727" y="812"/>
                </a:cxn>
                <a:cxn ang="0">
                  <a:pos x="723" y="781"/>
                </a:cxn>
                <a:cxn ang="0">
                  <a:pos x="727" y="751"/>
                </a:cxn>
                <a:cxn ang="0">
                  <a:pos x="732" y="734"/>
                </a:cxn>
                <a:cxn ang="0">
                  <a:pos x="734" y="728"/>
                </a:cxn>
                <a:cxn ang="0">
                  <a:pos x="715" y="701"/>
                </a:cxn>
                <a:cxn ang="0">
                  <a:pos x="690" y="690"/>
                </a:cxn>
                <a:cxn ang="0">
                  <a:pos x="654" y="692"/>
                </a:cxn>
                <a:cxn ang="0">
                  <a:pos x="574" y="667"/>
                </a:cxn>
                <a:cxn ang="0">
                  <a:pos x="631" y="616"/>
                </a:cxn>
                <a:cxn ang="0">
                  <a:pos x="772" y="492"/>
                </a:cxn>
                <a:cxn ang="0">
                  <a:pos x="947" y="336"/>
                </a:cxn>
                <a:cxn ang="0">
                  <a:pos x="1105" y="198"/>
                </a:cxn>
                <a:cxn ang="0">
                  <a:pos x="1194" y="116"/>
                </a:cxn>
                <a:cxn ang="0">
                  <a:pos x="38" y="948"/>
                </a:cxn>
              </a:cxnLst>
              <a:rect l="0" t="0" r="r" b="b"/>
              <a:pathLst>
                <a:path w="1244" h="1150">
                  <a:moveTo>
                    <a:pt x="0" y="912"/>
                  </a:moveTo>
                  <a:lnTo>
                    <a:pt x="1080" y="2"/>
                  </a:lnTo>
                  <a:lnTo>
                    <a:pt x="1082" y="0"/>
                  </a:lnTo>
                  <a:lnTo>
                    <a:pt x="1088" y="0"/>
                  </a:lnTo>
                  <a:lnTo>
                    <a:pt x="1095" y="0"/>
                  </a:lnTo>
                  <a:lnTo>
                    <a:pt x="1107" y="0"/>
                  </a:lnTo>
                  <a:lnTo>
                    <a:pt x="1120" y="0"/>
                  </a:lnTo>
                  <a:lnTo>
                    <a:pt x="1135" y="2"/>
                  </a:lnTo>
                  <a:lnTo>
                    <a:pt x="1151" y="4"/>
                  </a:lnTo>
                  <a:lnTo>
                    <a:pt x="1168" y="9"/>
                  </a:lnTo>
                  <a:lnTo>
                    <a:pt x="1183" y="13"/>
                  </a:lnTo>
                  <a:lnTo>
                    <a:pt x="1198" y="21"/>
                  </a:lnTo>
                  <a:lnTo>
                    <a:pt x="1211" y="30"/>
                  </a:lnTo>
                  <a:lnTo>
                    <a:pt x="1225" y="44"/>
                  </a:lnTo>
                  <a:lnTo>
                    <a:pt x="1234" y="59"/>
                  </a:lnTo>
                  <a:lnTo>
                    <a:pt x="1240" y="76"/>
                  </a:lnTo>
                  <a:lnTo>
                    <a:pt x="1244" y="99"/>
                  </a:lnTo>
                  <a:lnTo>
                    <a:pt x="1244" y="125"/>
                  </a:lnTo>
                  <a:lnTo>
                    <a:pt x="630" y="671"/>
                  </a:lnTo>
                  <a:lnTo>
                    <a:pt x="635" y="669"/>
                  </a:lnTo>
                  <a:lnTo>
                    <a:pt x="641" y="667"/>
                  </a:lnTo>
                  <a:lnTo>
                    <a:pt x="650" y="665"/>
                  </a:lnTo>
                  <a:lnTo>
                    <a:pt x="662" y="661"/>
                  </a:lnTo>
                  <a:lnTo>
                    <a:pt x="675" y="660"/>
                  </a:lnTo>
                  <a:lnTo>
                    <a:pt x="688" y="660"/>
                  </a:lnTo>
                  <a:lnTo>
                    <a:pt x="704" y="661"/>
                  </a:lnTo>
                  <a:lnTo>
                    <a:pt x="715" y="663"/>
                  </a:lnTo>
                  <a:lnTo>
                    <a:pt x="728" y="669"/>
                  </a:lnTo>
                  <a:lnTo>
                    <a:pt x="740" y="677"/>
                  </a:lnTo>
                  <a:lnTo>
                    <a:pt x="751" y="686"/>
                  </a:lnTo>
                  <a:lnTo>
                    <a:pt x="759" y="699"/>
                  </a:lnTo>
                  <a:lnTo>
                    <a:pt x="765" y="717"/>
                  </a:lnTo>
                  <a:lnTo>
                    <a:pt x="766" y="739"/>
                  </a:lnTo>
                  <a:lnTo>
                    <a:pt x="766" y="764"/>
                  </a:lnTo>
                  <a:lnTo>
                    <a:pt x="765" y="791"/>
                  </a:lnTo>
                  <a:lnTo>
                    <a:pt x="766" y="810"/>
                  </a:lnTo>
                  <a:lnTo>
                    <a:pt x="772" y="823"/>
                  </a:lnTo>
                  <a:lnTo>
                    <a:pt x="782" y="834"/>
                  </a:lnTo>
                  <a:lnTo>
                    <a:pt x="791" y="840"/>
                  </a:lnTo>
                  <a:lnTo>
                    <a:pt x="804" y="842"/>
                  </a:lnTo>
                  <a:lnTo>
                    <a:pt x="818" y="842"/>
                  </a:lnTo>
                  <a:lnTo>
                    <a:pt x="835" y="840"/>
                  </a:lnTo>
                  <a:lnTo>
                    <a:pt x="850" y="836"/>
                  </a:lnTo>
                  <a:lnTo>
                    <a:pt x="867" y="831"/>
                  </a:lnTo>
                  <a:lnTo>
                    <a:pt x="884" y="825"/>
                  </a:lnTo>
                  <a:lnTo>
                    <a:pt x="901" y="821"/>
                  </a:lnTo>
                  <a:lnTo>
                    <a:pt x="917" y="815"/>
                  </a:lnTo>
                  <a:lnTo>
                    <a:pt x="934" y="813"/>
                  </a:lnTo>
                  <a:lnTo>
                    <a:pt x="949" y="813"/>
                  </a:lnTo>
                  <a:lnTo>
                    <a:pt x="962" y="815"/>
                  </a:lnTo>
                  <a:lnTo>
                    <a:pt x="974" y="819"/>
                  </a:lnTo>
                  <a:lnTo>
                    <a:pt x="989" y="827"/>
                  </a:lnTo>
                  <a:lnTo>
                    <a:pt x="1004" y="834"/>
                  </a:lnTo>
                  <a:lnTo>
                    <a:pt x="1023" y="844"/>
                  </a:lnTo>
                  <a:lnTo>
                    <a:pt x="1042" y="853"/>
                  </a:lnTo>
                  <a:lnTo>
                    <a:pt x="1063" y="863"/>
                  </a:lnTo>
                  <a:lnTo>
                    <a:pt x="1082" y="874"/>
                  </a:lnTo>
                  <a:lnTo>
                    <a:pt x="1101" y="886"/>
                  </a:lnTo>
                  <a:lnTo>
                    <a:pt x="1120" y="895"/>
                  </a:lnTo>
                  <a:lnTo>
                    <a:pt x="1139" y="907"/>
                  </a:lnTo>
                  <a:lnTo>
                    <a:pt x="1154" y="914"/>
                  </a:lnTo>
                  <a:lnTo>
                    <a:pt x="1170" y="924"/>
                  </a:lnTo>
                  <a:lnTo>
                    <a:pt x="1181" y="929"/>
                  </a:lnTo>
                  <a:lnTo>
                    <a:pt x="1190" y="937"/>
                  </a:lnTo>
                  <a:lnTo>
                    <a:pt x="1194" y="941"/>
                  </a:lnTo>
                  <a:lnTo>
                    <a:pt x="1198" y="943"/>
                  </a:lnTo>
                  <a:lnTo>
                    <a:pt x="989" y="1150"/>
                  </a:lnTo>
                  <a:lnTo>
                    <a:pt x="985" y="1148"/>
                  </a:lnTo>
                  <a:lnTo>
                    <a:pt x="979" y="1142"/>
                  </a:lnTo>
                  <a:lnTo>
                    <a:pt x="970" y="1137"/>
                  </a:lnTo>
                  <a:lnTo>
                    <a:pt x="960" y="1127"/>
                  </a:lnTo>
                  <a:lnTo>
                    <a:pt x="943" y="1118"/>
                  </a:lnTo>
                  <a:lnTo>
                    <a:pt x="930" y="1106"/>
                  </a:lnTo>
                  <a:lnTo>
                    <a:pt x="911" y="1097"/>
                  </a:lnTo>
                  <a:lnTo>
                    <a:pt x="896" y="1087"/>
                  </a:lnTo>
                  <a:lnTo>
                    <a:pt x="877" y="1078"/>
                  </a:lnTo>
                  <a:lnTo>
                    <a:pt x="858" y="1070"/>
                  </a:lnTo>
                  <a:lnTo>
                    <a:pt x="839" y="1066"/>
                  </a:lnTo>
                  <a:lnTo>
                    <a:pt x="823" y="1066"/>
                  </a:lnTo>
                  <a:lnTo>
                    <a:pt x="806" y="1068"/>
                  </a:lnTo>
                  <a:lnTo>
                    <a:pt x="795" y="1076"/>
                  </a:lnTo>
                  <a:lnTo>
                    <a:pt x="784" y="1089"/>
                  </a:lnTo>
                  <a:lnTo>
                    <a:pt x="774" y="1108"/>
                  </a:lnTo>
                  <a:lnTo>
                    <a:pt x="770" y="1102"/>
                  </a:lnTo>
                  <a:lnTo>
                    <a:pt x="761" y="1099"/>
                  </a:lnTo>
                  <a:lnTo>
                    <a:pt x="751" y="1095"/>
                  </a:lnTo>
                  <a:lnTo>
                    <a:pt x="747" y="1097"/>
                  </a:lnTo>
                  <a:lnTo>
                    <a:pt x="761" y="1072"/>
                  </a:lnTo>
                  <a:lnTo>
                    <a:pt x="772" y="1057"/>
                  </a:lnTo>
                  <a:lnTo>
                    <a:pt x="787" y="1042"/>
                  </a:lnTo>
                  <a:lnTo>
                    <a:pt x="803" y="1032"/>
                  </a:lnTo>
                  <a:lnTo>
                    <a:pt x="818" y="1026"/>
                  </a:lnTo>
                  <a:lnTo>
                    <a:pt x="835" y="1024"/>
                  </a:lnTo>
                  <a:lnTo>
                    <a:pt x="854" y="1023"/>
                  </a:lnTo>
                  <a:lnTo>
                    <a:pt x="871" y="1026"/>
                  </a:lnTo>
                  <a:lnTo>
                    <a:pt x="888" y="1028"/>
                  </a:lnTo>
                  <a:lnTo>
                    <a:pt x="903" y="1036"/>
                  </a:lnTo>
                  <a:lnTo>
                    <a:pt x="920" y="1042"/>
                  </a:lnTo>
                  <a:lnTo>
                    <a:pt x="938" y="1051"/>
                  </a:lnTo>
                  <a:lnTo>
                    <a:pt x="951" y="1061"/>
                  </a:lnTo>
                  <a:lnTo>
                    <a:pt x="966" y="1070"/>
                  </a:lnTo>
                  <a:lnTo>
                    <a:pt x="978" y="1080"/>
                  </a:lnTo>
                  <a:lnTo>
                    <a:pt x="991" y="1089"/>
                  </a:lnTo>
                  <a:lnTo>
                    <a:pt x="991" y="1087"/>
                  </a:lnTo>
                  <a:lnTo>
                    <a:pt x="997" y="1083"/>
                  </a:lnTo>
                  <a:lnTo>
                    <a:pt x="1002" y="1076"/>
                  </a:lnTo>
                  <a:lnTo>
                    <a:pt x="1012" y="1068"/>
                  </a:lnTo>
                  <a:lnTo>
                    <a:pt x="1021" y="1057"/>
                  </a:lnTo>
                  <a:lnTo>
                    <a:pt x="1033" y="1044"/>
                  </a:lnTo>
                  <a:lnTo>
                    <a:pt x="1044" y="1030"/>
                  </a:lnTo>
                  <a:lnTo>
                    <a:pt x="1057" y="1017"/>
                  </a:lnTo>
                  <a:lnTo>
                    <a:pt x="1069" y="1004"/>
                  </a:lnTo>
                  <a:lnTo>
                    <a:pt x="1080" y="990"/>
                  </a:lnTo>
                  <a:lnTo>
                    <a:pt x="1090" y="977"/>
                  </a:lnTo>
                  <a:lnTo>
                    <a:pt x="1101" y="966"/>
                  </a:lnTo>
                  <a:lnTo>
                    <a:pt x="1109" y="956"/>
                  </a:lnTo>
                  <a:lnTo>
                    <a:pt x="1116" y="948"/>
                  </a:lnTo>
                  <a:lnTo>
                    <a:pt x="1120" y="945"/>
                  </a:lnTo>
                  <a:lnTo>
                    <a:pt x="1122" y="945"/>
                  </a:lnTo>
                  <a:lnTo>
                    <a:pt x="943" y="857"/>
                  </a:lnTo>
                  <a:lnTo>
                    <a:pt x="941" y="857"/>
                  </a:lnTo>
                  <a:lnTo>
                    <a:pt x="938" y="857"/>
                  </a:lnTo>
                  <a:lnTo>
                    <a:pt x="932" y="861"/>
                  </a:lnTo>
                  <a:lnTo>
                    <a:pt x="924" y="863"/>
                  </a:lnTo>
                  <a:lnTo>
                    <a:pt x="913" y="867"/>
                  </a:lnTo>
                  <a:lnTo>
                    <a:pt x="903" y="869"/>
                  </a:lnTo>
                  <a:lnTo>
                    <a:pt x="890" y="872"/>
                  </a:lnTo>
                  <a:lnTo>
                    <a:pt x="879" y="876"/>
                  </a:lnTo>
                  <a:lnTo>
                    <a:pt x="865" y="878"/>
                  </a:lnTo>
                  <a:lnTo>
                    <a:pt x="850" y="880"/>
                  </a:lnTo>
                  <a:lnTo>
                    <a:pt x="837" y="880"/>
                  </a:lnTo>
                  <a:lnTo>
                    <a:pt x="822" y="882"/>
                  </a:lnTo>
                  <a:lnTo>
                    <a:pt x="806" y="880"/>
                  </a:lnTo>
                  <a:lnTo>
                    <a:pt x="791" y="876"/>
                  </a:lnTo>
                  <a:lnTo>
                    <a:pt x="778" y="871"/>
                  </a:lnTo>
                  <a:lnTo>
                    <a:pt x="765" y="865"/>
                  </a:lnTo>
                  <a:lnTo>
                    <a:pt x="753" y="853"/>
                  </a:lnTo>
                  <a:lnTo>
                    <a:pt x="744" y="844"/>
                  </a:lnTo>
                  <a:lnTo>
                    <a:pt x="736" y="834"/>
                  </a:lnTo>
                  <a:lnTo>
                    <a:pt x="730" y="823"/>
                  </a:lnTo>
                  <a:lnTo>
                    <a:pt x="727" y="812"/>
                  </a:lnTo>
                  <a:lnTo>
                    <a:pt x="723" y="802"/>
                  </a:lnTo>
                  <a:lnTo>
                    <a:pt x="723" y="791"/>
                  </a:lnTo>
                  <a:lnTo>
                    <a:pt x="723" y="781"/>
                  </a:lnTo>
                  <a:lnTo>
                    <a:pt x="723" y="770"/>
                  </a:lnTo>
                  <a:lnTo>
                    <a:pt x="725" y="760"/>
                  </a:lnTo>
                  <a:lnTo>
                    <a:pt x="727" y="751"/>
                  </a:lnTo>
                  <a:lnTo>
                    <a:pt x="728" y="745"/>
                  </a:lnTo>
                  <a:lnTo>
                    <a:pt x="730" y="739"/>
                  </a:lnTo>
                  <a:lnTo>
                    <a:pt x="732" y="734"/>
                  </a:lnTo>
                  <a:lnTo>
                    <a:pt x="734" y="732"/>
                  </a:lnTo>
                  <a:lnTo>
                    <a:pt x="734" y="732"/>
                  </a:lnTo>
                  <a:lnTo>
                    <a:pt x="734" y="728"/>
                  </a:lnTo>
                  <a:lnTo>
                    <a:pt x="730" y="720"/>
                  </a:lnTo>
                  <a:lnTo>
                    <a:pt x="725" y="711"/>
                  </a:lnTo>
                  <a:lnTo>
                    <a:pt x="715" y="701"/>
                  </a:lnTo>
                  <a:lnTo>
                    <a:pt x="708" y="698"/>
                  </a:lnTo>
                  <a:lnTo>
                    <a:pt x="700" y="694"/>
                  </a:lnTo>
                  <a:lnTo>
                    <a:pt x="690" y="690"/>
                  </a:lnTo>
                  <a:lnTo>
                    <a:pt x="681" y="690"/>
                  </a:lnTo>
                  <a:lnTo>
                    <a:pt x="668" y="690"/>
                  </a:lnTo>
                  <a:lnTo>
                    <a:pt x="654" y="692"/>
                  </a:lnTo>
                  <a:lnTo>
                    <a:pt x="639" y="698"/>
                  </a:lnTo>
                  <a:lnTo>
                    <a:pt x="622" y="705"/>
                  </a:lnTo>
                  <a:lnTo>
                    <a:pt x="574" y="667"/>
                  </a:lnTo>
                  <a:lnTo>
                    <a:pt x="580" y="660"/>
                  </a:lnTo>
                  <a:lnTo>
                    <a:pt x="599" y="642"/>
                  </a:lnTo>
                  <a:lnTo>
                    <a:pt x="631" y="616"/>
                  </a:lnTo>
                  <a:lnTo>
                    <a:pt x="671" y="582"/>
                  </a:lnTo>
                  <a:lnTo>
                    <a:pt x="719" y="538"/>
                  </a:lnTo>
                  <a:lnTo>
                    <a:pt x="772" y="492"/>
                  </a:lnTo>
                  <a:lnTo>
                    <a:pt x="829" y="441"/>
                  </a:lnTo>
                  <a:lnTo>
                    <a:pt x="888" y="390"/>
                  </a:lnTo>
                  <a:lnTo>
                    <a:pt x="947" y="336"/>
                  </a:lnTo>
                  <a:lnTo>
                    <a:pt x="1004" y="287"/>
                  </a:lnTo>
                  <a:lnTo>
                    <a:pt x="1055" y="239"/>
                  </a:lnTo>
                  <a:lnTo>
                    <a:pt x="1105" y="198"/>
                  </a:lnTo>
                  <a:lnTo>
                    <a:pt x="1145" y="161"/>
                  </a:lnTo>
                  <a:lnTo>
                    <a:pt x="1175" y="135"/>
                  </a:lnTo>
                  <a:lnTo>
                    <a:pt x="1194" y="116"/>
                  </a:lnTo>
                  <a:lnTo>
                    <a:pt x="1202" y="110"/>
                  </a:lnTo>
                  <a:lnTo>
                    <a:pt x="1071" y="55"/>
                  </a:lnTo>
                  <a:lnTo>
                    <a:pt x="38" y="948"/>
                  </a:lnTo>
                  <a:lnTo>
                    <a:pt x="0" y="912"/>
                  </a:lnTo>
                  <a:lnTo>
                    <a:pt x="0" y="912"/>
                  </a:lnTo>
                  <a:close/>
                </a:path>
              </a:pathLst>
            </a:custGeom>
            <a:solidFill>
              <a:srgbClr val="000000"/>
            </a:solidFill>
            <a:ln w="9525">
              <a:noFill/>
              <a:round/>
              <a:headEnd/>
              <a:tailEnd/>
            </a:ln>
          </p:spPr>
          <p:txBody>
            <a:bodyPr>
              <a:prstTxWarp prst="textNoShape">
                <a:avLst/>
              </a:prstTxWarp>
            </a:bodyPr>
            <a:lstStyle/>
            <a:p>
              <a:endParaRPr lang="es-MX"/>
            </a:p>
          </p:txBody>
        </p:sp>
        <p:sp>
          <p:nvSpPr>
            <p:cNvPr id="129049" name="Freeform 25"/>
            <p:cNvSpPr>
              <a:spLocks/>
            </p:cNvSpPr>
            <p:nvPr/>
          </p:nvSpPr>
          <p:spPr bwMode="auto">
            <a:xfrm>
              <a:off x="2375" y="2385"/>
              <a:ext cx="507" cy="317"/>
            </a:xfrm>
            <a:custGeom>
              <a:avLst/>
              <a:gdLst/>
              <a:ahLst/>
              <a:cxnLst>
                <a:cxn ang="0">
                  <a:pos x="168" y="31"/>
                </a:cxn>
                <a:cxn ang="0">
                  <a:pos x="143" y="40"/>
                </a:cxn>
                <a:cxn ang="0">
                  <a:pos x="116" y="57"/>
                </a:cxn>
                <a:cxn ang="0">
                  <a:pos x="312" y="287"/>
                </a:cxn>
                <a:cxn ang="0">
                  <a:pos x="348" y="267"/>
                </a:cxn>
                <a:cxn ang="0">
                  <a:pos x="384" y="242"/>
                </a:cxn>
                <a:cxn ang="0">
                  <a:pos x="417" y="210"/>
                </a:cxn>
                <a:cxn ang="0">
                  <a:pos x="447" y="172"/>
                </a:cxn>
                <a:cxn ang="0">
                  <a:pos x="580" y="297"/>
                </a:cxn>
                <a:cxn ang="0">
                  <a:pos x="565" y="329"/>
                </a:cxn>
                <a:cxn ang="0">
                  <a:pos x="563" y="384"/>
                </a:cxn>
                <a:cxn ang="0">
                  <a:pos x="599" y="459"/>
                </a:cxn>
                <a:cxn ang="0">
                  <a:pos x="677" y="535"/>
                </a:cxn>
                <a:cxn ang="0">
                  <a:pos x="753" y="578"/>
                </a:cxn>
                <a:cxn ang="0">
                  <a:pos x="814" y="595"/>
                </a:cxn>
                <a:cxn ang="0">
                  <a:pos x="845" y="601"/>
                </a:cxn>
                <a:cxn ang="0">
                  <a:pos x="957" y="422"/>
                </a:cxn>
                <a:cxn ang="0">
                  <a:pos x="907" y="400"/>
                </a:cxn>
                <a:cxn ang="0">
                  <a:pos x="843" y="356"/>
                </a:cxn>
                <a:cxn ang="0">
                  <a:pos x="803" y="282"/>
                </a:cxn>
                <a:cxn ang="0">
                  <a:pos x="814" y="189"/>
                </a:cxn>
                <a:cxn ang="0">
                  <a:pos x="848" y="128"/>
                </a:cxn>
                <a:cxn ang="0">
                  <a:pos x="885" y="97"/>
                </a:cxn>
                <a:cxn ang="0">
                  <a:pos x="909" y="86"/>
                </a:cxn>
                <a:cxn ang="0">
                  <a:pos x="938" y="103"/>
                </a:cxn>
                <a:cxn ang="0">
                  <a:pos x="915" y="118"/>
                </a:cxn>
                <a:cxn ang="0">
                  <a:pos x="879" y="154"/>
                </a:cxn>
                <a:cxn ang="0">
                  <a:pos x="846" y="210"/>
                </a:cxn>
                <a:cxn ang="0">
                  <a:pos x="839" y="282"/>
                </a:cxn>
                <a:cxn ang="0">
                  <a:pos x="877" y="339"/>
                </a:cxn>
                <a:cxn ang="0">
                  <a:pos x="942" y="375"/>
                </a:cxn>
                <a:cxn ang="0">
                  <a:pos x="997" y="392"/>
                </a:cxn>
                <a:cxn ang="0">
                  <a:pos x="867" y="633"/>
                </a:cxn>
                <a:cxn ang="0">
                  <a:pos x="839" y="633"/>
                </a:cxn>
                <a:cxn ang="0">
                  <a:pos x="772" y="624"/>
                </a:cxn>
                <a:cxn ang="0">
                  <a:pos x="683" y="586"/>
                </a:cxn>
                <a:cxn ang="0">
                  <a:pos x="594" y="506"/>
                </a:cxn>
                <a:cxn ang="0">
                  <a:pos x="537" y="411"/>
                </a:cxn>
                <a:cxn ang="0">
                  <a:pos x="525" y="346"/>
                </a:cxn>
                <a:cxn ang="0">
                  <a:pos x="533" y="308"/>
                </a:cxn>
                <a:cxn ang="0">
                  <a:pos x="542" y="297"/>
                </a:cxn>
                <a:cxn ang="0">
                  <a:pos x="430" y="253"/>
                </a:cxn>
                <a:cxn ang="0">
                  <a:pos x="320" y="324"/>
                </a:cxn>
                <a:cxn ang="0">
                  <a:pos x="175" y="364"/>
                </a:cxn>
                <a:cxn ang="0">
                  <a:pos x="38" y="287"/>
                </a:cxn>
                <a:cxn ang="0">
                  <a:pos x="0" y="200"/>
                </a:cxn>
                <a:cxn ang="0">
                  <a:pos x="12" y="134"/>
                </a:cxn>
                <a:cxn ang="0">
                  <a:pos x="50" y="69"/>
                </a:cxn>
                <a:cxn ang="0">
                  <a:pos x="114" y="12"/>
                </a:cxn>
              </a:cxnLst>
              <a:rect l="0" t="0" r="r" b="b"/>
              <a:pathLst>
                <a:path w="1016" h="633">
                  <a:moveTo>
                    <a:pt x="181" y="31"/>
                  </a:moveTo>
                  <a:lnTo>
                    <a:pt x="177" y="31"/>
                  </a:lnTo>
                  <a:lnTo>
                    <a:pt x="171" y="31"/>
                  </a:lnTo>
                  <a:lnTo>
                    <a:pt x="168" y="31"/>
                  </a:lnTo>
                  <a:lnTo>
                    <a:pt x="162" y="33"/>
                  </a:lnTo>
                  <a:lnTo>
                    <a:pt x="156" y="35"/>
                  </a:lnTo>
                  <a:lnTo>
                    <a:pt x="151" y="38"/>
                  </a:lnTo>
                  <a:lnTo>
                    <a:pt x="143" y="40"/>
                  </a:lnTo>
                  <a:lnTo>
                    <a:pt x="137" y="42"/>
                  </a:lnTo>
                  <a:lnTo>
                    <a:pt x="130" y="46"/>
                  </a:lnTo>
                  <a:lnTo>
                    <a:pt x="124" y="52"/>
                  </a:lnTo>
                  <a:lnTo>
                    <a:pt x="116" y="57"/>
                  </a:lnTo>
                  <a:lnTo>
                    <a:pt x="111" y="65"/>
                  </a:lnTo>
                  <a:lnTo>
                    <a:pt x="105" y="73"/>
                  </a:lnTo>
                  <a:lnTo>
                    <a:pt x="97" y="82"/>
                  </a:lnTo>
                  <a:lnTo>
                    <a:pt x="312" y="287"/>
                  </a:lnTo>
                  <a:lnTo>
                    <a:pt x="320" y="284"/>
                  </a:lnTo>
                  <a:lnTo>
                    <a:pt x="329" y="278"/>
                  </a:lnTo>
                  <a:lnTo>
                    <a:pt x="339" y="272"/>
                  </a:lnTo>
                  <a:lnTo>
                    <a:pt x="348" y="267"/>
                  </a:lnTo>
                  <a:lnTo>
                    <a:pt x="358" y="261"/>
                  </a:lnTo>
                  <a:lnTo>
                    <a:pt x="367" y="253"/>
                  </a:lnTo>
                  <a:lnTo>
                    <a:pt x="375" y="248"/>
                  </a:lnTo>
                  <a:lnTo>
                    <a:pt x="384" y="242"/>
                  </a:lnTo>
                  <a:lnTo>
                    <a:pt x="392" y="232"/>
                  </a:lnTo>
                  <a:lnTo>
                    <a:pt x="400" y="225"/>
                  </a:lnTo>
                  <a:lnTo>
                    <a:pt x="409" y="217"/>
                  </a:lnTo>
                  <a:lnTo>
                    <a:pt x="417" y="210"/>
                  </a:lnTo>
                  <a:lnTo>
                    <a:pt x="424" y="200"/>
                  </a:lnTo>
                  <a:lnTo>
                    <a:pt x="432" y="191"/>
                  </a:lnTo>
                  <a:lnTo>
                    <a:pt x="440" y="181"/>
                  </a:lnTo>
                  <a:lnTo>
                    <a:pt x="447" y="172"/>
                  </a:lnTo>
                  <a:lnTo>
                    <a:pt x="588" y="291"/>
                  </a:lnTo>
                  <a:lnTo>
                    <a:pt x="586" y="291"/>
                  </a:lnTo>
                  <a:lnTo>
                    <a:pt x="584" y="293"/>
                  </a:lnTo>
                  <a:lnTo>
                    <a:pt x="580" y="297"/>
                  </a:lnTo>
                  <a:lnTo>
                    <a:pt x="576" y="303"/>
                  </a:lnTo>
                  <a:lnTo>
                    <a:pt x="573" y="308"/>
                  </a:lnTo>
                  <a:lnTo>
                    <a:pt x="569" y="318"/>
                  </a:lnTo>
                  <a:lnTo>
                    <a:pt x="565" y="329"/>
                  </a:lnTo>
                  <a:lnTo>
                    <a:pt x="563" y="341"/>
                  </a:lnTo>
                  <a:lnTo>
                    <a:pt x="561" y="354"/>
                  </a:lnTo>
                  <a:lnTo>
                    <a:pt x="561" y="367"/>
                  </a:lnTo>
                  <a:lnTo>
                    <a:pt x="563" y="384"/>
                  </a:lnTo>
                  <a:lnTo>
                    <a:pt x="569" y="402"/>
                  </a:lnTo>
                  <a:lnTo>
                    <a:pt x="575" y="419"/>
                  </a:lnTo>
                  <a:lnTo>
                    <a:pt x="586" y="438"/>
                  </a:lnTo>
                  <a:lnTo>
                    <a:pt x="599" y="459"/>
                  </a:lnTo>
                  <a:lnTo>
                    <a:pt x="618" y="481"/>
                  </a:lnTo>
                  <a:lnTo>
                    <a:pt x="637" y="502"/>
                  </a:lnTo>
                  <a:lnTo>
                    <a:pt x="658" y="521"/>
                  </a:lnTo>
                  <a:lnTo>
                    <a:pt x="677" y="535"/>
                  </a:lnTo>
                  <a:lnTo>
                    <a:pt x="698" y="550"/>
                  </a:lnTo>
                  <a:lnTo>
                    <a:pt x="715" y="561"/>
                  </a:lnTo>
                  <a:lnTo>
                    <a:pt x="734" y="571"/>
                  </a:lnTo>
                  <a:lnTo>
                    <a:pt x="753" y="578"/>
                  </a:lnTo>
                  <a:lnTo>
                    <a:pt x="772" y="586"/>
                  </a:lnTo>
                  <a:lnTo>
                    <a:pt x="786" y="590"/>
                  </a:lnTo>
                  <a:lnTo>
                    <a:pt x="801" y="594"/>
                  </a:lnTo>
                  <a:lnTo>
                    <a:pt x="814" y="595"/>
                  </a:lnTo>
                  <a:lnTo>
                    <a:pt x="826" y="599"/>
                  </a:lnTo>
                  <a:lnTo>
                    <a:pt x="833" y="601"/>
                  </a:lnTo>
                  <a:lnTo>
                    <a:pt x="841" y="601"/>
                  </a:lnTo>
                  <a:lnTo>
                    <a:pt x="845" y="601"/>
                  </a:lnTo>
                  <a:lnTo>
                    <a:pt x="846" y="603"/>
                  </a:lnTo>
                  <a:lnTo>
                    <a:pt x="966" y="426"/>
                  </a:lnTo>
                  <a:lnTo>
                    <a:pt x="962" y="424"/>
                  </a:lnTo>
                  <a:lnTo>
                    <a:pt x="957" y="422"/>
                  </a:lnTo>
                  <a:lnTo>
                    <a:pt x="947" y="419"/>
                  </a:lnTo>
                  <a:lnTo>
                    <a:pt x="936" y="415"/>
                  </a:lnTo>
                  <a:lnTo>
                    <a:pt x="921" y="407"/>
                  </a:lnTo>
                  <a:lnTo>
                    <a:pt x="907" y="400"/>
                  </a:lnTo>
                  <a:lnTo>
                    <a:pt x="890" y="390"/>
                  </a:lnTo>
                  <a:lnTo>
                    <a:pt x="875" y="381"/>
                  </a:lnTo>
                  <a:lnTo>
                    <a:pt x="858" y="367"/>
                  </a:lnTo>
                  <a:lnTo>
                    <a:pt x="843" y="356"/>
                  </a:lnTo>
                  <a:lnTo>
                    <a:pt x="827" y="339"/>
                  </a:lnTo>
                  <a:lnTo>
                    <a:pt x="816" y="324"/>
                  </a:lnTo>
                  <a:lnTo>
                    <a:pt x="807" y="303"/>
                  </a:lnTo>
                  <a:lnTo>
                    <a:pt x="803" y="282"/>
                  </a:lnTo>
                  <a:lnTo>
                    <a:pt x="799" y="261"/>
                  </a:lnTo>
                  <a:lnTo>
                    <a:pt x="803" y="236"/>
                  </a:lnTo>
                  <a:lnTo>
                    <a:pt x="807" y="211"/>
                  </a:lnTo>
                  <a:lnTo>
                    <a:pt x="814" y="189"/>
                  </a:lnTo>
                  <a:lnTo>
                    <a:pt x="820" y="170"/>
                  </a:lnTo>
                  <a:lnTo>
                    <a:pt x="829" y="153"/>
                  </a:lnTo>
                  <a:lnTo>
                    <a:pt x="839" y="139"/>
                  </a:lnTo>
                  <a:lnTo>
                    <a:pt x="848" y="128"/>
                  </a:lnTo>
                  <a:lnTo>
                    <a:pt x="858" y="116"/>
                  </a:lnTo>
                  <a:lnTo>
                    <a:pt x="867" y="109"/>
                  </a:lnTo>
                  <a:lnTo>
                    <a:pt x="877" y="101"/>
                  </a:lnTo>
                  <a:lnTo>
                    <a:pt x="885" y="97"/>
                  </a:lnTo>
                  <a:lnTo>
                    <a:pt x="892" y="92"/>
                  </a:lnTo>
                  <a:lnTo>
                    <a:pt x="900" y="90"/>
                  </a:lnTo>
                  <a:lnTo>
                    <a:pt x="904" y="86"/>
                  </a:lnTo>
                  <a:lnTo>
                    <a:pt x="909" y="86"/>
                  </a:lnTo>
                  <a:lnTo>
                    <a:pt x="911" y="86"/>
                  </a:lnTo>
                  <a:lnTo>
                    <a:pt x="913" y="86"/>
                  </a:lnTo>
                  <a:lnTo>
                    <a:pt x="940" y="103"/>
                  </a:lnTo>
                  <a:lnTo>
                    <a:pt x="938" y="103"/>
                  </a:lnTo>
                  <a:lnTo>
                    <a:pt x="936" y="105"/>
                  </a:lnTo>
                  <a:lnTo>
                    <a:pt x="928" y="109"/>
                  </a:lnTo>
                  <a:lnTo>
                    <a:pt x="923" y="113"/>
                  </a:lnTo>
                  <a:lnTo>
                    <a:pt x="915" y="118"/>
                  </a:lnTo>
                  <a:lnTo>
                    <a:pt x="907" y="126"/>
                  </a:lnTo>
                  <a:lnTo>
                    <a:pt x="898" y="134"/>
                  </a:lnTo>
                  <a:lnTo>
                    <a:pt x="888" y="145"/>
                  </a:lnTo>
                  <a:lnTo>
                    <a:pt x="879" y="154"/>
                  </a:lnTo>
                  <a:lnTo>
                    <a:pt x="869" y="166"/>
                  </a:lnTo>
                  <a:lnTo>
                    <a:pt x="860" y="179"/>
                  </a:lnTo>
                  <a:lnTo>
                    <a:pt x="854" y="194"/>
                  </a:lnTo>
                  <a:lnTo>
                    <a:pt x="846" y="210"/>
                  </a:lnTo>
                  <a:lnTo>
                    <a:pt x="843" y="227"/>
                  </a:lnTo>
                  <a:lnTo>
                    <a:pt x="837" y="244"/>
                  </a:lnTo>
                  <a:lnTo>
                    <a:pt x="837" y="265"/>
                  </a:lnTo>
                  <a:lnTo>
                    <a:pt x="839" y="282"/>
                  </a:lnTo>
                  <a:lnTo>
                    <a:pt x="845" y="299"/>
                  </a:lnTo>
                  <a:lnTo>
                    <a:pt x="854" y="314"/>
                  </a:lnTo>
                  <a:lnTo>
                    <a:pt x="865" y="327"/>
                  </a:lnTo>
                  <a:lnTo>
                    <a:pt x="877" y="339"/>
                  </a:lnTo>
                  <a:lnTo>
                    <a:pt x="892" y="348"/>
                  </a:lnTo>
                  <a:lnTo>
                    <a:pt x="909" y="358"/>
                  </a:lnTo>
                  <a:lnTo>
                    <a:pt x="926" y="367"/>
                  </a:lnTo>
                  <a:lnTo>
                    <a:pt x="942" y="375"/>
                  </a:lnTo>
                  <a:lnTo>
                    <a:pt x="959" y="381"/>
                  </a:lnTo>
                  <a:lnTo>
                    <a:pt x="972" y="386"/>
                  </a:lnTo>
                  <a:lnTo>
                    <a:pt x="987" y="390"/>
                  </a:lnTo>
                  <a:lnTo>
                    <a:pt x="997" y="392"/>
                  </a:lnTo>
                  <a:lnTo>
                    <a:pt x="1006" y="396"/>
                  </a:lnTo>
                  <a:lnTo>
                    <a:pt x="1012" y="396"/>
                  </a:lnTo>
                  <a:lnTo>
                    <a:pt x="1016" y="398"/>
                  </a:lnTo>
                  <a:lnTo>
                    <a:pt x="867" y="633"/>
                  </a:lnTo>
                  <a:lnTo>
                    <a:pt x="865" y="633"/>
                  </a:lnTo>
                  <a:lnTo>
                    <a:pt x="860" y="633"/>
                  </a:lnTo>
                  <a:lnTo>
                    <a:pt x="850" y="633"/>
                  </a:lnTo>
                  <a:lnTo>
                    <a:pt x="839" y="633"/>
                  </a:lnTo>
                  <a:lnTo>
                    <a:pt x="826" y="632"/>
                  </a:lnTo>
                  <a:lnTo>
                    <a:pt x="808" y="632"/>
                  </a:lnTo>
                  <a:lnTo>
                    <a:pt x="791" y="628"/>
                  </a:lnTo>
                  <a:lnTo>
                    <a:pt x="772" y="624"/>
                  </a:lnTo>
                  <a:lnTo>
                    <a:pt x="751" y="616"/>
                  </a:lnTo>
                  <a:lnTo>
                    <a:pt x="729" y="611"/>
                  </a:lnTo>
                  <a:lnTo>
                    <a:pt x="706" y="599"/>
                  </a:lnTo>
                  <a:lnTo>
                    <a:pt x="683" y="586"/>
                  </a:lnTo>
                  <a:lnTo>
                    <a:pt x="660" y="571"/>
                  </a:lnTo>
                  <a:lnTo>
                    <a:pt x="637" y="554"/>
                  </a:lnTo>
                  <a:lnTo>
                    <a:pt x="614" y="531"/>
                  </a:lnTo>
                  <a:lnTo>
                    <a:pt x="594" y="506"/>
                  </a:lnTo>
                  <a:lnTo>
                    <a:pt x="573" y="479"/>
                  </a:lnTo>
                  <a:lnTo>
                    <a:pt x="557" y="455"/>
                  </a:lnTo>
                  <a:lnTo>
                    <a:pt x="544" y="432"/>
                  </a:lnTo>
                  <a:lnTo>
                    <a:pt x="537" y="411"/>
                  </a:lnTo>
                  <a:lnTo>
                    <a:pt x="529" y="392"/>
                  </a:lnTo>
                  <a:lnTo>
                    <a:pt x="525" y="375"/>
                  </a:lnTo>
                  <a:lnTo>
                    <a:pt x="523" y="360"/>
                  </a:lnTo>
                  <a:lnTo>
                    <a:pt x="525" y="346"/>
                  </a:lnTo>
                  <a:lnTo>
                    <a:pt x="525" y="335"/>
                  </a:lnTo>
                  <a:lnTo>
                    <a:pt x="527" y="326"/>
                  </a:lnTo>
                  <a:lnTo>
                    <a:pt x="529" y="316"/>
                  </a:lnTo>
                  <a:lnTo>
                    <a:pt x="533" y="308"/>
                  </a:lnTo>
                  <a:lnTo>
                    <a:pt x="537" y="303"/>
                  </a:lnTo>
                  <a:lnTo>
                    <a:pt x="538" y="299"/>
                  </a:lnTo>
                  <a:lnTo>
                    <a:pt x="542" y="297"/>
                  </a:lnTo>
                  <a:lnTo>
                    <a:pt x="542" y="297"/>
                  </a:lnTo>
                  <a:lnTo>
                    <a:pt x="462" y="229"/>
                  </a:lnTo>
                  <a:lnTo>
                    <a:pt x="457" y="230"/>
                  </a:lnTo>
                  <a:lnTo>
                    <a:pt x="447" y="240"/>
                  </a:lnTo>
                  <a:lnTo>
                    <a:pt x="430" y="253"/>
                  </a:lnTo>
                  <a:lnTo>
                    <a:pt x="409" y="268"/>
                  </a:lnTo>
                  <a:lnTo>
                    <a:pt x="383" y="287"/>
                  </a:lnTo>
                  <a:lnTo>
                    <a:pt x="354" y="307"/>
                  </a:lnTo>
                  <a:lnTo>
                    <a:pt x="320" y="324"/>
                  </a:lnTo>
                  <a:lnTo>
                    <a:pt x="287" y="341"/>
                  </a:lnTo>
                  <a:lnTo>
                    <a:pt x="249" y="352"/>
                  </a:lnTo>
                  <a:lnTo>
                    <a:pt x="213" y="362"/>
                  </a:lnTo>
                  <a:lnTo>
                    <a:pt x="175" y="364"/>
                  </a:lnTo>
                  <a:lnTo>
                    <a:pt x="139" y="360"/>
                  </a:lnTo>
                  <a:lnTo>
                    <a:pt x="101" y="346"/>
                  </a:lnTo>
                  <a:lnTo>
                    <a:pt x="69" y="324"/>
                  </a:lnTo>
                  <a:lnTo>
                    <a:pt x="38" y="287"/>
                  </a:lnTo>
                  <a:lnTo>
                    <a:pt x="12" y="244"/>
                  </a:lnTo>
                  <a:lnTo>
                    <a:pt x="6" y="230"/>
                  </a:lnTo>
                  <a:lnTo>
                    <a:pt x="2" y="215"/>
                  </a:lnTo>
                  <a:lnTo>
                    <a:pt x="0" y="200"/>
                  </a:lnTo>
                  <a:lnTo>
                    <a:pt x="2" y="185"/>
                  </a:lnTo>
                  <a:lnTo>
                    <a:pt x="2" y="168"/>
                  </a:lnTo>
                  <a:lnTo>
                    <a:pt x="6" y="151"/>
                  </a:lnTo>
                  <a:lnTo>
                    <a:pt x="12" y="134"/>
                  </a:lnTo>
                  <a:lnTo>
                    <a:pt x="21" y="118"/>
                  </a:lnTo>
                  <a:lnTo>
                    <a:pt x="29" y="101"/>
                  </a:lnTo>
                  <a:lnTo>
                    <a:pt x="38" y="84"/>
                  </a:lnTo>
                  <a:lnTo>
                    <a:pt x="50" y="69"/>
                  </a:lnTo>
                  <a:lnTo>
                    <a:pt x="65" y="54"/>
                  </a:lnTo>
                  <a:lnTo>
                    <a:pt x="80" y="38"/>
                  </a:lnTo>
                  <a:lnTo>
                    <a:pt x="97" y="25"/>
                  </a:lnTo>
                  <a:lnTo>
                    <a:pt x="114" y="12"/>
                  </a:lnTo>
                  <a:lnTo>
                    <a:pt x="135" y="0"/>
                  </a:lnTo>
                  <a:lnTo>
                    <a:pt x="181" y="31"/>
                  </a:lnTo>
                  <a:lnTo>
                    <a:pt x="181" y="31"/>
                  </a:lnTo>
                  <a:close/>
                </a:path>
              </a:pathLst>
            </a:custGeom>
            <a:solidFill>
              <a:srgbClr val="000000"/>
            </a:solidFill>
            <a:ln w="9525">
              <a:noFill/>
              <a:round/>
              <a:headEnd/>
              <a:tailEnd/>
            </a:ln>
          </p:spPr>
          <p:txBody>
            <a:bodyPr>
              <a:prstTxWarp prst="textNoShape">
                <a:avLst/>
              </a:prstTxWarp>
            </a:bodyPr>
            <a:lstStyle/>
            <a:p>
              <a:endParaRPr lang="es-MX"/>
            </a:p>
          </p:txBody>
        </p:sp>
        <p:sp>
          <p:nvSpPr>
            <p:cNvPr id="129050" name="Freeform 26"/>
            <p:cNvSpPr>
              <a:spLocks/>
            </p:cNvSpPr>
            <p:nvPr/>
          </p:nvSpPr>
          <p:spPr bwMode="auto">
            <a:xfrm>
              <a:off x="2596" y="2284"/>
              <a:ext cx="190" cy="192"/>
            </a:xfrm>
            <a:custGeom>
              <a:avLst/>
              <a:gdLst/>
              <a:ahLst/>
              <a:cxnLst>
                <a:cxn ang="0">
                  <a:pos x="0" y="260"/>
                </a:cxn>
                <a:cxn ang="0">
                  <a:pos x="276" y="0"/>
                </a:cxn>
                <a:cxn ang="0">
                  <a:pos x="278" y="0"/>
                </a:cxn>
                <a:cxn ang="0">
                  <a:pos x="284" y="6"/>
                </a:cxn>
                <a:cxn ang="0">
                  <a:pos x="293" y="15"/>
                </a:cxn>
                <a:cxn ang="0">
                  <a:pos x="307" y="27"/>
                </a:cxn>
                <a:cxn ang="0">
                  <a:pos x="318" y="42"/>
                </a:cxn>
                <a:cxn ang="0">
                  <a:pos x="331" y="59"/>
                </a:cxn>
                <a:cxn ang="0">
                  <a:pos x="345" y="80"/>
                </a:cxn>
                <a:cxn ang="0">
                  <a:pos x="360" y="103"/>
                </a:cxn>
                <a:cxn ang="0">
                  <a:pos x="369" y="126"/>
                </a:cxn>
                <a:cxn ang="0">
                  <a:pos x="377" y="152"/>
                </a:cxn>
                <a:cxn ang="0">
                  <a:pos x="381" y="179"/>
                </a:cxn>
                <a:cxn ang="0">
                  <a:pos x="381" y="207"/>
                </a:cxn>
                <a:cxn ang="0">
                  <a:pos x="375" y="236"/>
                </a:cxn>
                <a:cxn ang="0">
                  <a:pos x="364" y="266"/>
                </a:cxn>
                <a:cxn ang="0">
                  <a:pos x="345" y="297"/>
                </a:cxn>
                <a:cxn ang="0">
                  <a:pos x="320" y="327"/>
                </a:cxn>
                <a:cxn ang="0">
                  <a:pos x="287" y="354"/>
                </a:cxn>
                <a:cxn ang="0">
                  <a:pos x="257" y="369"/>
                </a:cxn>
                <a:cxn ang="0">
                  <a:pos x="227" y="380"/>
                </a:cxn>
                <a:cxn ang="0">
                  <a:pos x="198" y="384"/>
                </a:cxn>
                <a:cxn ang="0">
                  <a:pos x="171" y="382"/>
                </a:cxn>
                <a:cxn ang="0">
                  <a:pos x="145" y="376"/>
                </a:cxn>
                <a:cxn ang="0">
                  <a:pos x="120" y="365"/>
                </a:cxn>
                <a:cxn ang="0">
                  <a:pos x="97" y="354"/>
                </a:cxn>
                <a:cxn ang="0">
                  <a:pos x="75" y="338"/>
                </a:cxn>
                <a:cxn ang="0">
                  <a:pos x="57" y="323"/>
                </a:cxn>
                <a:cxn ang="0">
                  <a:pos x="40" y="308"/>
                </a:cxn>
                <a:cxn ang="0">
                  <a:pos x="27" y="293"/>
                </a:cxn>
                <a:cxn ang="0">
                  <a:pos x="14" y="279"/>
                </a:cxn>
                <a:cxn ang="0">
                  <a:pos x="6" y="270"/>
                </a:cxn>
                <a:cxn ang="0">
                  <a:pos x="0" y="262"/>
                </a:cxn>
                <a:cxn ang="0">
                  <a:pos x="0" y="260"/>
                </a:cxn>
                <a:cxn ang="0">
                  <a:pos x="0" y="260"/>
                </a:cxn>
              </a:cxnLst>
              <a:rect l="0" t="0" r="r" b="b"/>
              <a:pathLst>
                <a:path w="381" h="384">
                  <a:moveTo>
                    <a:pt x="0" y="260"/>
                  </a:moveTo>
                  <a:lnTo>
                    <a:pt x="276" y="0"/>
                  </a:lnTo>
                  <a:lnTo>
                    <a:pt x="278" y="0"/>
                  </a:lnTo>
                  <a:lnTo>
                    <a:pt x="284" y="6"/>
                  </a:lnTo>
                  <a:lnTo>
                    <a:pt x="293" y="15"/>
                  </a:lnTo>
                  <a:lnTo>
                    <a:pt x="307" y="27"/>
                  </a:lnTo>
                  <a:lnTo>
                    <a:pt x="318" y="42"/>
                  </a:lnTo>
                  <a:lnTo>
                    <a:pt x="331" y="59"/>
                  </a:lnTo>
                  <a:lnTo>
                    <a:pt x="345" y="80"/>
                  </a:lnTo>
                  <a:lnTo>
                    <a:pt x="360" y="103"/>
                  </a:lnTo>
                  <a:lnTo>
                    <a:pt x="369" y="126"/>
                  </a:lnTo>
                  <a:lnTo>
                    <a:pt x="377" y="152"/>
                  </a:lnTo>
                  <a:lnTo>
                    <a:pt x="381" y="179"/>
                  </a:lnTo>
                  <a:lnTo>
                    <a:pt x="381" y="207"/>
                  </a:lnTo>
                  <a:lnTo>
                    <a:pt x="375" y="236"/>
                  </a:lnTo>
                  <a:lnTo>
                    <a:pt x="364" y="266"/>
                  </a:lnTo>
                  <a:lnTo>
                    <a:pt x="345" y="297"/>
                  </a:lnTo>
                  <a:lnTo>
                    <a:pt x="320" y="327"/>
                  </a:lnTo>
                  <a:lnTo>
                    <a:pt x="287" y="354"/>
                  </a:lnTo>
                  <a:lnTo>
                    <a:pt x="257" y="369"/>
                  </a:lnTo>
                  <a:lnTo>
                    <a:pt x="227" y="380"/>
                  </a:lnTo>
                  <a:lnTo>
                    <a:pt x="198" y="384"/>
                  </a:lnTo>
                  <a:lnTo>
                    <a:pt x="171" y="382"/>
                  </a:lnTo>
                  <a:lnTo>
                    <a:pt x="145" y="376"/>
                  </a:lnTo>
                  <a:lnTo>
                    <a:pt x="120" y="365"/>
                  </a:lnTo>
                  <a:lnTo>
                    <a:pt x="97" y="354"/>
                  </a:lnTo>
                  <a:lnTo>
                    <a:pt x="75" y="338"/>
                  </a:lnTo>
                  <a:lnTo>
                    <a:pt x="57" y="323"/>
                  </a:lnTo>
                  <a:lnTo>
                    <a:pt x="40" y="308"/>
                  </a:lnTo>
                  <a:lnTo>
                    <a:pt x="27" y="293"/>
                  </a:lnTo>
                  <a:lnTo>
                    <a:pt x="14" y="279"/>
                  </a:lnTo>
                  <a:lnTo>
                    <a:pt x="6" y="270"/>
                  </a:lnTo>
                  <a:lnTo>
                    <a:pt x="0" y="262"/>
                  </a:lnTo>
                  <a:lnTo>
                    <a:pt x="0" y="260"/>
                  </a:lnTo>
                  <a:lnTo>
                    <a:pt x="0" y="260"/>
                  </a:lnTo>
                  <a:close/>
                </a:path>
              </a:pathLst>
            </a:custGeom>
            <a:solidFill>
              <a:srgbClr val="000000"/>
            </a:solidFill>
            <a:ln w="9525">
              <a:noFill/>
              <a:round/>
              <a:headEnd/>
              <a:tailEnd/>
            </a:ln>
          </p:spPr>
          <p:txBody>
            <a:bodyPr>
              <a:prstTxWarp prst="textNoShape">
                <a:avLst/>
              </a:prstTxWarp>
            </a:bodyPr>
            <a:lstStyle/>
            <a:p>
              <a:endParaRPr lang="es-MX"/>
            </a:p>
          </p:txBody>
        </p:sp>
        <p:sp>
          <p:nvSpPr>
            <p:cNvPr id="129051" name="Freeform 27"/>
            <p:cNvSpPr>
              <a:spLocks/>
            </p:cNvSpPr>
            <p:nvPr/>
          </p:nvSpPr>
          <p:spPr bwMode="auto">
            <a:xfrm>
              <a:off x="2693" y="2533"/>
              <a:ext cx="109" cy="125"/>
            </a:xfrm>
            <a:custGeom>
              <a:avLst/>
              <a:gdLst/>
              <a:ahLst/>
              <a:cxnLst>
                <a:cxn ang="0">
                  <a:pos x="14" y="29"/>
                </a:cxn>
                <a:cxn ang="0">
                  <a:pos x="12" y="31"/>
                </a:cxn>
                <a:cxn ang="0">
                  <a:pos x="12" y="34"/>
                </a:cxn>
                <a:cxn ang="0">
                  <a:pos x="8" y="40"/>
                </a:cxn>
                <a:cxn ang="0">
                  <a:pos x="6" y="51"/>
                </a:cxn>
                <a:cxn ang="0">
                  <a:pos x="2" y="61"/>
                </a:cxn>
                <a:cxn ang="0">
                  <a:pos x="0" y="74"/>
                </a:cxn>
                <a:cxn ang="0">
                  <a:pos x="0" y="89"/>
                </a:cxn>
                <a:cxn ang="0">
                  <a:pos x="0" y="107"/>
                </a:cxn>
                <a:cxn ang="0">
                  <a:pos x="2" y="124"/>
                </a:cxn>
                <a:cxn ang="0">
                  <a:pos x="8" y="143"/>
                </a:cxn>
                <a:cxn ang="0">
                  <a:pos x="16" y="162"/>
                </a:cxn>
                <a:cxn ang="0">
                  <a:pos x="27" y="181"/>
                </a:cxn>
                <a:cxn ang="0">
                  <a:pos x="42" y="198"/>
                </a:cxn>
                <a:cxn ang="0">
                  <a:pos x="61" y="217"/>
                </a:cxn>
                <a:cxn ang="0">
                  <a:pos x="86" y="234"/>
                </a:cxn>
                <a:cxn ang="0">
                  <a:pos x="116" y="251"/>
                </a:cxn>
                <a:cxn ang="0">
                  <a:pos x="217" y="141"/>
                </a:cxn>
                <a:cxn ang="0">
                  <a:pos x="215" y="141"/>
                </a:cxn>
                <a:cxn ang="0">
                  <a:pos x="211" y="141"/>
                </a:cxn>
                <a:cxn ang="0">
                  <a:pos x="206" y="141"/>
                </a:cxn>
                <a:cxn ang="0">
                  <a:pos x="198" y="141"/>
                </a:cxn>
                <a:cxn ang="0">
                  <a:pos x="187" y="137"/>
                </a:cxn>
                <a:cxn ang="0">
                  <a:pos x="177" y="135"/>
                </a:cxn>
                <a:cxn ang="0">
                  <a:pos x="166" y="133"/>
                </a:cxn>
                <a:cxn ang="0">
                  <a:pos x="154" y="127"/>
                </a:cxn>
                <a:cxn ang="0">
                  <a:pos x="141" y="122"/>
                </a:cxn>
                <a:cxn ang="0">
                  <a:pos x="132" y="112"/>
                </a:cxn>
                <a:cxn ang="0">
                  <a:pos x="122" y="101"/>
                </a:cxn>
                <a:cxn ang="0">
                  <a:pos x="114" y="88"/>
                </a:cxn>
                <a:cxn ang="0">
                  <a:pos x="107" y="70"/>
                </a:cxn>
                <a:cxn ang="0">
                  <a:pos x="101" y="50"/>
                </a:cxn>
                <a:cxn ang="0">
                  <a:pos x="97" y="25"/>
                </a:cxn>
                <a:cxn ang="0">
                  <a:pos x="99" y="0"/>
                </a:cxn>
                <a:cxn ang="0">
                  <a:pos x="14" y="29"/>
                </a:cxn>
                <a:cxn ang="0">
                  <a:pos x="14" y="29"/>
                </a:cxn>
              </a:cxnLst>
              <a:rect l="0" t="0" r="r" b="b"/>
              <a:pathLst>
                <a:path w="217" h="251">
                  <a:moveTo>
                    <a:pt x="14" y="29"/>
                  </a:moveTo>
                  <a:lnTo>
                    <a:pt x="12" y="31"/>
                  </a:lnTo>
                  <a:lnTo>
                    <a:pt x="12" y="34"/>
                  </a:lnTo>
                  <a:lnTo>
                    <a:pt x="8" y="40"/>
                  </a:lnTo>
                  <a:lnTo>
                    <a:pt x="6" y="51"/>
                  </a:lnTo>
                  <a:lnTo>
                    <a:pt x="2" y="61"/>
                  </a:lnTo>
                  <a:lnTo>
                    <a:pt x="0" y="74"/>
                  </a:lnTo>
                  <a:lnTo>
                    <a:pt x="0" y="89"/>
                  </a:lnTo>
                  <a:lnTo>
                    <a:pt x="0" y="107"/>
                  </a:lnTo>
                  <a:lnTo>
                    <a:pt x="2" y="124"/>
                  </a:lnTo>
                  <a:lnTo>
                    <a:pt x="8" y="143"/>
                  </a:lnTo>
                  <a:lnTo>
                    <a:pt x="16" y="162"/>
                  </a:lnTo>
                  <a:lnTo>
                    <a:pt x="27" y="181"/>
                  </a:lnTo>
                  <a:lnTo>
                    <a:pt x="42" y="198"/>
                  </a:lnTo>
                  <a:lnTo>
                    <a:pt x="61" y="217"/>
                  </a:lnTo>
                  <a:lnTo>
                    <a:pt x="86" y="234"/>
                  </a:lnTo>
                  <a:lnTo>
                    <a:pt x="116" y="251"/>
                  </a:lnTo>
                  <a:lnTo>
                    <a:pt x="217" y="141"/>
                  </a:lnTo>
                  <a:lnTo>
                    <a:pt x="215" y="141"/>
                  </a:lnTo>
                  <a:lnTo>
                    <a:pt x="211" y="141"/>
                  </a:lnTo>
                  <a:lnTo>
                    <a:pt x="206" y="141"/>
                  </a:lnTo>
                  <a:lnTo>
                    <a:pt x="198" y="141"/>
                  </a:lnTo>
                  <a:lnTo>
                    <a:pt x="187" y="137"/>
                  </a:lnTo>
                  <a:lnTo>
                    <a:pt x="177" y="135"/>
                  </a:lnTo>
                  <a:lnTo>
                    <a:pt x="166" y="133"/>
                  </a:lnTo>
                  <a:lnTo>
                    <a:pt x="154" y="127"/>
                  </a:lnTo>
                  <a:lnTo>
                    <a:pt x="141" y="122"/>
                  </a:lnTo>
                  <a:lnTo>
                    <a:pt x="132" y="112"/>
                  </a:lnTo>
                  <a:lnTo>
                    <a:pt x="122" y="101"/>
                  </a:lnTo>
                  <a:lnTo>
                    <a:pt x="114" y="88"/>
                  </a:lnTo>
                  <a:lnTo>
                    <a:pt x="107" y="70"/>
                  </a:lnTo>
                  <a:lnTo>
                    <a:pt x="101" y="50"/>
                  </a:lnTo>
                  <a:lnTo>
                    <a:pt x="97" y="25"/>
                  </a:lnTo>
                  <a:lnTo>
                    <a:pt x="99" y="0"/>
                  </a:lnTo>
                  <a:lnTo>
                    <a:pt x="14" y="29"/>
                  </a:lnTo>
                  <a:lnTo>
                    <a:pt x="14" y="29"/>
                  </a:lnTo>
                  <a:close/>
                </a:path>
              </a:pathLst>
            </a:custGeom>
            <a:solidFill>
              <a:srgbClr val="000000"/>
            </a:solidFill>
            <a:ln w="9525">
              <a:noFill/>
              <a:round/>
              <a:headEnd/>
              <a:tailEnd/>
            </a:ln>
          </p:spPr>
          <p:txBody>
            <a:bodyPr>
              <a:prstTxWarp prst="textNoShape">
                <a:avLst/>
              </a:prstTxWarp>
            </a:bodyPr>
            <a:lstStyle/>
            <a:p>
              <a:endParaRPr lang="es-MX"/>
            </a:p>
          </p:txBody>
        </p:sp>
        <p:sp>
          <p:nvSpPr>
            <p:cNvPr id="129052" name="Freeform 28"/>
            <p:cNvSpPr>
              <a:spLocks/>
            </p:cNvSpPr>
            <p:nvPr/>
          </p:nvSpPr>
          <p:spPr bwMode="auto">
            <a:xfrm>
              <a:off x="2862" y="1629"/>
              <a:ext cx="565" cy="361"/>
            </a:xfrm>
            <a:custGeom>
              <a:avLst/>
              <a:gdLst/>
              <a:ahLst/>
              <a:cxnLst>
                <a:cxn ang="0">
                  <a:pos x="715" y="301"/>
                </a:cxn>
                <a:cxn ang="0">
                  <a:pos x="604" y="208"/>
                </a:cxn>
                <a:cxn ang="0">
                  <a:pos x="422" y="173"/>
                </a:cxn>
                <a:cxn ang="0">
                  <a:pos x="314" y="206"/>
                </a:cxn>
                <a:cxn ang="0">
                  <a:pos x="268" y="265"/>
                </a:cxn>
                <a:cxn ang="0">
                  <a:pos x="294" y="354"/>
                </a:cxn>
                <a:cxn ang="0">
                  <a:pos x="397" y="428"/>
                </a:cxn>
                <a:cxn ang="0">
                  <a:pos x="456" y="453"/>
                </a:cxn>
                <a:cxn ang="0">
                  <a:pos x="551" y="477"/>
                </a:cxn>
                <a:cxn ang="0">
                  <a:pos x="623" y="485"/>
                </a:cxn>
                <a:cxn ang="0">
                  <a:pos x="648" y="533"/>
                </a:cxn>
                <a:cxn ang="0">
                  <a:pos x="768" y="597"/>
                </a:cxn>
                <a:cxn ang="0">
                  <a:pos x="935" y="635"/>
                </a:cxn>
                <a:cxn ang="0">
                  <a:pos x="1038" y="630"/>
                </a:cxn>
                <a:cxn ang="0">
                  <a:pos x="1127" y="559"/>
                </a:cxn>
                <a:cxn ang="0">
                  <a:pos x="1070" y="384"/>
                </a:cxn>
                <a:cxn ang="0">
                  <a:pos x="960" y="272"/>
                </a:cxn>
                <a:cxn ang="0">
                  <a:pos x="814" y="177"/>
                </a:cxn>
                <a:cxn ang="0">
                  <a:pos x="652" y="105"/>
                </a:cxn>
                <a:cxn ang="0">
                  <a:pos x="487" y="50"/>
                </a:cxn>
                <a:cxn ang="0">
                  <a:pos x="355" y="17"/>
                </a:cxn>
                <a:cxn ang="0">
                  <a:pos x="279" y="4"/>
                </a:cxn>
                <a:cxn ang="0">
                  <a:pos x="207" y="0"/>
                </a:cxn>
                <a:cxn ang="0">
                  <a:pos x="85" y="19"/>
                </a:cxn>
                <a:cxn ang="0">
                  <a:pos x="4" y="116"/>
                </a:cxn>
                <a:cxn ang="0">
                  <a:pos x="61" y="318"/>
                </a:cxn>
                <a:cxn ang="0">
                  <a:pos x="296" y="502"/>
                </a:cxn>
                <a:cxn ang="0">
                  <a:pos x="523" y="614"/>
                </a:cxn>
                <a:cxn ang="0">
                  <a:pos x="584" y="641"/>
                </a:cxn>
                <a:cxn ang="0">
                  <a:pos x="673" y="669"/>
                </a:cxn>
                <a:cxn ang="0">
                  <a:pos x="806" y="707"/>
                </a:cxn>
                <a:cxn ang="0">
                  <a:pos x="874" y="685"/>
                </a:cxn>
                <a:cxn ang="0">
                  <a:pos x="776" y="660"/>
                </a:cxn>
                <a:cxn ang="0">
                  <a:pos x="545" y="586"/>
                </a:cxn>
                <a:cxn ang="0">
                  <a:pos x="277" y="449"/>
                </a:cxn>
                <a:cxn ang="0">
                  <a:pos x="102" y="278"/>
                </a:cxn>
                <a:cxn ang="0">
                  <a:pos x="82" y="156"/>
                </a:cxn>
                <a:cxn ang="0">
                  <a:pos x="116" y="97"/>
                </a:cxn>
                <a:cxn ang="0">
                  <a:pos x="135" y="84"/>
                </a:cxn>
                <a:cxn ang="0">
                  <a:pos x="228" y="57"/>
                </a:cxn>
                <a:cxn ang="0">
                  <a:pos x="412" y="65"/>
                </a:cxn>
                <a:cxn ang="0">
                  <a:pos x="682" y="158"/>
                </a:cxn>
                <a:cxn ang="0">
                  <a:pos x="871" y="265"/>
                </a:cxn>
                <a:cxn ang="0">
                  <a:pos x="964" y="343"/>
                </a:cxn>
                <a:cxn ang="0">
                  <a:pos x="985" y="369"/>
                </a:cxn>
                <a:cxn ang="0">
                  <a:pos x="1013" y="411"/>
                </a:cxn>
                <a:cxn ang="0">
                  <a:pos x="1042" y="477"/>
                </a:cxn>
                <a:cxn ang="0">
                  <a:pos x="1040" y="542"/>
                </a:cxn>
                <a:cxn ang="0">
                  <a:pos x="1006" y="574"/>
                </a:cxn>
                <a:cxn ang="0">
                  <a:pos x="926" y="586"/>
                </a:cxn>
                <a:cxn ang="0">
                  <a:pos x="795" y="567"/>
                </a:cxn>
                <a:cxn ang="0">
                  <a:pos x="764" y="555"/>
                </a:cxn>
                <a:cxn ang="0">
                  <a:pos x="730" y="536"/>
                </a:cxn>
                <a:cxn ang="0">
                  <a:pos x="861" y="365"/>
                </a:cxn>
              </a:cxnLst>
              <a:rect l="0" t="0" r="r" b="b"/>
              <a:pathLst>
                <a:path w="1129" h="723">
                  <a:moveTo>
                    <a:pt x="745" y="348"/>
                  </a:moveTo>
                  <a:lnTo>
                    <a:pt x="741" y="341"/>
                  </a:lnTo>
                  <a:lnTo>
                    <a:pt x="736" y="331"/>
                  </a:lnTo>
                  <a:lnTo>
                    <a:pt x="726" y="316"/>
                  </a:lnTo>
                  <a:lnTo>
                    <a:pt x="715" y="301"/>
                  </a:lnTo>
                  <a:lnTo>
                    <a:pt x="698" y="282"/>
                  </a:lnTo>
                  <a:lnTo>
                    <a:pt x="679" y="263"/>
                  </a:lnTo>
                  <a:lnTo>
                    <a:pt x="658" y="244"/>
                  </a:lnTo>
                  <a:lnTo>
                    <a:pt x="631" y="225"/>
                  </a:lnTo>
                  <a:lnTo>
                    <a:pt x="604" y="208"/>
                  </a:lnTo>
                  <a:lnTo>
                    <a:pt x="572" y="192"/>
                  </a:lnTo>
                  <a:lnTo>
                    <a:pt x="538" y="181"/>
                  </a:lnTo>
                  <a:lnTo>
                    <a:pt x="502" y="173"/>
                  </a:lnTo>
                  <a:lnTo>
                    <a:pt x="462" y="170"/>
                  </a:lnTo>
                  <a:lnTo>
                    <a:pt x="422" y="173"/>
                  </a:lnTo>
                  <a:lnTo>
                    <a:pt x="378" y="179"/>
                  </a:lnTo>
                  <a:lnTo>
                    <a:pt x="334" y="196"/>
                  </a:lnTo>
                  <a:lnTo>
                    <a:pt x="329" y="196"/>
                  </a:lnTo>
                  <a:lnTo>
                    <a:pt x="323" y="202"/>
                  </a:lnTo>
                  <a:lnTo>
                    <a:pt x="314" y="206"/>
                  </a:lnTo>
                  <a:lnTo>
                    <a:pt x="304" y="215"/>
                  </a:lnTo>
                  <a:lnTo>
                    <a:pt x="293" y="223"/>
                  </a:lnTo>
                  <a:lnTo>
                    <a:pt x="283" y="236"/>
                  </a:lnTo>
                  <a:lnTo>
                    <a:pt x="274" y="247"/>
                  </a:lnTo>
                  <a:lnTo>
                    <a:pt x="268" y="265"/>
                  </a:lnTo>
                  <a:lnTo>
                    <a:pt x="264" y="278"/>
                  </a:lnTo>
                  <a:lnTo>
                    <a:pt x="264" y="297"/>
                  </a:lnTo>
                  <a:lnTo>
                    <a:pt x="268" y="314"/>
                  </a:lnTo>
                  <a:lnTo>
                    <a:pt x="279" y="335"/>
                  </a:lnTo>
                  <a:lnTo>
                    <a:pt x="294" y="354"/>
                  </a:lnTo>
                  <a:lnTo>
                    <a:pt x="319" y="379"/>
                  </a:lnTo>
                  <a:lnTo>
                    <a:pt x="350" y="400"/>
                  </a:lnTo>
                  <a:lnTo>
                    <a:pt x="391" y="424"/>
                  </a:lnTo>
                  <a:lnTo>
                    <a:pt x="393" y="424"/>
                  </a:lnTo>
                  <a:lnTo>
                    <a:pt x="397" y="428"/>
                  </a:lnTo>
                  <a:lnTo>
                    <a:pt x="405" y="430"/>
                  </a:lnTo>
                  <a:lnTo>
                    <a:pt x="414" y="436"/>
                  </a:lnTo>
                  <a:lnTo>
                    <a:pt x="426" y="441"/>
                  </a:lnTo>
                  <a:lnTo>
                    <a:pt x="441" y="447"/>
                  </a:lnTo>
                  <a:lnTo>
                    <a:pt x="456" y="453"/>
                  </a:lnTo>
                  <a:lnTo>
                    <a:pt x="475" y="460"/>
                  </a:lnTo>
                  <a:lnTo>
                    <a:pt x="492" y="464"/>
                  </a:lnTo>
                  <a:lnTo>
                    <a:pt x="511" y="470"/>
                  </a:lnTo>
                  <a:lnTo>
                    <a:pt x="532" y="474"/>
                  </a:lnTo>
                  <a:lnTo>
                    <a:pt x="551" y="477"/>
                  </a:lnTo>
                  <a:lnTo>
                    <a:pt x="570" y="481"/>
                  </a:lnTo>
                  <a:lnTo>
                    <a:pt x="589" y="481"/>
                  </a:lnTo>
                  <a:lnTo>
                    <a:pt x="608" y="479"/>
                  </a:lnTo>
                  <a:lnTo>
                    <a:pt x="625" y="476"/>
                  </a:lnTo>
                  <a:lnTo>
                    <a:pt x="623" y="485"/>
                  </a:lnTo>
                  <a:lnTo>
                    <a:pt x="623" y="493"/>
                  </a:lnTo>
                  <a:lnTo>
                    <a:pt x="625" y="500"/>
                  </a:lnTo>
                  <a:lnTo>
                    <a:pt x="629" y="510"/>
                  </a:lnTo>
                  <a:lnTo>
                    <a:pt x="637" y="521"/>
                  </a:lnTo>
                  <a:lnTo>
                    <a:pt x="648" y="533"/>
                  </a:lnTo>
                  <a:lnTo>
                    <a:pt x="660" y="544"/>
                  </a:lnTo>
                  <a:lnTo>
                    <a:pt x="679" y="557"/>
                  </a:lnTo>
                  <a:lnTo>
                    <a:pt x="703" y="571"/>
                  </a:lnTo>
                  <a:lnTo>
                    <a:pt x="734" y="584"/>
                  </a:lnTo>
                  <a:lnTo>
                    <a:pt x="768" y="597"/>
                  </a:lnTo>
                  <a:lnTo>
                    <a:pt x="812" y="609"/>
                  </a:lnTo>
                  <a:lnTo>
                    <a:pt x="861" y="620"/>
                  </a:lnTo>
                  <a:lnTo>
                    <a:pt x="922" y="633"/>
                  </a:lnTo>
                  <a:lnTo>
                    <a:pt x="926" y="633"/>
                  </a:lnTo>
                  <a:lnTo>
                    <a:pt x="935" y="635"/>
                  </a:lnTo>
                  <a:lnTo>
                    <a:pt x="950" y="635"/>
                  </a:lnTo>
                  <a:lnTo>
                    <a:pt x="970" y="635"/>
                  </a:lnTo>
                  <a:lnTo>
                    <a:pt x="990" y="635"/>
                  </a:lnTo>
                  <a:lnTo>
                    <a:pt x="1015" y="633"/>
                  </a:lnTo>
                  <a:lnTo>
                    <a:pt x="1038" y="630"/>
                  </a:lnTo>
                  <a:lnTo>
                    <a:pt x="1063" y="624"/>
                  </a:lnTo>
                  <a:lnTo>
                    <a:pt x="1084" y="612"/>
                  </a:lnTo>
                  <a:lnTo>
                    <a:pt x="1103" y="599"/>
                  </a:lnTo>
                  <a:lnTo>
                    <a:pt x="1118" y="580"/>
                  </a:lnTo>
                  <a:lnTo>
                    <a:pt x="1127" y="559"/>
                  </a:lnTo>
                  <a:lnTo>
                    <a:pt x="1129" y="531"/>
                  </a:lnTo>
                  <a:lnTo>
                    <a:pt x="1124" y="496"/>
                  </a:lnTo>
                  <a:lnTo>
                    <a:pt x="1110" y="457"/>
                  </a:lnTo>
                  <a:lnTo>
                    <a:pt x="1087" y="411"/>
                  </a:lnTo>
                  <a:lnTo>
                    <a:pt x="1070" y="384"/>
                  </a:lnTo>
                  <a:lnTo>
                    <a:pt x="1053" y="362"/>
                  </a:lnTo>
                  <a:lnTo>
                    <a:pt x="1032" y="337"/>
                  </a:lnTo>
                  <a:lnTo>
                    <a:pt x="1011" y="316"/>
                  </a:lnTo>
                  <a:lnTo>
                    <a:pt x="985" y="293"/>
                  </a:lnTo>
                  <a:lnTo>
                    <a:pt x="960" y="272"/>
                  </a:lnTo>
                  <a:lnTo>
                    <a:pt x="931" y="253"/>
                  </a:lnTo>
                  <a:lnTo>
                    <a:pt x="905" y="234"/>
                  </a:lnTo>
                  <a:lnTo>
                    <a:pt x="874" y="213"/>
                  </a:lnTo>
                  <a:lnTo>
                    <a:pt x="844" y="196"/>
                  </a:lnTo>
                  <a:lnTo>
                    <a:pt x="814" y="177"/>
                  </a:lnTo>
                  <a:lnTo>
                    <a:pt x="781" y="162"/>
                  </a:lnTo>
                  <a:lnTo>
                    <a:pt x="749" y="147"/>
                  </a:lnTo>
                  <a:lnTo>
                    <a:pt x="717" y="132"/>
                  </a:lnTo>
                  <a:lnTo>
                    <a:pt x="684" y="116"/>
                  </a:lnTo>
                  <a:lnTo>
                    <a:pt x="652" y="105"/>
                  </a:lnTo>
                  <a:lnTo>
                    <a:pt x="618" y="92"/>
                  </a:lnTo>
                  <a:lnTo>
                    <a:pt x="585" y="80"/>
                  </a:lnTo>
                  <a:lnTo>
                    <a:pt x="551" y="69"/>
                  </a:lnTo>
                  <a:lnTo>
                    <a:pt x="519" y="59"/>
                  </a:lnTo>
                  <a:lnTo>
                    <a:pt x="487" y="50"/>
                  </a:lnTo>
                  <a:lnTo>
                    <a:pt x="458" y="42"/>
                  </a:lnTo>
                  <a:lnTo>
                    <a:pt x="430" y="35"/>
                  </a:lnTo>
                  <a:lnTo>
                    <a:pt x="403" y="29"/>
                  </a:lnTo>
                  <a:lnTo>
                    <a:pt x="378" y="23"/>
                  </a:lnTo>
                  <a:lnTo>
                    <a:pt x="355" y="17"/>
                  </a:lnTo>
                  <a:lnTo>
                    <a:pt x="334" y="14"/>
                  </a:lnTo>
                  <a:lnTo>
                    <a:pt x="317" y="10"/>
                  </a:lnTo>
                  <a:lnTo>
                    <a:pt x="300" y="8"/>
                  </a:lnTo>
                  <a:lnTo>
                    <a:pt x="289" y="6"/>
                  </a:lnTo>
                  <a:lnTo>
                    <a:pt x="279" y="4"/>
                  </a:lnTo>
                  <a:lnTo>
                    <a:pt x="274" y="4"/>
                  </a:lnTo>
                  <a:lnTo>
                    <a:pt x="262" y="4"/>
                  </a:lnTo>
                  <a:lnTo>
                    <a:pt x="247" y="2"/>
                  </a:lnTo>
                  <a:lnTo>
                    <a:pt x="228" y="0"/>
                  </a:lnTo>
                  <a:lnTo>
                    <a:pt x="207" y="0"/>
                  </a:lnTo>
                  <a:lnTo>
                    <a:pt x="182" y="0"/>
                  </a:lnTo>
                  <a:lnTo>
                    <a:pt x="159" y="2"/>
                  </a:lnTo>
                  <a:lnTo>
                    <a:pt x="135" y="4"/>
                  </a:lnTo>
                  <a:lnTo>
                    <a:pt x="110" y="12"/>
                  </a:lnTo>
                  <a:lnTo>
                    <a:pt x="85" y="19"/>
                  </a:lnTo>
                  <a:lnTo>
                    <a:pt x="64" y="31"/>
                  </a:lnTo>
                  <a:lnTo>
                    <a:pt x="44" y="44"/>
                  </a:lnTo>
                  <a:lnTo>
                    <a:pt x="26" y="65"/>
                  </a:lnTo>
                  <a:lnTo>
                    <a:pt x="13" y="88"/>
                  </a:lnTo>
                  <a:lnTo>
                    <a:pt x="4" y="116"/>
                  </a:lnTo>
                  <a:lnTo>
                    <a:pt x="0" y="152"/>
                  </a:lnTo>
                  <a:lnTo>
                    <a:pt x="2" y="192"/>
                  </a:lnTo>
                  <a:lnTo>
                    <a:pt x="11" y="234"/>
                  </a:lnTo>
                  <a:lnTo>
                    <a:pt x="32" y="278"/>
                  </a:lnTo>
                  <a:lnTo>
                    <a:pt x="61" y="318"/>
                  </a:lnTo>
                  <a:lnTo>
                    <a:pt x="101" y="360"/>
                  </a:lnTo>
                  <a:lnTo>
                    <a:pt x="142" y="398"/>
                  </a:lnTo>
                  <a:lnTo>
                    <a:pt x="192" y="434"/>
                  </a:lnTo>
                  <a:lnTo>
                    <a:pt x="243" y="470"/>
                  </a:lnTo>
                  <a:lnTo>
                    <a:pt x="296" y="502"/>
                  </a:lnTo>
                  <a:lnTo>
                    <a:pt x="348" y="529"/>
                  </a:lnTo>
                  <a:lnTo>
                    <a:pt x="397" y="557"/>
                  </a:lnTo>
                  <a:lnTo>
                    <a:pt x="445" y="580"/>
                  </a:lnTo>
                  <a:lnTo>
                    <a:pt x="487" y="599"/>
                  </a:lnTo>
                  <a:lnTo>
                    <a:pt x="523" y="614"/>
                  </a:lnTo>
                  <a:lnTo>
                    <a:pt x="549" y="628"/>
                  </a:lnTo>
                  <a:lnTo>
                    <a:pt x="566" y="635"/>
                  </a:lnTo>
                  <a:lnTo>
                    <a:pt x="574" y="637"/>
                  </a:lnTo>
                  <a:lnTo>
                    <a:pt x="576" y="637"/>
                  </a:lnTo>
                  <a:lnTo>
                    <a:pt x="584" y="641"/>
                  </a:lnTo>
                  <a:lnTo>
                    <a:pt x="595" y="645"/>
                  </a:lnTo>
                  <a:lnTo>
                    <a:pt x="610" y="650"/>
                  </a:lnTo>
                  <a:lnTo>
                    <a:pt x="627" y="656"/>
                  </a:lnTo>
                  <a:lnTo>
                    <a:pt x="650" y="662"/>
                  </a:lnTo>
                  <a:lnTo>
                    <a:pt x="673" y="669"/>
                  </a:lnTo>
                  <a:lnTo>
                    <a:pt x="700" y="679"/>
                  </a:lnTo>
                  <a:lnTo>
                    <a:pt x="724" y="687"/>
                  </a:lnTo>
                  <a:lnTo>
                    <a:pt x="753" y="692"/>
                  </a:lnTo>
                  <a:lnTo>
                    <a:pt x="777" y="700"/>
                  </a:lnTo>
                  <a:lnTo>
                    <a:pt x="806" y="707"/>
                  </a:lnTo>
                  <a:lnTo>
                    <a:pt x="831" y="713"/>
                  </a:lnTo>
                  <a:lnTo>
                    <a:pt x="855" y="719"/>
                  </a:lnTo>
                  <a:lnTo>
                    <a:pt x="878" y="721"/>
                  </a:lnTo>
                  <a:lnTo>
                    <a:pt x="901" y="723"/>
                  </a:lnTo>
                  <a:lnTo>
                    <a:pt x="874" y="685"/>
                  </a:lnTo>
                  <a:lnTo>
                    <a:pt x="869" y="683"/>
                  </a:lnTo>
                  <a:lnTo>
                    <a:pt x="857" y="681"/>
                  </a:lnTo>
                  <a:lnTo>
                    <a:pt x="836" y="675"/>
                  </a:lnTo>
                  <a:lnTo>
                    <a:pt x="810" y="669"/>
                  </a:lnTo>
                  <a:lnTo>
                    <a:pt x="776" y="660"/>
                  </a:lnTo>
                  <a:lnTo>
                    <a:pt x="738" y="650"/>
                  </a:lnTo>
                  <a:lnTo>
                    <a:pt x="694" y="637"/>
                  </a:lnTo>
                  <a:lnTo>
                    <a:pt x="648" y="624"/>
                  </a:lnTo>
                  <a:lnTo>
                    <a:pt x="599" y="605"/>
                  </a:lnTo>
                  <a:lnTo>
                    <a:pt x="545" y="586"/>
                  </a:lnTo>
                  <a:lnTo>
                    <a:pt x="492" y="565"/>
                  </a:lnTo>
                  <a:lnTo>
                    <a:pt x="439" y="538"/>
                  </a:lnTo>
                  <a:lnTo>
                    <a:pt x="382" y="512"/>
                  </a:lnTo>
                  <a:lnTo>
                    <a:pt x="329" y="481"/>
                  </a:lnTo>
                  <a:lnTo>
                    <a:pt x="277" y="449"/>
                  </a:lnTo>
                  <a:lnTo>
                    <a:pt x="228" y="413"/>
                  </a:lnTo>
                  <a:lnTo>
                    <a:pt x="184" y="375"/>
                  </a:lnTo>
                  <a:lnTo>
                    <a:pt x="150" y="341"/>
                  </a:lnTo>
                  <a:lnTo>
                    <a:pt x="123" y="306"/>
                  </a:lnTo>
                  <a:lnTo>
                    <a:pt x="102" y="278"/>
                  </a:lnTo>
                  <a:lnTo>
                    <a:pt x="89" y="247"/>
                  </a:lnTo>
                  <a:lnTo>
                    <a:pt x="82" y="221"/>
                  </a:lnTo>
                  <a:lnTo>
                    <a:pt x="78" y="198"/>
                  </a:lnTo>
                  <a:lnTo>
                    <a:pt x="80" y="177"/>
                  </a:lnTo>
                  <a:lnTo>
                    <a:pt x="82" y="156"/>
                  </a:lnTo>
                  <a:lnTo>
                    <a:pt x="87" y="141"/>
                  </a:lnTo>
                  <a:lnTo>
                    <a:pt x="93" y="126"/>
                  </a:lnTo>
                  <a:lnTo>
                    <a:pt x="102" y="114"/>
                  </a:lnTo>
                  <a:lnTo>
                    <a:pt x="108" y="105"/>
                  </a:lnTo>
                  <a:lnTo>
                    <a:pt x="116" y="97"/>
                  </a:lnTo>
                  <a:lnTo>
                    <a:pt x="120" y="93"/>
                  </a:lnTo>
                  <a:lnTo>
                    <a:pt x="121" y="93"/>
                  </a:lnTo>
                  <a:lnTo>
                    <a:pt x="123" y="92"/>
                  </a:lnTo>
                  <a:lnTo>
                    <a:pt x="129" y="90"/>
                  </a:lnTo>
                  <a:lnTo>
                    <a:pt x="135" y="84"/>
                  </a:lnTo>
                  <a:lnTo>
                    <a:pt x="148" y="78"/>
                  </a:lnTo>
                  <a:lnTo>
                    <a:pt x="161" y="73"/>
                  </a:lnTo>
                  <a:lnTo>
                    <a:pt x="180" y="67"/>
                  </a:lnTo>
                  <a:lnTo>
                    <a:pt x="203" y="61"/>
                  </a:lnTo>
                  <a:lnTo>
                    <a:pt x="228" y="57"/>
                  </a:lnTo>
                  <a:lnTo>
                    <a:pt x="256" y="54"/>
                  </a:lnTo>
                  <a:lnTo>
                    <a:pt x="291" y="54"/>
                  </a:lnTo>
                  <a:lnTo>
                    <a:pt x="327" y="54"/>
                  </a:lnTo>
                  <a:lnTo>
                    <a:pt x="369" y="59"/>
                  </a:lnTo>
                  <a:lnTo>
                    <a:pt x="412" y="65"/>
                  </a:lnTo>
                  <a:lnTo>
                    <a:pt x="464" y="76"/>
                  </a:lnTo>
                  <a:lnTo>
                    <a:pt x="515" y="93"/>
                  </a:lnTo>
                  <a:lnTo>
                    <a:pt x="574" y="114"/>
                  </a:lnTo>
                  <a:lnTo>
                    <a:pt x="629" y="135"/>
                  </a:lnTo>
                  <a:lnTo>
                    <a:pt x="682" y="158"/>
                  </a:lnTo>
                  <a:lnTo>
                    <a:pt x="728" y="179"/>
                  </a:lnTo>
                  <a:lnTo>
                    <a:pt x="770" y="202"/>
                  </a:lnTo>
                  <a:lnTo>
                    <a:pt x="808" y="223"/>
                  </a:lnTo>
                  <a:lnTo>
                    <a:pt x="842" y="244"/>
                  </a:lnTo>
                  <a:lnTo>
                    <a:pt x="871" y="265"/>
                  </a:lnTo>
                  <a:lnTo>
                    <a:pt x="897" y="284"/>
                  </a:lnTo>
                  <a:lnTo>
                    <a:pt x="918" y="301"/>
                  </a:lnTo>
                  <a:lnTo>
                    <a:pt x="935" y="316"/>
                  </a:lnTo>
                  <a:lnTo>
                    <a:pt x="950" y="329"/>
                  </a:lnTo>
                  <a:lnTo>
                    <a:pt x="964" y="343"/>
                  </a:lnTo>
                  <a:lnTo>
                    <a:pt x="971" y="352"/>
                  </a:lnTo>
                  <a:lnTo>
                    <a:pt x="979" y="360"/>
                  </a:lnTo>
                  <a:lnTo>
                    <a:pt x="981" y="363"/>
                  </a:lnTo>
                  <a:lnTo>
                    <a:pt x="983" y="365"/>
                  </a:lnTo>
                  <a:lnTo>
                    <a:pt x="985" y="369"/>
                  </a:lnTo>
                  <a:lnTo>
                    <a:pt x="989" y="375"/>
                  </a:lnTo>
                  <a:lnTo>
                    <a:pt x="994" y="382"/>
                  </a:lnTo>
                  <a:lnTo>
                    <a:pt x="998" y="390"/>
                  </a:lnTo>
                  <a:lnTo>
                    <a:pt x="1006" y="400"/>
                  </a:lnTo>
                  <a:lnTo>
                    <a:pt x="1013" y="411"/>
                  </a:lnTo>
                  <a:lnTo>
                    <a:pt x="1019" y="424"/>
                  </a:lnTo>
                  <a:lnTo>
                    <a:pt x="1025" y="436"/>
                  </a:lnTo>
                  <a:lnTo>
                    <a:pt x="1032" y="451"/>
                  </a:lnTo>
                  <a:lnTo>
                    <a:pt x="1036" y="464"/>
                  </a:lnTo>
                  <a:lnTo>
                    <a:pt x="1042" y="477"/>
                  </a:lnTo>
                  <a:lnTo>
                    <a:pt x="1044" y="493"/>
                  </a:lnTo>
                  <a:lnTo>
                    <a:pt x="1046" y="506"/>
                  </a:lnTo>
                  <a:lnTo>
                    <a:pt x="1046" y="521"/>
                  </a:lnTo>
                  <a:lnTo>
                    <a:pt x="1046" y="535"/>
                  </a:lnTo>
                  <a:lnTo>
                    <a:pt x="1040" y="542"/>
                  </a:lnTo>
                  <a:lnTo>
                    <a:pt x="1036" y="550"/>
                  </a:lnTo>
                  <a:lnTo>
                    <a:pt x="1030" y="557"/>
                  </a:lnTo>
                  <a:lnTo>
                    <a:pt x="1025" y="565"/>
                  </a:lnTo>
                  <a:lnTo>
                    <a:pt x="1015" y="569"/>
                  </a:lnTo>
                  <a:lnTo>
                    <a:pt x="1006" y="574"/>
                  </a:lnTo>
                  <a:lnTo>
                    <a:pt x="992" y="578"/>
                  </a:lnTo>
                  <a:lnTo>
                    <a:pt x="981" y="584"/>
                  </a:lnTo>
                  <a:lnTo>
                    <a:pt x="964" y="586"/>
                  </a:lnTo>
                  <a:lnTo>
                    <a:pt x="947" y="586"/>
                  </a:lnTo>
                  <a:lnTo>
                    <a:pt x="926" y="586"/>
                  </a:lnTo>
                  <a:lnTo>
                    <a:pt x="905" y="586"/>
                  </a:lnTo>
                  <a:lnTo>
                    <a:pt x="880" y="582"/>
                  </a:lnTo>
                  <a:lnTo>
                    <a:pt x="854" y="578"/>
                  </a:lnTo>
                  <a:lnTo>
                    <a:pt x="825" y="573"/>
                  </a:lnTo>
                  <a:lnTo>
                    <a:pt x="795" y="567"/>
                  </a:lnTo>
                  <a:lnTo>
                    <a:pt x="793" y="565"/>
                  </a:lnTo>
                  <a:lnTo>
                    <a:pt x="783" y="563"/>
                  </a:lnTo>
                  <a:lnTo>
                    <a:pt x="777" y="561"/>
                  </a:lnTo>
                  <a:lnTo>
                    <a:pt x="772" y="559"/>
                  </a:lnTo>
                  <a:lnTo>
                    <a:pt x="764" y="555"/>
                  </a:lnTo>
                  <a:lnTo>
                    <a:pt x="758" y="554"/>
                  </a:lnTo>
                  <a:lnTo>
                    <a:pt x="749" y="550"/>
                  </a:lnTo>
                  <a:lnTo>
                    <a:pt x="743" y="546"/>
                  </a:lnTo>
                  <a:lnTo>
                    <a:pt x="736" y="540"/>
                  </a:lnTo>
                  <a:lnTo>
                    <a:pt x="730" y="536"/>
                  </a:lnTo>
                  <a:lnTo>
                    <a:pt x="722" y="529"/>
                  </a:lnTo>
                  <a:lnTo>
                    <a:pt x="717" y="523"/>
                  </a:lnTo>
                  <a:lnTo>
                    <a:pt x="713" y="515"/>
                  </a:lnTo>
                  <a:lnTo>
                    <a:pt x="709" y="510"/>
                  </a:lnTo>
                  <a:lnTo>
                    <a:pt x="861" y="365"/>
                  </a:lnTo>
                  <a:lnTo>
                    <a:pt x="783" y="325"/>
                  </a:lnTo>
                  <a:lnTo>
                    <a:pt x="745" y="348"/>
                  </a:lnTo>
                  <a:lnTo>
                    <a:pt x="745" y="348"/>
                  </a:lnTo>
                  <a:close/>
                </a:path>
              </a:pathLst>
            </a:custGeom>
            <a:solidFill>
              <a:srgbClr val="000000"/>
            </a:solidFill>
            <a:ln w="9525">
              <a:noFill/>
              <a:round/>
              <a:headEnd/>
              <a:tailEnd/>
            </a:ln>
          </p:spPr>
          <p:txBody>
            <a:bodyPr>
              <a:prstTxWarp prst="textNoShape">
                <a:avLst/>
              </a:prstTxWarp>
            </a:bodyPr>
            <a:lstStyle/>
            <a:p>
              <a:endParaRPr lang="es-MX"/>
            </a:p>
          </p:txBody>
        </p:sp>
        <p:sp>
          <p:nvSpPr>
            <p:cNvPr id="129053" name="Freeform 29"/>
            <p:cNvSpPr>
              <a:spLocks/>
            </p:cNvSpPr>
            <p:nvPr/>
          </p:nvSpPr>
          <p:spPr bwMode="auto">
            <a:xfrm>
              <a:off x="3038" y="1739"/>
              <a:ext cx="171" cy="106"/>
            </a:xfrm>
            <a:custGeom>
              <a:avLst/>
              <a:gdLst/>
              <a:ahLst/>
              <a:cxnLst>
                <a:cxn ang="0">
                  <a:pos x="340" y="141"/>
                </a:cxn>
                <a:cxn ang="0">
                  <a:pos x="342" y="131"/>
                </a:cxn>
                <a:cxn ang="0">
                  <a:pos x="338" y="120"/>
                </a:cxn>
                <a:cxn ang="0">
                  <a:pos x="332" y="108"/>
                </a:cxn>
                <a:cxn ang="0">
                  <a:pos x="321" y="93"/>
                </a:cxn>
                <a:cxn ang="0">
                  <a:pos x="306" y="78"/>
                </a:cxn>
                <a:cxn ang="0">
                  <a:pos x="281" y="59"/>
                </a:cxn>
                <a:cxn ang="0">
                  <a:pos x="254" y="40"/>
                </a:cxn>
                <a:cxn ang="0">
                  <a:pos x="228" y="26"/>
                </a:cxn>
                <a:cxn ang="0">
                  <a:pos x="199" y="15"/>
                </a:cxn>
                <a:cxn ang="0">
                  <a:pos x="171" y="6"/>
                </a:cxn>
                <a:cxn ang="0">
                  <a:pos x="142" y="0"/>
                </a:cxn>
                <a:cxn ang="0">
                  <a:pos x="117" y="0"/>
                </a:cxn>
                <a:cxn ang="0">
                  <a:pos x="93" y="2"/>
                </a:cxn>
                <a:cxn ang="0">
                  <a:pos x="72" y="7"/>
                </a:cxn>
                <a:cxn ang="0">
                  <a:pos x="51" y="15"/>
                </a:cxn>
                <a:cxn ang="0">
                  <a:pos x="32" y="25"/>
                </a:cxn>
                <a:cxn ang="0">
                  <a:pos x="17" y="38"/>
                </a:cxn>
                <a:cxn ang="0">
                  <a:pos x="5" y="55"/>
                </a:cxn>
                <a:cxn ang="0">
                  <a:pos x="0" y="72"/>
                </a:cxn>
                <a:cxn ang="0">
                  <a:pos x="1" y="91"/>
                </a:cxn>
                <a:cxn ang="0">
                  <a:pos x="11" y="116"/>
                </a:cxn>
                <a:cxn ang="0">
                  <a:pos x="30" y="141"/>
                </a:cxn>
                <a:cxn ang="0">
                  <a:pos x="57" y="163"/>
                </a:cxn>
                <a:cxn ang="0">
                  <a:pos x="89" y="182"/>
                </a:cxn>
                <a:cxn ang="0">
                  <a:pos x="121" y="196"/>
                </a:cxn>
                <a:cxn ang="0">
                  <a:pos x="159" y="207"/>
                </a:cxn>
                <a:cxn ang="0">
                  <a:pos x="193" y="211"/>
                </a:cxn>
                <a:cxn ang="0">
                  <a:pos x="228" y="213"/>
                </a:cxn>
                <a:cxn ang="0">
                  <a:pos x="258" y="209"/>
                </a:cxn>
                <a:cxn ang="0">
                  <a:pos x="275" y="201"/>
                </a:cxn>
                <a:cxn ang="0">
                  <a:pos x="289" y="188"/>
                </a:cxn>
                <a:cxn ang="0">
                  <a:pos x="302" y="179"/>
                </a:cxn>
                <a:cxn ang="0">
                  <a:pos x="313" y="167"/>
                </a:cxn>
                <a:cxn ang="0">
                  <a:pos x="323" y="156"/>
                </a:cxn>
                <a:cxn ang="0">
                  <a:pos x="338" y="144"/>
                </a:cxn>
                <a:cxn ang="0">
                  <a:pos x="340" y="142"/>
                </a:cxn>
              </a:cxnLst>
              <a:rect l="0" t="0" r="r" b="b"/>
              <a:pathLst>
                <a:path w="342" h="213">
                  <a:moveTo>
                    <a:pt x="340" y="142"/>
                  </a:moveTo>
                  <a:lnTo>
                    <a:pt x="340" y="141"/>
                  </a:lnTo>
                  <a:lnTo>
                    <a:pt x="342" y="137"/>
                  </a:lnTo>
                  <a:lnTo>
                    <a:pt x="342" y="131"/>
                  </a:lnTo>
                  <a:lnTo>
                    <a:pt x="342" y="123"/>
                  </a:lnTo>
                  <a:lnTo>
                    <a:pt x="338" y="120"/>
                  </a:lnTo>
                  <a:lnTo>
                    <a:pt x="336" y="114"/>
                  </a:lnTo>
                  <a:lnTo>
                    <a:pt x="332" y="108"/>
                  </a:lnTo>
                  <a:lnTo>
                    <a:pt x="328" y="101"/>
                  </a:lnTo>
                  <a:lnTo>
                    <a:pt x="321" y="93"/>
                  </a:lnTo>
                  <a:lnTo>
                    <a:pt x="315" y="85"/>
                  </a:lnTo>
                  <a:lnTo>
                    <a:pt x="306" y="78"/>
                  </a:lnTo>
                  <a:lnTo>
                    <a:pt x="296" y="68"/>
                  </a:lnTo>
                  <a:lnTo>
                    <a:pt x="281" y="59"/>
                  </a:lnTo>
                  <a:lnTo>
                    <a:pt x="268" y="49"/>
                  </a:lnTo>
                  <a:lnTo>
                    <a:pt x="254" y="40"/>
                  </a:lnTo>
                  <a:lnTo>
                    <a:pt x="243" y="34"/>
                  </a:lnTo>
                  <a:lnTo>
                    <a:pt x="228" y="26"/>
                  </a:lnTo>
                  <a:lnTo>
                    <a:pt x="214" y="21"/>
                  </a:lnTo>
                  <a:lnTo>
                    <a:pt x="199" y="15"/>
                  </a:lnTo>
                  <a:lnTo>
                    <a:pt x="186" y="11"/>
                  </a:lnTo>
                  <a:lnTo>
                    <a:pt x="171" y="6"/>
                  </a:lnTo>
                  <a:lnTo>
                    <a:pt x="157" y="4"/>
                  </a:lnTo>
                  <a:lnTo>
                    <a:pt x="142" y="0"/>
                  </a:lnTo>
                  <a:lnTo>
                    <a:pt x="131" y="0"/>
                  </a:lnTo>
                  <a:lnTo>
                    <a:pt x="117" y="0"/>
                  </a:lnTo>
                  <a:lnTo>
                    <a:pt x="104" y="0"/>
                  </a:lnTo>
                  <a:lnTo>
                    <a:pt x="93" y="2"/>
                  </a:lnTo>
                  <a:lnTo>
                    <a:pt x="83" y="6"/>
                  </a:lnTo>
                  <a:lnTo>
                    <a:pt x="72" y="7"/>
                  </a:lnTo>
                  <a:lnTo>
                    <a:pt x="62" y="9"/>
                  </a:lnTo>
                  <a:lnTo>
                    <a:pt x="51" y="15"/>
                  </a:lnTo>
                  <a:lnTo>
                    <a:pt x="41" y="19"/>
                  </a:lnTo>
                  <a:lnTo>
                    <a:pt x="32" y="25"/>
                  </a:lnTo>
                  <a:lnTo>
                    <a:pt x="24" y="32"/>
                  </a:lnTo>
                  <a:lnTo>
                    <a:pt x="17" y="38"/>
                  </a:lnTo>
                  <a:lnTo>
                    <a:pt x="11" y="47"/>
                  </a:lnTo>
                  <a:lnTo>
                    <a:pt x="5" y="55"/>
                  </a:lnTo>
                  <a:lnTo>
                    <a:pt x="1" y="63"/>
                  </a:lnTo>
                  <a:lnTo>
                    <a:pt x="0" y="72"/>
                  </a:lnTo>
                  <a:lnTo>
                    <a:pt x="0" y="83"/>
                  </a:lnTo>
                  <a:lnTo>
                    <a:pt x="1" y="91"/>
                  </a:lnTo>
                  <a:lnTo>
                    <a:pt x="5" y="104"/>
                  </a:lnTo>
                  <a:lnTo>
                    <a:pt x="11" y="116"/>
                  </a:lnTo>
                  <a:lnTo>
                    <a:pt x="20" y="129"/>
                  </a:lnTo>
                  <a:lnTo>
                    <a:pt x="30" y="141"/>
                  </a:lnTo>
                  <a:lnTo>
                    <a:pt x="43" y="154"/>
                  </a:lnTo>
                  <a:lnTo>
                    <a:pt x="57" y="163"/>
                  </a:lnTo>
                  <a:lnTo>
                    <a:pt x="72" y="173"/>
                  </a:lnTo>
                  <a:lnTo>
                    <a:pt x="89" y="182"/>
                  </a:lnTo>
                  <a:lnTo>
                    <a:pt x="104" y="190"/>
                  </a:lnTo>
                  <a:lnTo>
                    <a:pt x="121" y="196"/>
                  </a:lnTo>
                  <a:lnTo>
                    <a:pt x="140" y="203"/>
                  </a:lnTo>
                  <a:lnTo>
                    <a:pt x="159" y="207"/>
                  </a:lnTo>
                  <a:lnTo>
                    <a:pt x="176" y="209"/>
                  </a:lnTo>
                  <a:lnTo>
                    <a:pt x="193" y="211"/>
                  </a:lnTo>
                  <a:lnTo>
                    <a:pt x="213" y="213"/>
                  </a:lnTo>
                  <a:lnTo>
                    <a:pt x="228" y="213"/>
                  </a:lnTo>
                  <a:lnTo>
                    <a:pt x="245" y="211"/>
                  </a:lnTo>
                  <a:lnTo>
                    <a:pt x="258" y="209"/>
                  </a:lnTo>
                  <a:lnTo>
                    <a:pt x="271" y="207"/>
                  </a:lnTo>
                  <a:lnTo>
                    <a:pt x="275" y="201"/>
                  </a:lnTo>
                  <a:lnTo>
                    <a:pt x="285" y="194"/>
                  </a:lnTo>
                  <a:lnTo>
                    <a:pt x="289" y="188"/>
                  </a:lnTo>
                  <a:lnTo>
                    <a:pt x="296" y="182"/>
                  </a:lnTo>
                  <a:lnTo>
                    <a:pt x="302" y="179"/>
                  </a:lnTo>
                  <a:lnTo>
                    <a:pt x="308" y="173"/>
                  </a:lnTo>
                  <a:lnTo>
                    <a:pt x="313" y="167"/>
                  </a:lnTo>
                  <a:lnTo>
                    <a:pt x="319" y="160"/>
                  </a:lnTo>
                  <a:lnTo>
                    <a:pt x="323" y="156"/>
                  </a:lnTo>
                  <a:lnTo>
                    <a:pt x="330" y="150"/>
                  </a:lnTo>
                  <a:lnTo>
                    <a:pt x="338" y="144"/>
                  </a:lnTo>
                  <a:lnTo>
                    <a:pt x="340" y="142"/>
                  </a:lnTo>
                  <a:lnTo>
                    <a:pt x="340" y="142"/>
                  </a:lnTo>
                  <a:close/>
                </a:path>
              </a:pathLst>
            </a:custGeom>
            <a:solidFill>
              <a:srgbClr val="FFFFFF"/>
            </a:solidFill>
            <a:ln w="9525">
              <a:noFill/>
              <a:round/>
              <a:headEnd/>
              <a:tailEnd/>
            </a:ln>
          </p:spPr>
          <p:txBody>
            <a:bodyPr>
              <a:prstTxWarp prst="textNoShape">
                <a:avLst/>
              </a:prstTxWarp>
            </a:bodyPr>
            <a:lstStyle/>
            <a:p>
              <a:endParaRPr lang="es-MX"/>
            </a:p>
          </p:txBody>
        </p:sp>
        <p:sp>
          <p:nvSpPr>
            <p:cNvPr id="129054" name="Freeform 30"/>
            <p:cNvSpPr>
              <a:spLocks/>
            </p:cNvSpPr>
            <p:nvPr/>
          </p:nvSpPr>
          <p:spPr bwMode="auto">
            <a:xfrm>
              <a:off x="2830" y="1747"/>
              <a:ext cx="61" cy="137"/>
            </a:xfrm>
            <a:custGeom>
              <a:avLst/>
              <a:gdLst/>
              <a:ahLst/>
              <a:cxnLst>
                <a:cxn ang="0">
                  <a:pos x="89" y="0"/>
                </a:cxn>
                <a:cxn ang="0">
                  <a:pos x="0" y="226"/>
                </a:cxn>
                <a:cxn ang="0">
                  <a:pos x="29" y="276"/>
                </a:cxn>
                <a:cxn ang="0">
                  <a:pos x="122" y="46"/>
                </a:cxn>
                <a:cxn ang="0">
                  <a:pos x="89" y="0"/>
                </a:cxn>
                <a:cxn ang="0">
                  <a:pos x="89" y="0"/>
                </a:cxn>
              </a:cxnLst>
              <a:rect l="0" t="0" r="r" b="b"/>
              <a:pathLst>
                <a:path w="122" h="276">
                  <a:moveTo>
                    <a:pt x="89" y="0"/>
                  </a:moveTo>
                  <a:lnTo>
                    <a:pt x="0" y="226"/>
                  </a:lnTo>
                  <a:lnTo>
                    <a:pt x="29" y="276"/>
                  </a:lnTo>
                  <a:lnTo>
                    <a:pt x="122" y="46"/>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29055" name="Freeform 31"/>
            <p:cNvSpPr>
              <a:spLocks/>
            </p:cNvSpPr>
            <p:nvPr/>
          </p:nvSpPr>
          <p:spPr bwMode="auto">
            <a:xfrm>
              <a:off x="2862" y="1789"/>
              <a:ext cx="59" cy="139"/>
            </a:xfrm>
            <a:custGeom>
              <a:avLst/>
              <a:gdLst/>
              <a:ahLst/>
              <a:cxnLst>
                <a:cxn ang="0">
                  <a:pos x="87" y="0"/>
                </a:cxn>
                <a:cxn ang="0">
                  <a:pos x="0" y="228"/>
                </a:cxn>
                <a:cxn ang="0">
                  <a:pos x="24" y="277"/>
                </a:cxn>
                <a:cxn ang="0">
                  <a:pos x="118" y="49"/>
                </a:cxn>
                <a:cxn ang="0">
                  <a:pos x="87" y="0"/>
                </a:cxn>
                <a:cxn ang="0">
                  <a:pos x="87" y="0"/>
                </a:cxn>
              </a:cxnLst>
              <a:rect l="0" t="0" r="r" b="b"/>
              <a:pathLst>
                <a:path w="118" h="277">
                  <a:moveTo>
                    <a:pt x="87" y="0"/>
                  </a:moveTo>
                  <a:lnTo>
                    <a:pt x="0" y="228"/>
                  </a:lnTo>
                  <a:lnTo>
                    <a:pt x="24" y="277"/>
                  </a:lnTo>
                  <a:lnTo>
                    <a:pt x="118" y="49"/>
                  </a:lnTo>
                  <a:lnTo>
                    <a:pt x="87" y="0"/>
                  </a:lnTo>
                  <a:lnTo>
                    <a:pt x="87" y="0"/>
                  </a:lnTo>
                  <a:close/>
                </a:path>
              </a:pathLst>
            </a:custGeom>
            <a:solidFill>
              <a:srgbClr val="000000"/>
            </a:solidFill>
            <a:ln w="9525">
              <a:noFill/>
              <a:round/>
              <a:headEnd/>
              <a:tailEnd/>
            </a:ln>
          </p:spPr>
          <p:txBody>
            <a:bodyPr>
              <a:prstTxWarp prst="textNoShape">
                <a:avLst/>
              </a:prstTxWarp>
            </a:bodyPr>
            <a:lstStyle/>
            <a:p>
              <a:endParaRPr lang="es-MX"/>
            </a:p>
          </p:txBody>
        </p:sp>
        <p:sp>
          <p:nvSpPr>
            <p:cNvPr id="129056" name="Freeform 32"/>
            <p:cNvSpPr>
              <a:spLocks/>
            </p:cNvSpPr>
            <p:nvPr/>
          </p:nvSpPr>
          <p:spPr bwMode="auto">
            <a:xfrm>
              <a:off x="2892" y="1822"/>
              <a:ext cx="62" cy="124"/>
            </a:xfrm>
            <a:custGeom>
              <a:avLst/>
              <a:gdLst/>
              <a:ahLst/>
              <a:cxnLst>
                <a:cxn ang="0">
                  <a:pos x="89" y="0"/>
                </a:cxn>
                <a:cxn ang="0">
                  <a:pos x="0" y="223"/>
                </a:cxn>
                <a:cxn ang="0">
                  <a:pos x="38" y="249"/>
                </a:cxn>
                <a:cxn ang="0">
                  <a:pos x="123" y="33"/>
                </a:cxn>
                <a:cxn ang="0">
                  <a:pos x="89" y="0"/>
                </a:cxn>
                <a:cxn ang="0">
                  <a:pos x="89" y="0"/>
                </a:cxn>
              </a:cxnLst>
              <a:rect l="0" t="0" r="r" b="b"/>
              <a:pathLst>
                <a:path w="123" h="249">
                  <a:moveTo>
                    <a:pt x="89" y="0"/>
                  </a:moveTo>
                  <a:lnTo>
                    <a:pt x="0" y="223"/>
                  </a:lnTo>
                  <a:lnTo>
                    <a:pt x="38" y="249"/>
                  </a:lnTo>
                  <a:lnTo>
                    <a:pt x="123" y="33"/>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29057" name="Freeform 33"/>
            <p:cNvSpPr>
              <a:spLocks/>
            </p:cNvSpPr>
            <p:nvPr/>
          </p:nvSpPr>
          <p:spPr bwMode="auto">
            <a:xfrm>
              <a:off x="3080" y="1926"/>
              <a:ext cx="64" cy="112"/>
            </a:xfrm>
            <a:custGeom>
              <a:avLst/>
              <a:gdLst/>
              <a:ahLst/>
              <a:cxnLst>
                <a:cxn ang="0">
                  <a:pos x="90" y="0"/>
                </a:cxn>
                <a:cxn ang="0">
                  <a:pos x="0" y="215"/>
                </a:cxn>
                <a:cxn ang="0">
                  <a:pos x="36" y="225"/>
                </a:cxn>
                <a:cxn ang="0">
                  <a:pos x="128" y="14"/>
                </a:cxn>
                <a:cxn ang="0">
                  <a:pos x="90" y="0"/>
                </a:cxn>
                <a:cxn ang="0">
                  <a:pos x="90" y="0"/>
                </a:cxn>
              </a:cxnLst>
              <a:rect l="0" t="0" r="r" b="b"/>
              <a:pathLst>
                <a:path w="128" h="225">
                  <a:moveTo>
                    <a:pt x="90" y="0"/>
                  </a:moveTo>
                  <a:lnTo>
                    <a:pt x="0" y="215"/>
                  </a:lnTo>
                  <a:lnTo>
                    <a:pt x="36" y="225"/>
                  </a:lnTo>
                  <a:lnTo>
                    <a:pt x="128" y="14"/>
                  </a:lnTo>
                  <a:lnTo>
                    <a:pt x="90" y="0"/>
                  </a:lnTo>
                  <a:lnTo>
                    <a:pt x="90" y="0"/>
                  </a:lnTo>
                  <a:close/>
                </a:path>
              </a:pathLst>
            </a:custGeom>
            <a:solidFill>
              <a:srgbClr val="000000"/>
            </a:solidFill>
            <a:ln w="9525">
              <a:noFill/>
              <a:round/>
              <a:headEnd/>
              <a:tailEnd/>
            </a:ln>
          </p:spPr>
          <p:txBody>
            <a:bodyPr>
              <a:prstTxWarp prst="textNoShape">
                <a:avLst/>
              </a:prstTxWarp>
            </a:bodyPr>
            <a:lstStyle/>
            <a:p>
              <a:endParaRPr lang="es-MX"/>
            </a:p>
          </p:txBody>
        </p:sp>
        <p:sp>
          <p:nvSpPr>
            <p:cNvPr id="129058" name="Freeform 34"/>
            <p:cNvSpPr>
              <a:spLocks/>
            </p:cNvSpPr>
            <p:nvPr/>
          </p:nvSpPr>
          <p:spPr bwMode="auto">
            <a:xfrm>
              <a:off x="3133" y="1943"/>
              <a:ext cx="64" cy="113"/>
            </a:xfrm>
            <a:custGeom>
              <a:avLst/>
              <a:gdLst/>
              <a:ahLst/>
              <a:cxnLst>
                <a:cxn ang="0">
                  <a:pos x="89" y="0"/>
                </a:cxn>
                <a:cxn ang="0">
                  <a:pos x="0" y="216"/>
                </a:cxn>
                <a:cxn ang="0">
                  <a:pos x="34" y="226"/>
                </a:cxn>
                <a:cxn ang="0">
                  <a:pos x="127" y="15"/>
                </a:cxn>
                <a:cxn ang="0">
                  <a:pos x="89" y="0"/>
                </a:cxn>
                <a:cxn ang="0">
                  <a:pos x="89" y="0"/>
                </a:cxn>
              </a:cxnLst>
              <a:rect l="0" t="0" r="r" b="b"/>
              <a:pathLst>
                <a:path w="127" h="226">
                  <a:moveTo>
                    <a:pt x="89" y="0"/>
                  </a:moveTo>
                  <a:lnTo>
                    <a:pt x="0" y="216"/>
                  </a:lnTo>
                  <a:lnTo>
                    <a:pt x="34" y="226"/>
                  </a:lnTo>
                  <a:lnTo>
                    <a:pt x="127" y="15"/>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29059" name="Freeform 35"/>
            <p:cNvSpPr>
              <a:spLocks/>
            </p:cNvSpPr>
            <p:nvPr/>
          </p:nvSpPr>
          <p:spPr bwMode="auto">
            <a:xfrm>
              <a:off x="3189" y="1960"/>
              <a:ext cx="61" cy="101"/>
            </a:xfrm>
            <a:custGeom>
              <a:avLst/>
              <a:gdLst/>
              <a:ahLst/>
              <a:cxnLst>
                <a:cxn ang="0">
                  <a:pos x="84" y="0"/>
                </a:cxn>
                <a:cxn ang="0">
                  <a:pos x="0" y="194"/>
                </a:cxn>
                <a:cxn ang="0">
                  <a:pos x="38" y="201"/>
                </a:cxn>
                <a:cxn ang="0">
                  <a:pos x="122" y="17"/>
                </a:cxn>
                <a:cxn ang="0">
                  <a:pos x="84" y="0"/>
                </a:cxn>
                <a:cxn ang="0">
                  <a:pos x="84" y="0"/>
                </a:cxn>
              </a:cxnLst>
              <a:rect l="0" t="0" r="r" b="b"/>
              <a:pathLst>
                <a:path w="122" h="201">
                  <a:moveTo>
                    <a:pt x="84" y="0"/>
                  </a:moveTo>
                  <a:lnTo>
                    <a:pt x="0" y="194"/>
                  </a:lnTo>
                  <a:lnTo>
                    <a:pt x="38" y="201"/>
                  </a:lnTo>
                  <a:lnTo>
                    <a:pt x="122" y="17"/>
                  </a:lnTo>
                  <a:lnTo>
                    <a:pt x="84" y="0"/>
                  </a:lnTo>
                  <a:lnTo>
                    <a:pt x="84" y="0"/>
                  </a:lnTo>
                  <a:close/>
                </a:path>
              </a:pathLst>
            </a:custGeom>
            <a:solidFill>
              <a:srgbClr val="000000"/>
            </a:solidFill>
            <a:ln w="9525">
              <a:noFill/>
              <a:round/>
              <a:headEnd/>
              <a:tailEnd/>
            </a:ln>
          </p:spPr>
          <p:txBody>
            <a:bodyPr>
              <a:prstTxWarp prst="textNoShape">
                <a:avLst/>
              </a:prstTxWarp>
            </a:bodyPr>
            <a:lstStyle/>
            <a:p>
              <a:endParaRPr lang="es-MX"/>
            </a:p>
          </p:txBody>
        </p:sp>
        <p:sp>
          <p:nvSpPr>
            <p:cNvPr id="129060" name="Freeform 36"/>
            <p:cNvSpPr>
              <a:spLocks/>
            </p:cNvSpPr>
            <p:nvPr/>
          </p:nvSpPr>
          <p:spPr bwMode="auto">
            <a:xfrm>
              <a:off x="2995" y="2451"/>
              <a:ext cx="125" cy="133"/>
            </a:xfrm>
            <a:custGeom>
              <a:avLst/>
              <a:gdLst/>
              <a:ahLst/>
              <a:cxnLst>
                <a:cxn ang="0">
                  <a:pos x="0" y="247"/>
                </a:cxn>
                <a:cxn ang="0">
                  <a:pos x="2" y="239"/>
                </a:cxn>
                <a:cxn ang="0">
                  <a:pos x="9" y="228"/>
                </a:cxn>
                <a:cxn ang="0">
                  <a:pos x="21" y="214"/>
                </a:cxn>
                <a:cxn ang="0">
                  <a:pos x="36" y="197"/>
                </a:cxn>
                <a:cxn ang="0">
                  <a:pos x="53" y="178"/>
                </a:cxn>
                <a:cxn ang="0">
                  <a:pos x="72" y="157"/>
                </a:cxn>
                <a:cxn ang="0">
                  <a:pos x="91" y="135"/>
                </a:cxn>
                <a:cxn ang="0">
                  <a:pos x="114" y="114"/>
                </a:cxn>
                <a:cxn ang="0">
                  <a:pos x="133" y="93"/>
                </a:cxn>
                <a:cxn ang="0">
                  <a:pos x="154" y="72"/>
                </a:cxn>
                <a:cxn ang="0">
                  <a:pos x="171" y="51"/>
                </a:cxn>
                <a:cxn ang="0">
                  <a:pos x="188" y="34"/>
                </a:cxn>
                <a:cxn ang="0">
                  <a:pos x="202" y="19"/>
                </a:cxn>
                <a:cxn ang="0">
                  <a:pos x="213" y="9"/>
                </a:cxn>
                <a:cxn ang="0">
                  <a:pos x="221" y="2"/>
                </a:cxn>
                <a:cxn ang="0">
                  <a:pos x="222" y="0"/>
                </a:cxn>
                <a:cxn ang="0">
                  <a:pos x="249" y="22"/>
                </a:cxn>
                <a:cxn ang="0">
                  <a:pos x="32" y="266"/>
                </a:cxn>
                <a:cxn ang="0">
                  <a:pos x="0" y="247"/>
                </a:cxn>
                <a:cxn ang="0">
                  <a:pos x="0" y="247"/>
                </a:cxn>
              </a:cxnLst>
              <a:rect l="0" t="0" r="r" b="b"/>
              <a:pathLst>
                <a:path w="249" h="266">
                  <a:moveTo>
                    <a:pt x="0" y="247"/>
                  </a:moveTo>
                  <a:lnTo>
                    <a:pt x="2" y="239"/>
                  </a:lnTo>
                  <a:lnTo>
                    <a:pt x="9" y="228"/>
                  </a:lnTo>
                  <a:lnTo>
                    <a:pt x="21" y="214"/>
                  </a:lnTo>
                  <a:lnTo>
                    <a:pt x="36" y="197"/>
                  </a:lnTo>
                  <a:lnTo>
                    <a:pt x="53" y="178"/>
                  </a:lnTo>
                  <a:lnTo>
                    <a:pt x="72" y="157"/>
                  </a:lnTo>
                  <a:lnTo>
                    <a:pt x="91" y="135"/>
                  </a:lnTo>
                  <a:lnTo>
                    <a:pt x="114" y="114"/>
                  </a:lnTo>
                  <a:lnTo>
                    <a:pt x="133" y="93"/>
                  </a:lnTo>
                  <a:lnTo>
                    <a:pt x="154" y="72"/>
                  </a:lnTo>
                  <a:lnTo>
                    <a:pt x="171" y="51"/>
                  </a:lnTo>
                  <a:lnTo>
                    <a:pt x="188" y="34"/>
                  </a:lnTo>
                  <a:lnTo>
                    <a:pt x="202" y="19"/>
                  </a:lnTo>
                  <a:lnTo>
                    <a:pt x="213" y="9"/>
                  </a:lnTo>
                  <a:lnTo>
                    <a:pt x="221" y="2"/>
                  </a:lnTo>
                  <a:lnTo>
                    <a:pt x="222" y="0"/>
                  </a:lnTo>
                  <a:lnTo>
                    <a:pt x="249" y="22"/>
                  </a:lnTo>
                  <a:lnTo>
                    <a:pt x="32" y="266"/>
                  </a:lnTo>
                  <a:lnTo>
                    <a:pt x="0" y="247"/>
                  </a:lnTo>
                  <a:lnTo>
                    <a:pt x="0" y="247"/>
                  </a:lnTo>
                  <a:close/>
                </a:path>
              </a:pathLst>
            </a:custGeom>
            <a:solidFill>
              <a:srgbClr val="000000"/>
            </a:solidFill>
            <a:ln w="9525">
              <a:noFill/>
              <a:round/>
              <a:headEnd/>
              <a:tailEnd/>
            </a:ln>
          </p:spPr>
          <p:txBody>
            <a:bodyPr>
              <a:prstTxWarp prst="textNoShape">
                <a:avLst/>
              </a:prstTxWarp>
            </a:bodyPr>
            <a:lstStyle/>
            <a:p>
              <a:endParaRPr lang="es-MX"/>
            </a:p>
          </p:txBody>
        </p:sp>
        <p:sp>
          <p:nvSpPr>
            <p:cNvPr id="129061" name="Freeform 37"/>
            <p:cNvSpPr>
              <a:spLocks/>
            </p:cNvSpPr>
            <p:nvPr/>
          </p:nvSpPr>
          <p:spPr bwMode="auto">
            <a:xfrm>
              <a:off x="2961" y="2036"/>
              <a:ext cx="164" cy="142"/>
            </a:xfrm>
            <a:custGeom>
              <a:avLst/>
              <a:gdLst/>
              <a:ahLst/>
              <a:cxnLst>
                <a:cxn ang="0">
                  <a:pos x="0" y="262"/>
                </a:cxn>
                <a:cxn ang="0">
                  <a:pos x="281" y="0"/>
                </a:cxn>
                <a:cxn ang="0">
                  <a:pos x="327" y="13"/>
                </a:cxn>
                <a:cxn ang="0">
                  <a:pos x="36" y="283"/>
                </a:cxn>
                <a:cxn ang="0">
                  <a:pos x="0" y="262"/>
                </a:cxn>
                <a:cxn ang="0">
                  <a:pos x="0" y="262"/>
                </a:cxn>
              </a:cxnLst>
              <a:rect l="0" t="0" r="r" b="b"/>
              <a:pathLst>
                <a:path w="327" h="283">
                  <a:moveTo>
                    <a:pt x="0" y="262"/>
                  </a:moveTo>
                  <a:lnTo>
                    <a:pt x="281" y="0"/>
                  </a:lnTo>
                  <a:lnTo>
                    <a:pt x="327" y="13"/>
                  </a:lnTo>
                  <a:lnTo>
                    <a:pt x="36" y="283"/>
                  </a:lnTo>
                  <a:lnTo>
                    <a:pt x="0" y="262"/>
                  </a:lnTo>
                  <a:lnTo>
                    <a:pt x="0" y="262"/>
                  </a:lnTo>
                  <a:close/>
                </a:path>
              </a:pathLst>
            </a:custGeom>
            <a:solidFill>
              <a:srgbClr val="000000"/>
            </a:solidFill>
            <a:ln w="9525">
              <a:noFill/>
              <a:round/>
              <a:headEnd/>
              <a:tailEnd/>
            </a:ln>
          </p:spPr>
          <p:txBody>
            <a:bodyPr>
              <a:prstTxWarp prst="textNoShape">
                <a:avLst/>
              </a:prstTxWarp>
            </a:bodyPr>
            <a:lstStyle/>
            <a:p>
              <a:endParaRPr lang="es-MX"/>
            </a:p>
          </p:txBody>
        </p:sp>
        <p:sp>
          <p:nvSpPr>
            <p:cNvPr id="129062" name="Freeform 38"/>
            <p:cNvSpPr>
              <a:spLocks/>
            </p:cNvSpPr>
            <p:nvPr/>
          </p:nvSpPr>
          <p:spPr bwMode="auto">
            <a:xfrm>
              <a:off x="2845" y="2662"/>
              <a:ext cx="104" cy="113"/>
            </a:xfrm>
            <a:custGeom>
              <a:avLst/>
              <a:gdLst/>
              <a:ahLst/>
              <a:cxnLst>
                <a:cxn ang="0">
                  <a:pos x="0" y="203"/>
                </a:cxn>
                <a:cxn ang="0">
                  <a:pos x="1" y="197"/>
                </a:cxn>
                <a:cxn ang="0">
                  <a:pos x="7" y="190"/>
                </a:cxn>
                <a:cxn ang="0">
                  <a:pos x="15" y="178"/>
                </a:cxn>
                <a:cxn ang="0">
                  <a:pos x="26" y="165"/>
                </a:cxn>
                <a:cxn ang="0">
                  <a:pos x="39" y="150"/>
                </a:cxn>
                <a:cxn ang="0">
                  <a:pos x="53" y="133"/>
                </a:cxn>
                <a:cxn ang="0">
                  <a:pos x="70" y="114"/>
                </a:cxn>
                <a:cxn ang="0">
                  <a:pos x="85" y="97"/>
                </a:cxn>
                <a:cxn ang="0">
                  <a:pos x="100" y="78"/>
                </a:cxn>
                <a:cxn ang="0">
                  <a:pos x="116" y="60"/>
                </a:cxn>
                <a:cxn ang="0">
                  <a:pos x="129" y="43"/>
                </a:cxn>
                <a:cxn ang="0">
                  <a:pos x="142" y="28"/>
                </a:cxn>
                <a:cxn ang="0">
                  <a:pos x="152" y="17"/>
                </a:cxn>
                <a:cxn ang="0">
                  <a:pos x="161" y="7"/>
                </a:cxn>
                <a:cxn ang="0">
                  <a:pos x="167" y="0"/>
                </a:cxn>
                <a:cxn ang="0">
                  <a:pos x="169" y="0"/>
                </a:cxn>
                <a:cxn ang="0">
                  <a:pos x="207" y="21"/>
                </a:cxn>
                <a:cxn ang="0">
                  <a:pos x="24" y="226"/>
                </a:cxn>
                <a:cxn ang="0">
                  <a:pos x="0" y="203"/>
                </a:cxn>
                <a:cxn ang="0">
                  <a:pos x="0" y="203"/>
                </a:cxn>
              </a:cxnLst>
              <a:rect l="0" t="0" r="r" b="b"/>
              <a:pathLst>
                <a:path w="207" h="226">
                  <a:moveTo>
                    <a:pt x="0" y="203"/>
                  </a:moveTo>
                  <a:lnTo>
                    <a:pt x="1" y="197"/>
                  </a:lnTo>
                  <a:lnTo>
                    <a:pt x="7" y="190"/>
                  </a:lnTo>
                  <a:lnTo>
                    <a:pt x="15" y="178"/>
                  </a:lnTo>
                  <a:lnTo>
                    <a:pt x="26" y="165"/>
                  </a:lnTo>
                  <a:lnTo>
                    <a:pt x="39" y="150"/>
                  </a:lnTo>
                  <a:lnTo>
                    <a:pt x="53" y="133"/>
                  </a:lnTo>
                  <a:lnTo>
                    <a:pt x="70" y="114"/>
                  </a:lnTo>
                  <a:lnTo>
                    <a:pt x="85" y="97"/>
                  </a:lnTo>
                  <a:lnTo>
                    <a:pt x="100" y="78"/>
                  </a:lnTo>
                  <a:lnTo>
                    <a:pt x="116" y="60"/>
                  </a:lnTo>
                  <a:lnTo>
                    <a:pt x="129" y="43"/>
                  </a:lnTo>
                  <a:lnTo>
                    <a:pt x="142" y="28"/>
                  </a:lnTo>
                  <a:lnTo>
                    <a:pt x="152" y="17"/>
                  </a:lnTo>
                  <a:lnTo>
                    <a:pt x="161" y="7"/>
                  </a:lnTo>
                  <a:lnTo>
                    <a:pt x="167" y="0"/>
                  </a:lnTo>
                  <a:lnTo>
                    <a:pt x="169" y="0"/>
                  </a:lnTo>
                  <a:lnTo>
                    <a:pt x="207" y="21"/>
                  </a:lnTo>
                  <a:lnTo>
                    <a:pt x="24" y="226"/>
                  </a:lnTo>
                  <a:lnTo>
                    <a:pt x="0" y="203"/>
                  </a:lnTo>
                  <a:lnTo>
                    <a:pt x="0" y="203"/>
                  </a:lnTo>
                  <a:close/>
                </a:path>
              </a:pathLst>
            </a:custGeom>
            <a:solidFill>
              <a:srgbClr val="000000"/>
            </a:solidFill>
            <a:ln w="9525">
              <a:noFill/>
              <a:round/>
              <a:headEnd/>
              <a:tailEnd/>
            </a:ln>
          </p:spPr>
          <p:txBody>
            <a:bodyPr>
              <a:prstTxWarp prst="textNoShape">
                <a:avLst/>
              </a:prstTxWarp>
            </a:bodyPr>
            <a:lstStyle/>
            <a:p>
              <a:endParaRPr lang="es-MX"/>
            </a:p>
          </p:txBody>
        </p:sp>
        <p:sp>
          <p:nvSpPr>
            <p:cNvPr id="129063" name="Freeform 39"/>
            <p:cNvSpPr>
              <a:spLocks/>
            </p:cNvSpPr>
            <p:nvPr/>
          </p:nvSpPr>
          <p:spPr bwMode="auto">
            <a:xfrm>
              <a:off x="3162" y="2286"/>
              <a:ext cx="109" cy="114"/>
            </a:xfrm>
            <a:custGeom>
              <a:avLst/>
              <a:gdLst/>
              <a:ahLst/>
              <a:cxnLst>
                <a:cxn ang="0">
                  <a:pos x="0" y="215"/>
                </a:cxn>
                <a:cxn ang="0">
                  <a:pos x="177" y="0"/>
                </a:cxn>
                <a:cxn ang="0">
                  <a:pos x="218" y="19"/>
                </a:cxn>
                <a:cxn ang="0">
                  <a:pos x="32" y="228"/>
                </a:cxn>
                <a:cxn ang="0">
                  <a:pos x="0" y="215"/>
                </a:cxn>
                <a:cxn ang="0">
                  <a:pos x="0" y="215"/>
                </a:cxn>
              </a:cxnLst>
              <a:rect l="0" t="0" r="r" b="b"/>
              <a:pathLst>
                <a:path w="218" h="228">
                  <a:moveTo>
                    <a:pt x="0" y="215"/>
                  </a:moveTo>
                  <a:lnTo>
                    <a:pt x="177" y="0"/>
                  </a:lnTo>
                  <a:lnTo>
                    <a:pt x="218" y="19"/>
                  </a:lnTo>
                  <a:lnTo>
                    <a:pt x="32" y="228"/>
                  </a:lnTo>
                  <a:lnTo>
                    <a:pt x="0" y="215"/>
                  </a:lnTo>
                  <a:lnTo>
                    <a:pt x="0" y="215"/>
                  </a:lnTo>
                  <a:close/>
                </a:path>
              </a:pathLst>
            </a:custGeom>
            <a:solidFill>
              <a:srgbClr val="000000"/>
            </a:solidFill>
            <a:ln w="9525">
              <a:noFill/>
              <a:round/>
              <a:headEnd/>
              <a:tailEnd/>
            </a:ln>
          </p:spPr>
          <p:txBody>
            <a:bodyPr>
              <a:prstTxWarp prst="textNoShape">
                <a:avLst/>
              </a:prstTxWarp>
            </a:bodyPr>
            <a:lstStyle/>
            <a:p>
              <a:endParaRPr lang="es-MX"/>
            </a:p>
          </p:txBody>
        </p:sp>
        <p:sp>
          <p:nvSpPr>
            <p:cNvPr id="129064" name="Freeform 40"/>
            <p:cNvSpPr>
              <a:spLocks/>
            </p:cNvSpPr>
            <p:nvPr/>
          </p:nvSpPr>
          <p:spPr bwMode="auto">
            <a:xfrm>
              <a:off x="2445" y="2041"/>
              <a:ext cx="280" cy="199"/>
            </a:xfrm>
            <a:custGeom>
              <a:avLst/>
              <a:gdLst/>
              <a:ahLst/>
              <a:cxnLst>
                <a:cxn ang="0">
                  <a:pos x="0" y="312"/>
                </a:cxn>
                <a:cxn ang="0">
                  <a:pos x="447" y="0"/>
                </a:cxn>
                <a:cxn ang="0">
                  <a:pos x="559" y="63"/>
                </a:cxn>
                <a:cxn ang="0">
                  <a:pos x="162" y="398"/>
                </a:cxn>
                <a:cxn ang="0">
                  <a:pos x="0" y="312"/>
                </a:cxn>
                <a:cxn ang="0">
                  <a:pos x="0" y="312"/>
                </a:cxn>
              </a:cxnLst>
              <a:rect l="0" t="0" r="r" b="b"/>
              <a:pathLst>
                <a:path w="559" h="398">
                  <a:moveTo>
                    <a:pt x="0" y="312"/>
                  </a:moveTo>
                  <a:lnTo>
                    <a:pt x="447" y="0"/>
                  </a:lnTo>
                  <a:lnTo>
                    <a:pt x="559" y="63"/>
                  </a:lnTo>
                  <a:lnTo>
                    <a:pt x="162" y="398"/>
                  </a:lnTo>
                  <a:lnTo>
                    <a:pt x="0" y="312"/>
                  </a:lnTo>
                  <a:lnTo>
                    <a:pt x="0" y="312"/>
                  </a:lnTo>
                  <a:close/>
                </a:path>
              </a:pathLst>
            </a:custGeom>
            <a:solidFill>
              <a:srgbClr val="000000"/>
            </a:solidFill>
            <a:ln w="9525">
              <a:noFill/>
              <a:round/>
              <a:headEnd/>
              <a:tailEnd/>
            </a:ln>
          </p:spPr>
          <p:txBody>
            <a:bodyPr>
              <a:prstTxWarp prst="textNoShape">
                <a:avLst/>
              </a:prstTxWarp>
            </a:bodyPr>
            <a:lstStyle/>
            <a:p>
              <a:endParaRPr lang="es-MX"/>
            </a:p>
          </p:txBody>
        </p:sp>
        <p:sp>
          <p:nvSpPr>
            <p:cNvPr id="129065" name="Freeform 41"/>
            <p:cNvSpPr>
              <a:spLocks/>
            </p:cNvSpPr>
            <p:nvPr/>
          </p:nvSpPr>
          <p:spPr bwMode="auto">
            <a:xfrm>
              <a:off x="2953" y="2686"/>
              <a:ext cx="31" cy="31"/>
            </a:xfrm>
            <a:custGeom>
              <a:avLst/>
              <a:gdLst/>
              <a:ahLst/>
              <a:cxnLst>
                <a:cxn ang="0">
                  <a:pos x="33" y="63"/>
                </a:cxn>
                <a:cxn ang="0">
                  <a:pos x="37" y="63"/>
                </a:cxn>
                <a:cxn ang="0">
                  <a:pos x="44" y="61"/>
                </a:cxn>
                <a:cxn ang="0">
                  <a:pos x="48" y="57"/>
                </a:cxn>
                <a:cxn ang="0">
                  <a:pos x="54" y="53"/>
                </a:cxn>
                <a:cxn ang="0">
                  <a:pos x="57" y="50"/>
                </a:cxn>
                <a:cxn ang="0">
                  <a:pos x="61" y="44"/>
                </a:cxn>
                <a:cxn ang="0">
                  <a:pos x="63" y="36"/>
                </a:cxn>
                <a:cxn ang="0">
                  <a:pos x="63" y="31"/>
                </a:cxn>
                <a:cxn ang="0">
                  <a:pos x="63" y="25"/>
                </a:cxn>
                <a:cxn ang="0">
                  <a:pos x="61" y="17"/>
                </a:cxn>
                <a:cxn ang="0">
                  <a:pos x="57" y="12"/>
                </a:cxn>
                <a:cxn ang="0">
                  <a:pos x="54" y="10"/>
                </a:cxn>
                <a:cxn ang="0">
                  <a:pos x="48" y="4"/>
                </a:cxn>
                <a:cxn ang="0">
                  <a:pos x="44" y="2"/>
                </a:cxn>
                <a:cxn ang="0">
                  <a:pos x="37" y="0"/>
                </a:cxn>
                <a:cxn ang="0">
                  <a:pos x="33" y="0"/>
                </a:cxn>
                <a:cxn ang="0">
                  <a:pos x="25" y="0"/>
                </a:cxn>
                <a:cxn ang="0">
                  <a:pos x="18" y="2"/>
                </a:cxn>
                <a:cxn ang="0">
                  <a:pos x="12" y="4"/>
                </a:cxn>
                <a:cxn ang="0">
                  <a:pos x="8" y="10"/>
                </a:cxn>
                <a:cxn ang="0">
                  <a:pos x="4" y="12"/>
                </a:cxn>
                <a:cxn ang="0">
                  <a:pos x="2" y="17"/>
                </a:cxn>
                <a:cxn ang="0">
                  <a:pos x="0" y="25"/>
                </a:cxn>
                <a:cxn ang="0">
                  <a:pos x="0" y="31"/>
                </a:cxn>
                <a:cxn ang="0">
                  <a:pos x="0" y="36"/>
                </a:cxn>
                <a:cxn ang="0">
                  <a:pos x="2" y="44"/>
                </a:cxn>
                <a:cxn ang="0">
                  <a:pos x="4" y="50"/>
                </a:cxn>
                <a:cxn ang="0">
                  <a:pos x="8" y="53"/>
                </a:cxn>
                <a:cxn ang="0">
                  <a:pos x="12" y="57"/>
                </a:cxn>
                <a:cxn ang="0">
                  <a:pos x="18" y="61"/>
                </a:cxn>
                <a:cxn ang="0">
                  <a:pos x="25" y="63"/>
                </a:cxn>
                <a:cxn ang="0">
                  <a:pos x="33" y="63"/>
                </a:cxn>
                <a:cxn ang="0">
                  <a:pos x="33" y="63"/>
                </a:cxn>
              </a:cxnLst>
              <a:rect l="0" t="0" r="r" b="b"/>
              <a:pathLst>
                <a:path w="63" h="63">
                  <a:moveTo>
                    <a:pt x="33" y="63"/>
                  </a:moveTo>
                  <a:lnTo>
                    <a:pt x="37" y="63"/>
                  </a:lnTo>
                  <a:lnTo>
                    <a:pt x="44" y="61"/>
                  </a:lnTo>
                  <a:lnTo>
                    <a:pt x="48" y="57"/>
                  </a:lnTo>
                  <a:lnTo>
                    <a:pt x="54" y="53"/>
                  </a:lnTo>
                  <a:lnTo>
                    <a:pt x="57" y="50"/>
                  </a:lnTo>
                  <a:lnTo>
                    <a:pt x="61" y="44"/>
                  </a:lnTo>
                  <a:lnTo>
                    <a:pt x="63" y="36"/>
                  </a:lnTo>
                  <a:lnTo>
                    <a:pt x="63" y="31"/>
                  </a:lnTo>
                  <a:lnTo>
                    <a:pt x="63" y="25"/>
                  </a:lnTo>
                  <a:lnTo>
                    <a:pt x="61" y="17"/>
                  </a:lnTo>
                  <a:lnTo>
                    <a:pt x="57" y="12"/>
                  </a:lnTo>
                  <a:lnTo>
                    <a:pt x="54" y="10"/>
                  </a:lnTo>
                  <a:lnTo>
                    <a:pt x="48" y="4"/>
                  </a:lnTo>
                  <a:lnTo>
                    <a:pt x="44" y="2"/>
                  </a:lnTo>
                  <a:lnTo>
                    <a:pt x="37" y="0"/>
                  </a:lnTo>
                  <a:lnTo>
                    <a:pt x="33" y="0"/>
                  </a:lnTo>
                  <a:lnTo>
                    <a:pt x="25" y="0"/>
                  </a:lnTo>
                  <a:lnTo>
                    <a:pt x="18" y="2"/>
                  </a:lnTo>
                  <a:lnTo>
                    <a:pt x="12" y="4"/>
                  </a:lnTo>
                  <a:lnTo>
                    <a:pt x="8" y="10"/>
                  </a:lnTo>
                  <a:lnTo>
                    <a:pt x="4" y="12"/>
                  </a:lnTo>
                  <a:lnTo>
                    <a:pt x="2" y="17"/>
                  </a:lnTo>
                  <a:lnTo>
                    <a:pt x="0" y="25"/>
                  </a:lnTo>
                  <a:lnTo>
                    <a:pt x="0" y="31"/>
                  </a:lnTo>
                  <a:lnTo>
                    <a:pt x="0" y="36"/>
                  </a:lnTo>
                  <a:lnTo>
                    <a:pt x="2" y="44"/>
                  </a:lnTo>
                  <a:lnTo>
                    <a:pt x="4" y="50"/>
                  </a:lnTo>
                  <a:lnTo>
                    <a:pt x="8" y="53"/>
                  </a:lnTo>
                  <a:lnTo>
                    <a:pt x="12" y="57"/>
                  </a:lnTo>
                  <a:lnTo>
                    <a:pt x="18" y="61"/>
                  </a:lnTo>
                  <a:lnTo>
                    <a:pt x="25" y="63"/>
                  </a:lnTo>
                  <a:lnTo>
                    <a:pt x="33" y="63"/>
                  </a:lnTo>
                  <a:lnTo>
                    <a:pt x="33" y="63"/>
                  </a:lnTo>
                  <a:close/>
                </a:path>
              </a:pathLst>
            </a:custGeom>
            <a:solidFill>
              <a:srgbClr val="000000"/>
            </a:solidFill>
            <a:ln w="9525">
              <a:noFill/>
              <a:round/>
              <a:headEnd/>
              <a:tailEnd/>
            </a:ln>
          </p:spPr>
          <p:txBody>
            <a:bodyPr>
              <a:prstTxWarp prst="textNoShape">
                <a:avLst/>
              </a:prstTxWarp>
            </a:bodyPr>
            <a:lstStyle/>
            <a:p>
              <a:endParaRPr lang="es-MX"/>
            </a:p>
          </p:txBody>
        </p:sp>
        <p:sp>
          <p:nvSpPr>
            <p:cNvPr id="129066" name="Freeform 42"/>
            <p:cNvSpPr>
              <a:spLocks/>
            </p:cNvSpPr>
            <p:nvPr/>
          </p:nvSpPr>
          <p:spPr bwMode="auto">
            <a:xfrm>
              <a:off x="2996" y="2629"/>
              <a:ext cx="34" cy="32"/>
            </a:xfrm>
            <a:custGeom>
              <a:avLst/>
              <a:gdLst/>
              <a:ahLst/>
              <a:cxnLst>
                <a:cxn ang="0">
                  <a:pos x="32" y="65"/>
                </a:cxn>
                <a:cxn ang="0">
                  <a:pos x="38" y="63"/>
                </a:cxn>
                <a:cxn ang="0">
                  <a:pos x="44" y="61"/>
                </a:cxn>
                <a:cxn ang="0">
                  <a:pos x="49" y="57"/>
                </a:cxn>
                <a:cxn ang="0">
                  <a:pos x="55" y="53"/>
                </a:cxn>
                <a:cxn ang="0">
                  <a:pos x="59" y="48"/>
                </a:cxn>
                <a:cxn ang="0">
                  <a:pos x="63" y="44"/>
                </a:cxn>
                <a:cxn ang="0">
                  <a:pos x="65" y="36"/>
                </a:cxn>
                <a:cxn ang="0">
                  <a:pos x="66" y="31"/>
                </a:cxn>
                <a:cxn ang="0">
                  <a:pos x="65" y="25"/>
                </a:cxn>
                <a:cxn ang="0">
                  <a:pos x="63" y="17"/>
                </a:cxn>
                <a:cxn ang="0">
                  <a:pos x="59" y="11"/>
                </a:cxn>
                <a:cxn ang="0">
                  <a:pos x="55" y="8"/>
                </a:cxn>
                <a:cxn ang="0">
                  <a:pos x="49" y="4"/>
                </a:cxn>
                <a:cxn ang="0">
                  <a:pos x="44" y="2"/>
                </a:cxn>
                <a:cxn ang="0">
                  <a:pos x="38" y="0"/>
                </a:cxn>
                <a:cxn ang="0">
                  <a:pos x="32" y="0"/>
                </a:cxn>
                <a:cxn ang="0">
                  <a:pos x="26" y="0"/>
                </a:cxn>
                <a:cxn ang="0">
                  <a:pos x="19" y="2"/>
                </a:cxn>
                <a:cxn ang="0">
                  <a:pos x="13" y="4"/>
                </a:cxn>
                <a:cxn ang="0">
                  <a:pos x="9" y="8"/>
                </a:cxn>
                <a:cxn ang="0">
                  <a:pos x="6" y="11"/>
                </a:cxn>
                <a:cxn ang="0">
                  <a:pos x="2" y="17"/>
                </a:cxn>
                <a:cxn ang="0">
                  <a:pos x="0" y="25"/>
                </a:cxn>
                <a:cxn ang="0">
                  <a:pos x="0" y="31"/>
                </a:cxn>
                <a:cxn ang="0">
                  <a:pos x="0" y="36"/>
                </a:cxn>
                <a:cxn ang="0">
                  <a:pos x="2" y="44"/>
                </a:cxn>
                <a:cxn ang="0">
                  <a:pos x="6" y="48"/>
                </a:cxn>
                <a:cxn ang="0">
                  <a:pos x="9" y="53"/>
                </a:cxn>
                <a:cxn ang="0">
                  <a:pos x="13" y="57"/>
                </a:cxn>
                <a:cxn ang="0">
                  <a:pos x="19" y="61"/>
                </a:cxn>
                <a:cxn ang="0">
                  <a:pos x="26" y="63"/>
                </a:cxn>
                <a:cxn ang="0">
                  <a:pos x="32" y="65"/>
                </a:cxn>
                <a:cxn ang="0">
                  <a:pos x="32" y="65"/>
                </a:cxn>
              </a:cxnLst>
              <a:rect l="0" t="0" r="r" b="b"/>
              <a:pathLst>
                <a:path w="66" h="65">
                  <a:moveTo>
                    <a:pt x="32" y="65"/>
                  </a:moveTo>
                  <a:lnTo>
                    <a:pt x="38" y="63"/>
                  </a:lnTo>
                  <a:lnTo>
                    <a:pt x="44" y="61"/>
                  </a:lnTo>
                  <a:lnTo>
                    <a:pt x="49" y="57"/>
                  </a:lnTo>
                  <a:lnTo>
                    <a:pt x="55" y="53"/>
                  </a:lnTo>
                  <a:lnTo>
                    <a:pt x="59" y="48"/>
                  </a:lnTo>
                  <a:lnTo>
                    <a:pt x="63" y="44"/>
                  </a:lnTo>
                  <a:lnTo>
                    <a:pt x="65" y="36"/>
                  </a:lnTo>
                  <a:lnTo>
                    <a:pt x="66" y="31"/>
                  </a:lnTo>
                  <a:lnTo>
                    <a:pt x="65" y="25"/>
                  </a:lnTo>
                  <a:lnTo>
                    <a:pt x="63" y="17"/>
                  </a:lnTo>
                  <a:lnTo>
                    <a:pt x="59" y="11"/>
                  </a:lnTo>
                  <a:lnTo>
                    <a:pt x="55" y="8"/>
                  </a:lnTo>
                  <a:lnTo>
                    <a:pt x="49" y="4"/>
                  </a:lnTo>
                  <a:lnTo>
                    <a:pt x="44" y="2"/>
                  </a:lnTo>
                  <a:lnTo>
                    <a:pt x="38" y="0"/>
                  </a:lnTo>
                  <a:lnTo>
                    <a:pt x="32" y="0"/>
                  </a:lnTo>
                  <a:lnTo>
                    <a:pt x="26" y="0"/>
                  </a:lnTo>
                  <a:lnTo>
                    <a:pt x="19" y="2"/>
                  </a:lnTo>
                  <a:lnTo>
                    <a:pt x="13" y="4"/>
                  </a:lnTo>
                  <a:lnTo>
                    <a:pt x="9" y="8"/>
                  </a:lnTo>
                  <a:lnTo>
                    <a:pt x="6" y="11"/>
                  </a:lnTo>
                  <a:lnTo>
                    <a:pt x="2" y="17"/>
                  </a:lnTo>
                  <a:lnTo>
                    <a:pt x="0" y="25"/>
                  </a:lnTo>
                  <a:lnTo>
                    <a:pt x="0" y="31"/>
                  </a:lnTo>
                  <a:lnTo>
                    <a:pt x="0" y="36"/>
                  </a:lnTo>
                  <a:lnTo>
                    <a:pt x="2" y="44"/>
                  </a:lnTo>
                  <a:lnTo>
                    <a:pt x="6" y="48"/>
                  </a:lnTo>
                  <a:lnTo>
                    <a:pt x="9" y="53"/>
                  </a:lnTo>
                  <a:lnTo>
                    <a:pt x="13" y="57"/>
                  </a:lnTo>
                  <a:lnTo>
                    <a:pt x="19" y="61"/>
                  </a:lnTo>
                  <a:lnTo>
                    <a:pt x="26" y="63"/>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9067" name="Freeform 43"/>
            <p:cNvSpPr>
              <a:spLocks/>
            </p:cNvSpPr>
            <p:nvPr/>
          </p:nvSpPr>
          <p:spPr bwMode="auto">
            <a:xfrm>
              <a:off x="3041" y="2572"/>
              <a:ext cx="32" cy="32"/>
            </a:xfrm>
            <a:custGeom>
              <a:avLst/>
              <a:gdLst/>
              <a:ahLst/>
              <a:cxnLst>
                <a:cxn ang="0">
                  <a:pos x="33" y="65"/>
                </a:cxn>
                <a:cxn ang="0">
                  <a:pos x="38" y="63"/>
                </a:cxn>
                <a:cxn ang="0">
                  <a:pos x="44" y="61"/>
                </a:cxn>
                <a:cxn ang="0">
                  <a:pos x="50" y="57"/>
                </a:cxn>
                <a:cxn ang="0">
                  <a:pos x="55" y="55"/>
                </a:cxn>
                <a:cxn ang="0">
                  <a:pos x="57" y="48"/>
                </a:cxn>
                <a:cxn ang="0">
                  <a:pos x="63" y="44"/>
                </a:cxn>
                <a:cxn ang="0">
                  <a:pos x="65" y="36"/>
                </a:cxn>
                <a:cxn ang="0">
                  <a:pos x="65" y="30"/>
                </a:cxn>
                <a:cxn ang="0">
                  <a:pos x="65" y="25"/>
                </a:cxn>
                <a:cxn ang="0">
                  <a:pos x="63" y="17"/>
                </a:cxn>
                <a:cxn ang="0">
                  <a:pos x="57" y="13"/>
                </a:cxn>
                <a:cxn ang="0">
                  <a:pos x="55" y="8"/>
                </a:cxn>
                <a:cxn ang="0">
                  <a:pos x="50" y="4"/>
                </a:cxn>
                <a:cxn ang="0">
                  <a:pos x="44" y="2"/>
                </a:cxn>
                <a:cxn ang="0">
                  <a:pos x="38" y="0"/>
                </a:cxn>
                <a:cxn ang="0">
                  <a:pos x="33" y="0"/>
                </a:cxn>
                <a:cxn ang="0">
                  <a:pos x="25" y="0"/>
                </a:cxn>
                <a:cxn ang="0">
                  <a:pos x="19"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19" y="61"/>
                </a:cxn>
                <a:cxn ang="0">
                  <a:pos x="25" y="63"/>
                </a:cxn>
                <a:cxn ang="0">
                  <a:pos x="33" y="65"/>
                </a:cxn>
                <a:cxn ang="0">
                  <a:pos x="33" y="65"/>
                </a:cxn>
              </a:cxnLst>
              <a:rect l="0" t="0" r="r" b="b"/>
              <a:pathLst>
                <a:path w="65" h="65">
                  <a:moveTo>
                    <a:pt x="33" y="65"/>
                  </a:moveTo>
                  <a:lnTo>
                    <a:pt x="38" y="63"/>
                  </a:lnTo>
                  <a:lnTo>
                    <a:pt x="44" y="61"/>
                  </a:lnTo>
                  <a:lnTo>
                    <a:pt x="50" y="57"/>
                  </a:lnTo>
                  <a:lnTo>
                    <a:pt x="55" y="55"/>
                  </a:lnTo>
                  <a:lnTo>
                    <a:pt x="57" y="48"/>
                  </a:lnTo>
                  <a:lnTo>
                    <a:pt x="63" y="44"/>
                  </a:lnTo>
                  <a:lnTo>
                    <a:pt x="65" y="36"/>
                  </a:lnTo>
                  <a:lnTo>
                    <a:pt x="65" y="30"/>
                  </a:lnTo>
                  <a:lnTo>
                    <a:pt x="65" y="25"/>
                  </a:lnTo>
                  <a:lnTo>
                    <a:pt x="63" y="17"/>
                  </a:lnTo>
                  <a:lnTo>
                    <a:pt x="57" y="13"/>
                  </a:lnTo>
                  <a:lnTo>
                    <a:pt x="55" y="8"/>
                  </a:lnTo>
                  <a:lnTo>
                    <a:pt x="50" y="4"/>
                  </a:lnTo>
                  <a:lnTo>
                    <a:pt x="44" y="2"/>
                  </a:lnTo>
                  <a:lnTo>
                    <a:pt x="38" y="0"/>
                  </a:lnTo>
                  <a:lnTo>
                    <a:pt x="33" y="0"/>
                  </a:lnTo>
                  <a:lnTo>
                    <a:pt x="25" y="0"/>
                  </a:lnTo>
                  <a:lnTo>
                    <a:pt x="19" y="2"/>
                  </a:lnTo>
                  <a:lnTo>
                    <a:pt x="14" y="4"/>
                  </a:lnTo>
                  <a:lnTo>
                    <a:pt x="10" y="8"/>
                  </a:lnTo>
                  <a:lnTo>
                    <a:pt x="4" y="13"/>
                  </a:lnTo>
                  <a:lnTo>
                    <a:pt x="2" y="17"/>
                  </a:lnTo>
                  <a:lnTo>
                    <a:pt x="0" y="25"/>
                  </a:lnTo>
                  <a:lnTo>
                    <a:pt x="0" y="30"/>
                  </a:lnTo>
                  <a:lnTo>
                    <a:pt x="0" y="36"/>
                  </a:lnTo>
                  <a:lnTo>
                    <a:pt x="2" y="44"/>
                  </a:lnTo>
                  <a:lnTo>
                    <a:pt x="4" y="48"/>
                  </a:lnTo>
                  <a:lnTo>
                    <a:pt x="10" y="55"/>
                  </a:lnTo>
                  <a:lnTo>
                    <a:pt x="14" y="57"/>
                  </a:lnTo>
                  <a:lnTo>
                    <a:pt x="19" y="61"/>
                  </a:lnTo>
                  <a:lnTo>
                    <a:pt x="25" y="63"/>
                  </a:lnTo>
                  <a:lnTo>
                    <a:pt x="33" y="65"/>
                  </a:lnTo>
                  <a:lnTo>
                    <a:pt x="33"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9068" name="Freeform 44"/>
            <p:cNvSpPr>
              <a:spLocks/>
            </p:cNvSpPr>
            <p:nvPr/>
          </p:nvSpPr>
          <p:spPr bwMode="auto">
            <a:xfrm>
              <a:off x="3086" y="2514"/>
              <a:ext cx="32" cy="33"/>
            </a:xfrm>
            <a:custGeom>
              <a:avLst/>
              <a:gdLst/>
              <a:ahLst/>
              <a:cxnLst>
                <a:cxn ang="0">
                  <a:pos x="32" y="65"/>
                </a:cxn>
                <a:cxn ang="0">
                  <a:pos x="38" y="65"/>
                </a:cxn>
                <a:cxn ang="0">
                  <a:pos x="45" y="61"/>
                </a:cxn>
                <a:cxn ang="0">
                  <a:pos x="49" y="57"/>
                </a:cxn>
                <a:cxn ang="0">
                  <a:pos x="55" y="55"/>
                </a:cxn>
                <a:cxn ang="0">
                  <a:pos x="57" y="49"/>
                </a:cxn>
                <a:cxn ang="0">
                  <a:pos x="60" y="44"/>
                </a:cxn>
                <a:cxn ang="0">
                  <a:pos x="62" y="38"/>
                </a:cxn>
                <a:cxn ang="0">
                  <a:pos x="64" y="32"/>
                </a:cxn>
                <a:cxn ang="0">
                  <a:pos x="62" y="25"/>
                </a:cxn>
                <a:cxn ang="0">
                  <a:pos x="60" y="19"/>
                </a:cxn>
                <a:cxn ang="0">
                  <a:pos x="57" y="13"/>
                </a:cxn>
                <a:cxn ang="0">
                  <a:pos x="55" y="9"/>
                </a:cxn>
                <a:cxn ang="0">
                  <a:pos x="49" y="4"/>
                </a:cxn>
                <a:cxn ang="0">
                  <a:pos x="45" y="2"/>
                </a:cxn>
                <a:cxn ang="0">
                  <a:pos x="38" y="0"/>
                </a:cxn>
                <a:cxn ang="0">
                  <a:pos x="32" y="0"/>
                </a:cxn>
                <a:cxn ang="0">
                  <a:pos x="26" y="0"/>
                </a:cxn>
                <a:cxn ang="0">
                  <a:pos x="19" y="2"/>
                </a:cxn>
                <a:cxn ang="0">
                  <a:pos x="13" y="4"/>
                </a:cxn>
                <a:cxn ang="0">
                  <a:pos x="9" y="9"/>
                </a:cxn>
                <a:cxn ang="0">
                  <a:pos x="3" y="13"/>
                </a:cxn>
                <a:cxn ang="0">
                  <a:pos x="2" y="19"/>
                </a:cxn>
                <a:cxn ang="0">
                  <a:pos x="0" y="25"/>
                </a:cxn>
                <a:cxn ang="0">
                  <a:pos x="0" y="32"/>
                </a:cxn>
                <a:cxn ang="0">
                  <a:pos x="0" y="38"/>
                </a:cxn>
                <a:cxn ang="0">
                  <a:pos x="2" y="44"/>
                </a:cxn>
                <a:cxn ang="0">
                  <a:pos x="3" y="49"/>
                </a:cxn>
                <a:cxn ang="0">
                  <a:pos x="9" y="55"/>
                </a:cxn>
                <a:cxn ang="0">
                  <a:pos x="13" y="57"/>
                </a:cxn>
                <a:cxn ang="0">
                  <a:pos x="19" y="61"/>
                </a:cxn>
                <a:cxn ang="0">
                  <a:pos x="26" y="65"/>
                </a:cxn>
                <a:cxn ang="0">
                  <a:pos x="32" y="65"/>
                </a:cxn>
                <a:cxn ang="0">
                  <a:pos x="32" y="65"/>
                </a:cxn>
              </a:cxnLst>
              <a:rect l="0" t="0" r="r" b="b"/>
              <a:pathLst>
                <a:path w="64" h="65">
                  <a:moveTo>
                    <a:pt x="32" y="65"/>
                  </a:moveTo>
                  <a:lnTo>
                    <a:pt x="38" y="65"/>
                  </a:lnTo>
                  <a:lnTo>
                    <a:pt x="45" y="61"/>
                  </a:lnTo>
                  <a:lnTo>
                    <a:pt x="49" y="57"/>
                  </a:lnTo>
                  <a:lnTo>
                    <a:pt x="55" y="55"/>
                  </a:lnTo>
                  <a:lnTo>
                    <a:pt x="57" y="49"/>
                  </a:lnTo>
                  <a:lnTo>
                    <a:pt x="60" y="44"/>
                  </a:lnTo>
                  <a:lnTo>
                    <a:pt x="62" y="38"/>
                  </a:lnTo>
                  <a:lnTo>
                    <a:pt x="64" y="32"/>
                  </a:lnTo>
                  <a:lnTo>
                    <a:pt x="62" y="25"/>
                  </a:lnTo>
                  <a:lnTo>
                    <a:pt x="60" y="19"/>
                  </a:lnTo>
                  <a:lnTo>
                    <a:pt x="57" y="13"/>
                  </a:lnTo>
                  <a:lnTo>
                    <a:pt x="55" y="9"/>
                  </a:lnTo>
                  <a:lnTo>
                    <a:pt x="49" y="4"/>
                  </a:lnTo>
                  <a:lnTo>
                    <a:pt x="45" y="2"/>
                  </a:lnTo>
                  <a:lnTo>
                    <a:pt x="38" y="0"/>
                  </a:lnTo>
                  <a:lnTo>
                    <a:pt x="32" y="0"/>
                  </a:lnTo>
                  <a:lnTo>
                    <a:pt x="26" y="0"/>
                  </a:lnTo>
                  <a:lnTo>
                    <a:pt x="19" y="2"/>
                  </a:lnTo>
                  <a:lnTo>
                    <a:pt x="13" y="4"/>
                  </a:lnTo>
                  <a:lnTo>
                    <a:pt x="9" y="9"/>
                  </a:lnTo>
                  <a:lnTo>
                    <a:pt x="3" y="13"/>
                  </a:lnTo>
                  <a:lnTo>
                    <a:pt x="2" y="19"/>
                  </a:lnTo>
                  <a:lnTo>
                    <a:pt x="0" y="25"/>
                  </a:lnTo>
                  <a:lnTo>
                    <a:pt x="0" y="32"/>
                  </a:lnTo>
                  <a:lnTo>
                    <a:pt x="0" y="38"/>
                  </a:lnTo>
                  <a:lnTo>
                    <a:pt x="2" y="44"/>
                  </a:lnTo>
                  <a:lnTo>
                    <a:pt x="3" y="49"/>
                  </a:lnTo>
                  <a:lnTo>
                    <a:pt x="9" y="55"/>
                  </a:lnTo>
                  <a:lnTo>
                    <a:pt x="13" y="57"/>
                  </a:lnTo>
                  <a:lnTo>
                    <a:pt x="19" y="61"/>
                  </a:lnTo>
                  <a:lnTo>
                    <a:pt x="26" y="65"/>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9069" name="Freeform 45"/>
            <p:cNvSpPr>
              <a:spLocks/>
            </p:cNvSpPr>
            <p:nvPr/>
          </p:nvSpPr>
          <p:spPr bwMode="auto">
            <a:xfrm>
              <a:off x="3130" y="2457"/>
              <a:ext cx="33" cy="33"/>
            </a:xfrm>
            <a:custGeom>
              <a:avLst/>
              <a:gdLst/>
              <a:ahLst/>
              <a:cxnLst>
                <a:cxn ang="0">
                  <a:pos x="30" y="65"/>
                </a:cxn>
                <a:cxn ang="0">
                  <a:pos x="36" y="63"/>
                </a:cxn>
                <a:cxn ang="0">
                  <a:pos x="44" y="61"/>
                </a:cxn>
                <a:cxn ang="0">
                  <a:pos x="49" y="57"/>
                </a:cxn>
                <a:cxn ang="0">
                  <a:pos x="55" y="55"/>
                </a:cxn>
                <a:cxn ang="0">
                  <a:pos x="59" y="49"/>
                </a:cxn>
                <a:cxn ang="0">
                  <a:pos x="61" y="44"/>
                </a:cxn>
                <a:cxn ang="0">
                  <a:pos x="63" y="38"/>
                </a:cxn>
                <a:cxn ang="0">
                  <a:pos x="65" y="30"/>
                </a:cxn>
                <a:cxn ang="0">
                  <a:pos x="63" y="25"/>
                </a:cxn>
                <a:cxn ang="0">
                  <a:pos x="61" y="19"/>
                </a:cxn>
                <a:cxn ang="0">
                  <a:pos x="59" y="11"/>
                </a:cxn>
                <a:cxn ang="0">
                  <a:pos x="55" y="9"/>
                </a:cxn>
                <a:cxn ang="0">
                  <a:pos x="49" y="6"/>
                </a:cxn>
                <a:cxn ang="0">
                  <a:pos x="44" y="4"/>
                </a:cxn>
                <a:cxn ang="0">
                  <a:pos x="36" y="0"/>
                </a:cxn>
                <a:cxn ang="0">
                  <a:pos x="30" y="0"/>
                </a:cxn>
                <a:cxn ang="0">
                  <a:pos x="25" y="0"/>
                </a:cxn>
                <a:cxn ang="0">
                  <a:pos x="19" y="4"/>
                </a:cxn>
                <a:cxn ang="0">
                  <a:pos x="13" y="6"/>
                </a:cxn>
                <a:cxn ang="0">
                  <a:pos x="9" y="9"/>
                </a:cxn>
                <a:cxn ang="0">
                  <a:pos x="4" y="11"/>
                </a:cxn>
                <a:cxn ang="0">
                  <a:pos x="2" y="19"/>
                </a:cxn>
                <a:cxn ang="0">
                  <a:pos x="0" y="25"/>
                </a:cxn>
                <a:cxn ang="0">
                  <a:pos x="0" y="30"/>
                </a:cxn>
                <a:cxn ang="0">
                  <a:pos x="0" y="38"/>
                </a:cxn>
                <a:cxn ang="0">
                  <a:pos x="2" y="44"/>
                </a:cxn>
                <a:cxn ang="0">
                  <a:pos x="4" y="49"/>
                </a:cxn>
                <a:cxn ang="0">
                  <a:pos x="9" y="55"/>
                </a:cxn>
                <a:cxn ang="0">
                  <a:pos x="13" y="57"/>
                </a:cxn>
                <a:cxn ang="0">
                  <a:pos x="19" y="61"/>
                </a:cxn>
                <a:cxn ang="0">
                  <a:pos x="25" y="63"/>
                </a:cxn>
                <a:cxn ang="0">
                  <a:pos x="30" y="65"/>
                </a:cxn>
                <a:cxn ang="0">
                  <a:pos x="30" y="65"/>
                </a:cxn>
              </a:cxnLst>
              <a:rect l="0" t="0" r="r" b="b"/>
              <a:pathLst>
                <a:path w="65" h="65">
                  <a:moveTo>
                    <a:pt x="30" y="65"/>
                  </a:moveTo>
                  <a:lnTo>
                    <a:pt x="36" y="63"/>
                  </a:lnTo>
                  <a:lnTo>
                    <a:pt x="44" y="61"/>
                  </a:lnTo>
                  <a:lnTo>
                    <a:pt x="49" y="57"/>
                  </a:lnTo>
                  <a:lnTo>
                    <a:pt x="55" y="55"/>
                  </a:lnTo>
                  <a:lnTo>
                    <a:pt x="59" y="49"/>
                  </a:lnTo>
                  <a:lnTo>
                    <a:pt x="61" y="44"/>
                  </a:lnTo>
                  <a:lnTo>
                    <a:pt x="63" y="38"/>
                  </a:lnTo>
                  <a:lnTo>
                    <a:pt x="65" y="30"/>
                  </a:lnTo>
                  <a:lnTo>
                    <a:pt x="63" y="25"/>
                  </a:lnTo>
                  <a:lnTo>
                    <a:pt x="61" y="19"/>
                  </a:lnTo>
                  <a:lnTo>
                    <a:pt x="59" y="11"/>
                  </a:lnTo>
                  <a:lnTo>
                    <a:pt x="55" y="9"/>
                  </a:lnTo>
                  <a:lnTo>
                    <a:pt x="49" y="6"/>
                  </a:lnTo>
                  <a:lnTo>
                    <a:pt x="44" y="4"/>
                  </a:lnTo>
                  <a:lnTo>
                    <a:pt x="36" y="0"/>
                  </a:lnTo>
                  <a:lnTo>
                    <a:pt x="30" y="0"/>
                  </a:lnTo>
                  <a:lnTo>
                    <a:pt x="25" y="0"/>
                  </a:lnTo>
                  <a:lnTo>
                    <a:pt x="19" y="4"/>
                  </a:lnTo>
                  <a:lnTo>
                    <a:pt x="13" y="6"/>
                  </a:lnTo>
                  <a:lnTo>
                    <a:pt x="9" y="9"/>
                  </a:lnTo>
                  <a:lnTo>
                    <a:pt x="4" y="11"/>
                  </a:lnTo>
                  <a:lnTo>
                    <a:pt x="2" y="19"/>
                  </a:lnTo>
                  <a:lnTo>
                    <a:pt x="0" y="25"/>
                  </a:lnTo>
                  <a:lnTo>
                    <a:pt x="0" y="30"/>
                  </a:lnTo>
                  <a:lnTo>
                    <a:pt x="0" y="38"/>
                  </a:lnTo>
                  <a:lnTo>
                    <a:pt x="2" y="44"/>
                  </a:lnTo>
                  <a:lnTo>
                    <a:pt x="4" y="49"/>
                  </a:lnTo>
                  <a:lnTo>
                    <a:pt x="9" y="55"/>
                  </a:lnTo>
                  <a:lnTo>
                    <a:pt x="13" y="57"/>
                  </a:lnTo>
                  <a:lnTo>
                    <a:pt x="19" y="61"/>
                  </a:lnTo>
                  <a:lnTo>
                    <a:pt x="25" y="63"/>
                  </a:lnTo>
                  <a:lnTo>
                    <a:pt x="30" y="65"/>
                  </a:lnTo>
                  <a:lnTo>
                    <a:pt x="30"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9070" name="Freeform 46"/>
            <p:cNvSpPr>
              <a:spLocks/>
            </p:cNvSpPr>
            <p:nvPr/>
          </p:nvSpPr>
          <p:spPr bwMode="auto">
            <a:xfrm>
              <a:off x="3174" y="2400"/>
              <a:ext cx="33" cy="33"/>
            </a:xfrm>
            <a:custGeom>
              <a:avLst/>
              <a:gdLst/>
              <a:ahLst/>
              <a:cxnLst>
                <a:cxn ang="0">
                  <a:pos x="35" y="65"/>
                </a:cxn>
                <a:cxn ang="0">
                  <a:pos x="40" y="63"/>
                </a:cxn>
                <a:cxn ang="0">
                  <a:pos x="46" y="61"/>
                </a:cxn>
                <a:cxn ang="0">
                  <a:pos x="52" y="59"/>
                </a:cxn>
                <a:cxn ang="0">
                  <a:pos x="57" y="55"/>
                </a:cxn>
                <a:cxn ang="0">
                  <a:pos x="59" y="49"/>
                </a:cxn>
                <a:cxn ang="0">
                  <a:pos x="65" y="45"/>
                </a:cxn>
                <a:cxn ang="0">
                  <a:pos x="67" y="38"/>
                </a:cxn>
                <a:cxn ang="0">
                  <a:pos x="67" y="32"/>
                </a:cxn>
                <a:cxn ang="0">
                  <a:pos x="67" y="26"/>
                </a:cxn>
                <a:cxn ang="0">
                  <a:pos x="65" y="19"/>
                </a:cxn>
                <a:cxn ang="0">
                  <a:pos x="59" y="13"/>
                </a:cxn>
                <a:cxn ang="0">
                  <a:pos x="57" y="9"/>
                </a:cxn>
                <a:cxn ang="0">
                  <a:pos x="52" y="6"/>
                </a:cxn>
                <a:cxn ang="0">
                  <a:pos x="46" y="2"/>
                </a:cxn>
                <a:cxn ang="0">
                  <a:pos x="40" y="0"/>
                </a:cxn>
                <a:cxn ang="0">
                  <a:pos x="35" y="0"/>
                </a:cxn>
                <a:cxn ang="0">
                  <a:pos x="27" y="0"/>
                </a:cxn>
                <a:cxn ang="0">
                  <a:pos x="21" y="2"/>
                </a:cxn>
                <a:cxn ang="0">
                  <a:pos x="16" y="6"/>
                </a:cxn>
                <a:cxn ang="0">
                  <a:pos x="10" y="9"/>
                </a:cxn>
                <a:cxn ang="0">
                  <a:pos x="6" y="13"/>
                </a:cxn>
                <a:cxn ang="0">
                  <a:pos x="4" y="19"/>
                </a:cxn>
                <a:cxn ang="0">
                  <a:pos x="0" y="26"/>
                </a:cxn>
                <a:cxn ang="0">
                  <a:pos x="0" y="32"/>
                </a:cxn>
                <a:cxn ang="0">
                  <a:pos x="0" y="38"/>
                </a:cxn>
                <a:cxn ang="0">
                  <a:pos x="4" y="45"/>
                </a:cxn>
                <a:cxn ang="0">
                  <a:pos x="6" y="49"/>
                </a:cxn>
                <a:cxn ang="0">
                  <a:pos x="10" y="55"/>
                </a:cxn>
                <a:cxn ang="0">
                  <a:pos x="16" y="59"/>
                </a:cxn>
                <a:cxn ang="0">
                  <a:pos x="21" y="61"/>
                </a:cxn>
                <a:cxn ang="0">
                  <a:pos x="27" y="63"/>
                </a:cxn>
                <a:cxn ang="0">
                  <a:pos x="35" y="65"/>
                </a:cxn>
                <a:cxn ang="0">
                  <a:pos x="35" y="65"/>
                </a:cxn>
              </a:cxnLst>
              <a:rect l="0" t="0" r="r" b="b"/>
              <a:pathLst>
                <a:path w="67" h="65">
                  <a:moveTo>
                    <a:pt x="35" y="65"/>
                  </a:moveTo>
                  <a:lnTo>
                    <a:pt x="40" y="63"/>
                  </a:lnTo>
                  <a:lnTo>
                    <a:pt x="46" y="61"/>
                  </a:lnTo>
                  <a:lnTo>
                    <a:pt x="52" y="59"/>
                  </a:lnTo>
                  <a:lnTo>
                    <a:pt x="57" y="55"/>
                  </a:lnTo>
                  <a:lnTo>
                    <a:pt x="59" y="49"/>
                  </a:lnTo>
                  <a:lnTo>
                    <a:pt x="65" y="45"/>
                  </a:lnTo>
                  <a:lnTo>
                    <a:pt x="67" y="38"/>
                  </a:lnTo>
                  <a:lnTo>
                    <a:pt x="67" y="32"/>
                  </a:lnTo>
                  <a:lnTo>
                    <a:pt x="67" y="26"/>
                  </a:lnTo>
                  <a:lnTo>
                    <a:pt x="65" y="19"/>
                  </a:lnTo>
                  <a:lnTo>
                    <a:pt x="59" y="13"/>
                  </a:lnTo>
                  <a:lnTo>
                    <a:pt x="57" y="9"/>
                  </a:lnTo>
                  <a:lnTo>
                    <a:pt x="52" y="6"/>
                  </a:lnTo>
                  <a:lnTo>
                    <a:pt x="46" y="2"/>
                  </a:lnTo>
                  <a:lnTo>
                    <a:pt x="40" y="0"/>
                  </a:lnTo>
                  <a:lnTo>
                    <a:pt x="35" y="0"/>
                  </a:lnTo>
                  <a:lnTo>
                    <a:pt x="27" y="0"/>
                  </a:lnTo>
                  <a:lnTo>
                    <a:pt x="21" y="2"/>
                  </a:lnTo>
                  <a:lnTo>
                    <a:pt x="16" y="6"/>
                  </a:lnTo>
                  <a:lnTo>
                    <a:pt x="10" y="9"/>
                  </a:lnTo>
                  <a:lnTo>
                    <a:pt x="6" y="13"/>
                  </a:lnTo>
                  <a:lnTo>
                    <a:pt x="4" y="19"/>
                  </a:lnTo>
                  <a:lnTo>
                    <a:pt x="0" y="26"/>
                  </a:lnTo>
                  <a:lnTo>
                    <a:pt x="0" y="32"/>
                  </a:lnTo>
                  <a:lnTo>
                    <a:pt x="0" y="38"/>
                  </a:lnTo>
                  <a:lnTo>
                    <a:pt x="4" y="45"/>
                  </a:lnTo>
                  <a:lnTo>
                    <a:pt x="6" y="49"/>
                  </a:lnTo>
                  <a:lnTo>
                    <a:pt x="10" y="55"/>
                  </a:lnTo>
                  <a:lnTo>
                    <a:pt x="16" y="59"/>
                  </a:lnTo>
                  <a:lnTo>
                    <a:pt x="21" y="61"/>
                  </a:lnTo>
                  <a:lnTo>
                    <a:pt x="27" y="63"/>
                  </a:lnTo>
                  <a:lnTo>
                    <a:pt x="35" y="65"/>
                  </a:lnTo>
                  <a:lnTo>
                    <a:pt x="35"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9071" name="Freeform 47"/>
            <p:cNvSpPr>
              <a:spLocks/>
            </p:cNvSpPr>
            <p:nvPr/>
          </p:nvSpPr>
          <p:spPr bwMode="auto">
            <a:xfrm>
              <a:off x="2970" y="2686"/>
              <a:ext cx="31" cy="31"/>
            </a:xfrm>
            <a:custGeom>
              <a:avLst/>
              <a:gdLst/>
              <a:ahLst/>
              <a:cxnLst>
                <a:cxn ang="0">
                  <a:pos x="30" y="63"/>
                </a:cxn>
                <a:cxn ang="0">
                  <a:pos x="38" y="63"/>
                </a:cxn>
                <a:cxn ang="0">
                  <a:pos x="43" y="61"/>
                </a:cxn>
                <a:cxn ang="0">
                  <a:pos x="49" y="57"/>
                </a:cxn>
                <a:cxn ang="0">
                  <a:pos x="53" y="53"/>
                </a:cxn>
                <a:cxn ang="0">
                  <a:pos x="57" y="50"/>
                </a:cxn>
                <a:cxn ang="0">
                  <a:pos x="60" y="44"/>
                </a:cxn>
                <a:cxn ang="0">
                  <a:pos x="62" y="38"/>
                </a:cxn>
                <a:cxn ang="0">
                  <a:pos x="62" y="32"/>
                </a:cxn>
                <a:cxn ang="0">
                  <a:pos x="62" y="25"/>
                </a:cxn>
                <a:cxn ang="0">
                  <a:pos x="60" y="19"/>
                </a:cxn>
                <a:cxn ang="0">
                  <a:pos x="57" y="13"/>
                </a:cxn>
                <a:cxn ang="0">
                  <a:pos x="53" y="10"/>
                </a:cxn>
                <a:cxn ang="0">
                  <a:pos x="49" y="4"/>
                </a:cxn>
                <a:cxn ang="0">
                  <a:pos x="43" y="2"/>
                </a:cxn>
                <a:cxn ang="0">
                  <a:pos x="38" y="0"/>
                </a:cxn>
                <a:cxn ang="0">
                  <a:pos x="30" y="0"/>
                </a:cxn>
                <a:cxn ang="0">
                  <a:pos x="24" y="0"/>
                </a:cxn>
                <a:cxn ang="0">
                  <a:pos x="19" y="2"/>
                </a:cxn>
                <a:cxn ang="0">
                  <a:pos x="11" y="4"/>
                </a:cxn>
                <a:cxn ang="0">
                  <a:pos x="9" y="10"/>
                </a:cxn>
                <a:cxn ang="0">
                  <a:pos x="3" y="13"/>
                </a:cxn>
                <a:cxn ang="0">
                  <a:pos x="2" y="19"/>
                </a:cxn>
                <a:cxn ang="0">
                  <a:pos x="0" y="25"/>
                </a:cxn>
                <a:cxn ang="0">
                  <a:pos x="0" y="32"/>
                </a:cxn>
                <a:cxn ang="0">
                  <a:pos x="0" y="38"/>
                </a:cxn>
                <a:cxn ang="0">
                  <a:pos x="2" y="44"/>
                </a:cxn>
                <a:cxn ang="0">
                  <a:pos x="3" y="50"/>
                </a:cxn>
                <a:cxn ang="0">
                  <a:pos x="9" y="53"/>
                </a:cxn>
                <a:cxn ang="0">
                  <a:pos x="11" y="57"/>
                </a:cxn>
                <a:cxn ang="0">
                  <a:pos x="19" y="61"/>
                </a:cxn>
                <a:cxn ang="0">
                  <a:pos x="24" y="63"/>
                </a:cxn>
                <a:cxn ang="0">
                  <a:pos x="30" y="63"/>
                </a:cxn>
                <a:cxn ang="0">
                  <a:pos x="30" y="63"/>
                </a:cxn>
              </a:cxnLst>
              <a:rect l="0" t="0" r="r" b="b"/>
              <a:pathLst>
                <a:path w="62" h="63">
                  <a:moveTo>
                    <a:pt x="30" y="63"/>
                  </a:moveTo>
                  <a:lnTo>
                    <a:pt x="38" y="63"/>
                  </a:lnTo>
                  <a:lnTo>
                    <a:pt x="43" y="61"/>
                  </a:lnTo>
                  <a:lnTo>
                    <a:pt x="49" y="57"/>
                  </a:lnTo>
                  <a:lnTo>
                    <a:pt x="53" y="53"/>
                  </a:lnTo>
                  <a:lnTo>
                    <a:pt x="57" y="50"/>
                  </a:lnTo>
                  <a:lnTo>
                    <a:pt x="60" y="44"/>
                  </a:lnTo>
                  <a:lnTo>
                    <a:pt x="62" y="38"/>
                  </a:lnTo>
                  <a:lnTo>
                    <a:pt x="62" y="32"/>
                  </a:lnTo>
                  <a:lnTo>
                    <a:pt x="62" y="25"/>
                  </a:lnTo>
                  <a:lnTo>
                    <a:pt x="60" y="19"/>
                  </a:lnTo>
                  <a:lnTo>
                    <a:pt x="57" y="13"/>
                  </a:lnTo>
                  <a:lnTo>
                    <a:pt x="53" y="10"/>
                  </a:lnTo>
                  <a:lnTo>
                    <a:pt x="49" y="4"/>
                  </a:lnTo>
                  <a:lnTo>
                    <a:pt x="43" y="2"/>
                  </a:lnTo>
                  <a:lnTo>
                    <a:pt x="38" y="0"/>
                  </a:lnTo>
                  <a:lnTo>
                    <a:pt x="30" y="0"/>
                  </a:lnTo>
                  <a:lnTo>
                    <a:pt x="24" y="0"/>
                  </a:lnTo>
                  <a:lnTo>
                    <a:pt x="19" y="2"/>
                  </a:lnTo>
                  <a:lnTo>
                    <a:pt x="11" y="4"/>
                  </a:lnTo>
                  <a:lnTo>
                    <a:pt x="9" y="10"/>
                  </a:lnTo>
                  <a:lnTo>
                    <a:pt x="3" y="13"/>
                  </a:lnTo>
                  <a:lnTo>
                    <a:pt x="2" y="19"/>
                  </a:lnTo>
                  <a:lnTo>
                    <a:pt x="0" y="25"/>
                  </a:lnTo>
                  <a:lnTo>
                    <a:pt x="0" y="32"/>
                  </a:lnTo>
                  <a:lnTo>
                    <a:pt x="0" y="38"/>
                  </a:lnTo>
                  <a:lnTo>
                    <a:pt x="2" y="44"/>
                  </a:lnTo>
                  <a:lnTo>
                    <a:pt x="3" y="50"/>
                  </a:lnTo>
                  <a:lnTo>
                    <a:pt x="9" y="53"/>
                  </a:lnTo>
                  <a:lnTo>
                    <a:pt x="11" y="57"/>
                  </a:lnTo>
                  <a:lnTo>
                    <a:pt x="19" y="61"/>
                  </a:lnTo>
                  <a:lnTo>
                    <a:pt x="24" y="63"/>
                  </a:lnTo>
                  <a:lnTo>
                    <a:pt x="30" y="63"/>
                  </a:lnTo>
                  <a:lnTo>
                    <a:pt x="30" y="63"/>
                  </a:lnTo>
                  <a:close/>
                </a:path>
              </a:pathLst>
            </a:custGeom>
            <a:solidFill>
              <a:srgbClr val="A6BFFF"/>
            </a:solidFill>
            <a:ln w="9525">
              <a:noFill/>
              <a:round/>
              <a:headEnd/>
              <a:tailEnd/>
            </a:ln>
          </p:spPr>
          <p:txBody>
            <a:bodyPr>
              <a:prstTxWarp prst="textNoShape">
                <a:avLst/>
              </a:prstTxWarp>
            </a:bodyPr>
            <a:lstStyle/>
            <a:p>
              <a:endParaRPr lang="es-MX"/>
            </a:p>
          </p:txBody>
        </p:sp>
        <p:sp>
          <p:nvSpPr>
            <p:cNvPr id="129072" name="Freeform 48"/>
            <p:cNvSpPr>
              <a:spLocks/>
            </p:cNvSpPr>
            <p:nvPr/>
          </p:nvSpPr>
          <p:spPr bwMode="auto">
            <a:xfrm>
              <a:off x="3014" y="2629"/>
              <a:ext cx="33" cy="32"/>
            </a:xfrm>
            <a:custGeom>
              <a:avLst/>
              <a:gdLst/>
              <a:ahLst/>
              <a:cxnLst>
                <a:cxn ang="0">
                  <a:pos x="34" y="65"/>
                </a:cxn>
                <a:cxn ang="0">
                  <a:pos x="38" y="63"/>
                </a:cxn>
                <a:cxn ang="0">
                  <a:pos x="46" y="61"/>
                </a:cxn>
                <a:cxn ang="0">
                  <a:pos x="50" y="57"/>
                </a:cxn>
                <a:cxn ang="0">
                  <a:pos x="55" y="53"/>
                </a:cxn>
                <a:cxn ang="0">
                  <a:pos x="59" y="48"/>
                </a:cxn>
                <a:cxn ang="0">
                  <a:pos x="63" y="44"/>
                </a:cxn>
                <a:cxn ang="0">
                  <a:pos x="65" y="36"/>
                </a:cxn>
                <a:cxn ang="0">
                  <a:pos x="67" y="31"/>
                </a:cxn>
                <a:cxn ang="0">
                  <a:pos x="65" y="25"/>
                </a:cxn>
                <a:cxn ang="0">
                  <a:pos x="63" y="17"/>
                </a:cxn>
                <a:cxn ang="0">
                  <a:pos x="59" y="11"/>
                </a:cxn>
                <a:cxn ang="0">
                  <a:pos x="55" y="8"/>
                </a:cxn>
                <a:cxn ang="0">
                  <a:pos x="50" y="4"/>
                </a:cxn>
                <a:cxn ang="0">
                  <a:pos x="46" y="2"/>
                </a:cxn>
                <a:cxn ang="0">
                  <a:pos x="38" y="0"/>
                </a:cxn>
                <a:cxn ang="0">
                  <a:pos x="34" y="0"/>
                </a:cxn>
                <a:cxn ang="0">
                  <a:pos x="27" y="0"/>
                </a:cxn>
                <a:cxn ang="0">
                  <a:pos x="19" y="2"/>
                </a:cxn>
                <a:cxn ang="0">
                  <a:pos x="13" y="4"/>
                </a:cxn>
                <a:cxn ang="0">
                  <a:pos x="10" y="8"/>
                </a:cxn>
                <a:cxn ang="0">
                  <a:pos x="4" y="11"/>
                </a:cxn>
                <a:cxn ang="0">
                  <a:pos x="2" y="17"/>
                </a:cxn>
                <a:cxn ang="0">
                  <a:pos x="0" y="25"/>
                </a:cxn>
                <a:cxn ang="0">
                  <a:pos x="0" y="31"/>
                </a:cxn>
                <a:cxn ang="0">
                  <a:pos x="0" y="36"/>
                </a:cxn>
                <a:cxn ang="0">
                  <a:pos x="2" y="44"/>
                </a:cxn>
                <a:cxn ang="0">
                  <a:pos x="4" y="48"/>
                </a:cxn>
                <a:cxn ang="0">
                  <a:pos x="10" y="53"/>
                </a:cxn>
                <a:cxn ang="0">
                  <a:pos x="13" y="57"/>
                </a:cxn>
                <a:cxn ang="0">
                  <a:pos x="19" y="61"/>
                </a:cxn>
                <a:cxn ang="0">
                  <a:pos x="27" y="63"/>
                </a:cxn>
                <a:cxn ang="0">
                  <a:pos x="34" y="65"/>
                </a:cxn>
                <a:cxn ang="0">
                  <a:pos x="34" y="65"/>
                </a:cxn>
              </a:cxnLst>
              <a:rect l="0" t="0" r="r" b="b"/>
              <a:pathLst>
                <a:path w="67" h="65">
                  <a:moveTo>
                    <a:pt x="34" y="65"/>
                  </a:moveTo>
                  <a:lnTo>
                    <a:pt x="38" y="63"/>
                  </a:lnTo>
                  <a:lnTo>
                    <a:pt x="46" y="61"/>
                  </a:lnTo>
                  <a:lnTo>
                    <a:pt x="50" y="57"/>
                  </a:lnTo>
                  <a:lnTo>
                    <a:pt x="55" y="53"/>
                  </a:lnTo>
                  <a:lnTo>
                    <a:pt x="59" y="48"/>
                  </a:lnTo>
                  <a:lnTo>
                    <a:pt x="63" y="44"/>
                  </a:lnTo>
                  <a:lnTo>
                    <a:pt x="65" y="36"/>
                  </a:lnTo>
                  <a:lnTo>
                    <a:pt x="67" y="31"/>
                  </a:lnTo>
                  <a:lnTo>
                    <a:pt x="65" y="25"/>
                  </a:lnTo>
                  <a:lnTo>
                    <a:pt x="63" y="17"/>
                  </a:lnTo>
                  <a:lnTo>
                    <a:pt x="59" y="11"/>
                  </a:lnTo>
                  <a:lnTo>
                    <a:pt x="55" y="8"/>
                  </a:lnTo>
                  <a:lnTo>
                    <a:pt x="50" y="4"/>
                  </a:lnTo>
                  <a:lnTo>
                    <a:pt x="46" y="2"/>
                  </a:lnTo>
                  <a:lnTo>
                    <a:pt x="38" y="0"/>
                  </a:lnTo>
                  <a:lnTo>
                    <a:pt x="34" y="0"/>
                  </a:lnTo>
                  <a:lnTo>
                    <a:pt x="27" y="0"/>
                  </a:lnTo>
                  <a:lnTo>
                    <a:pt x="19" y="2"/>
                  </a:lnTo>
                  <a:lnTo>
                    <a:pt x="13" y="4"/>
                  </a:lnTo>
                  <a:lnTo>
                    <a:pt x="10" y="8"/>
                  </a:lnTo>
                  <a:lnTo>
                    <a:pt x="4" y="11"/>
                  </a:lnTo>
                  <a:lnTo>
                    <a:pt x="2" y="17"/>
                  </a:lnTo>
                  <a:lnTo>
                    <a:pt x="0" y="25"/>
                  </a:lnTo>
                  <a:lnTo>
                    <a:pt x="0" y="31"/>
                  </a:lnTo>
                  <a:lnTo>
                    <a:pt x="0" y="36"/>
                  </a:lnTo>
                  <a:lnTo>
                    <a:pt x="2" y="44"/>
                  </a:lnTo>
                  <a:lnTo>
                    <a:pt x="4" y="48"/>
                  </a:lnTo>
                  <a:lnTo>
                    <a:pt x="10" y="53"/>
                  </a:lnTo>
                  <a:lnTo>
                    <a:pt x="13" y="57"/>
                  </a:lnTo>
                  <a:lnTo>
                    <a:pt x="19" y="61"/>
                  </a:lnTo>
                  <a:lnTo>
                    <a:pt x="27" y="63"/>
                  </a:lnTo>
                  <a:lnTo>
                    <a:pt x="34" y="65"/>
                  </a:lnTo>
                  <a:lnTo>
                    <a:pt x="34"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9073" name="Freeform 49"/>
            <p:cNvSpPr>
              <a:spLocks/>
            </p:cNvSpPr>
            <p:nvPr/>
          </p:nvSpPr>
          <p:spPr bwMode="auto">
            <a:xfrm>
              <a:off x="3058" y="2572"/>
              <a:ext cx="33" cy="32"/>
            </a:xfrm>
            <a:custGeom>
              <a:avLst/>
              <a:gdLst/>
              <a:ahLst/>
              <a:cxnLst>
                <a:cxn ang="0">
                  <a:pos x="35" y="65"/>
                </a:cxn>
                <a:cxn ang="0">
                  <a:pos x="40" y="63"/>
                </a:cxn>
                <a:cxn ang="0">
                  <a:pos x="46" y="61"/>
                </a:cxn>
                <a:cxn ang="0">
                  <a:pos x="50" y="57"/>
                </a:cxn>
                <a:cxn ang="0">
                  <a:pos x="56" y="55"/>
                </a:cxn>
                <a:cxn ang="0">
                  <a:pos x="59" y="48"/>
                </a:cxn>
                <a:cxn ang="0">
                  <a:pos x="61" y="44"/>
                </a:cxn>
                <a:cxn ang="0">
                  <a:pos x="63" y="36"/>
                </a:cxn>
                <a:cxn ang="0">
                  <a:pos x="65" y="30"/>
                </a:cxn>
                <a:cxn ang="0">
                  <a:pos x="63" y="25"/>
                </a:cxn>
                <a:cxn ang="0">
                  <a:pos x="61" y="17"/>
                </a:cxn>
                <a:cxn ang="0">
                  <a:pos x="59" y="13"/>
                </a:cxn>
                <a:cxn ang="0">
                  <a:pos x="56" y="8"/>
                </a:cxn>
                <a:cxn ang="0">
                  <a:pos x="50" y="4"/>
                </a:cxn>
                <a:cxn ang="0">
                  <a:pos x="46" y="2"/>
                </a:cxn>
                <a:cxn ang="0">
                  <a:pos x="40" y="0"/>
                </a:cxn>
                <a:cxn ang="0">
                  <a:pos x="35" y="0"/>
                </a:cxn>
                <a:cxn ang="0">
                  <a:pos x="27" y="0"/>
                </a:cxn>
                <a:cxn ang="0">
                  <a:pos x="21"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21" y="61"/>
                </a:cxn>
                <a:cxn ang="0">
                  <a:pos x="27" y="63"/>
                </a:cxn>
                <a:cxn ang="0">
                  <a:pos x="35" y="65"/>
                </a:cxn>
                <a:cxn ang="0">
                  <a:pos x="35" y="65"/>
                </a:cxn>
              </a:cxnLst>
              <a:rect l="0" t="0" r="r" b="b"/>
              <a:pathLst>
                <a:path w="65" h="65">
                  <a:moveTo>
                    <a:pt x="35" y="65"/>
                  </a:moveTo>
                  <a:lnTo>
                    <a:pt x="40" y="63"/>
                  </a:lnTo>
                  <a:lnTo>
                    <a:pt x="46" y="61"/>
                  </a:lnTo>
                  <a:lnTo>
                    <a:pt x="50" y="57"/>
                  </a:lnTo>
                  <a:lnTo>
                    <a:pt x="56" y="55"/>
                  </a:lnTo>
                  <a:lnTo>
                    <a:pt x="59" y="48"/>
                  </a:lnTo>
                  <a:lnTo>
                    <a:pt x="61" y="44"/>
                  </a:lnTo>
                  <a:lnTo>
                    <a:pt x="63" y="36"/>
                  </a:lnTo>
                  <a:lnTo>
                    <a:pt x="65" y="30"/>
                  </a:lnTo>
                  <a:lnTo>
                    <a:pt x="63" y="25"/>
                  </a:lnTo>
                  <a:lnTo>
                    <a:pt x="61" y="17"/>
                  </a:lnTo>
                  <a:lnTo>
                    <a:pt x="59" y="13"/>
                  </a:lnTo>
                  <a:lnTo>
                    <a:pt x="56" y="8"/>
                  </a:lnTo>
                  <a:lnTo>
                    <a:pt x="50" y="4"/>
                  </a:lnTo>
                  <a:lnTo>
                    <a:pt x="46" y="2"/>
                  </a:lnTo>
                  <a:lnTo>
                    <a:pt x="40" y="0"/>
                  </a:lnTo>
                  <a:lnTo>
                    <a:pt x="35" y="0"/>
                  </a:lnTo>
                  <a:lnTo>
                    <a:pt x="27" y="0"/>
                  </a:lnTo>
                  <a:lnTo>
                    <a:pt x="21" y="2"/>
                  </a:lnTo>
                  <a:lnTo>
                    <a:pt x="14" y="4"/>
                  </a:lnTo>
                  <a:lnTo>
                    <a:pt x="10" y="8"/>
                  </a:lnTo>
                  <a:lnTo>
                    <a:pt x="4" y="13"/>
                  </a:lnTo>
                  <a:lnTo>
                    <a:pt x="2" y="17"/>
                  </a:lnTo>
                  <a:lnTo>
                    <a:pt x="0" y="25"/>
                  </a:lnTo>
                  <a:lnTo>
                    <a:pt x="0" y="30"/>
                  </a:lnTo>
                  <a:lnTo>
                    <a:pt x="0" y="36"/>
                  </a:lnTo>
                  <a:lnTo>
                    <a:pt x="2" y="44"/>
                  </a:lnTo>
                  <a:lnTo>
                    <a:pt x="4" y="48"/>
                  </a:lnTo>
                  <a:lnTo>
                    <a:pt x="10" y="55"/>
                  </a:lnTo>
                  <a:lnTo>
                    <a:pt x="14" y="57"/>
                  </a:lnTo>
                  <a:lnTo>
                    <a:pt x="21" y="61"/>
                  </a:lnTo>
                  <a:lnTo>
                    <a:pt x="27" y="63"/>
                  </a:lnTo>
                  <a:lnTo>
                    <a:pt x="35" y="65"/>
                  </a:lnTo>
                  <a:lnTo>
                    <a:pt x="35"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9074" name="Freeform 50"/>
            <p:cNvSpPr>
              <a:spLocks/>
            </p:cNvSpPr>
            <p:nvPr/>
          </p:nvSpPr>
          <p:spPr bwMode="auto">
            <a:xfrm>
              <a:off x="3104" y="2514"/>
              <a:ext cx="31" cy="33"/>
            </a:xfrm>
            <a:custGeom>
              <a:avLst/>
              <a:gdLst/>
              <a:ahLst/>
              <a:cxnLst>
                <a:cxn ang="0">
                  <a:pos x="30" y="65"/>
                </a:cxn>
                <a:cxn ang="0">
                  <a:pos x="36" y="65"/>
                </a:cxn>
                <a:cxn ang="0">
                  <a:pos x="42" y="61"/>
                </a:cxn>
                <a:cxn ang="0">
                  <a:pos x="47" y="57"/>
                </a:cxn>
                <a:cxn ang="0">
                  <a:pos x="53" y="55"/>
                </a:cxn>
                <a:cxn ang="0">
                  <a:pos x="57" y="49"/>
                </a:cxn>
                <a:cxn ang="0">
                  <a:pos x="61" y="44"/>
                </a:cxn>
                <a:cxn ang="0">
                  <a:pos x="62" y="38"/>
                </a:cxn>
                <a:cxn ang="0">
                  <a:pos x="62" y="32"/>
                </a:cxn>
                <a:cxn ang="0">
                  <a:pos x="62" y="25"/>
                </a:cxn>
                <a:cxn ang="0">
                  <a:pos x="61" y="19"/>
                </a:cxn>
                <a:cxn ang="0">
                  <a:pos x="57" y="13"/>
                </a:cxn>
                <a:cxn ang="0">
                  <a:pos x="53" y="9"/>
                </a:cxn>
                <a:cxn ang="0">
                  <a:pos x="47" y="4"/>
                </a:cxn>
                <a:cxn ang="0">
                  <a:pos x="42" y="2"/>
                </a:cxn>
                <a:cxn ang="0">
                  <a:pos x="36" y="0"/>
                </a:cxn>
                <a:cxn ang="0">
                  <a:pos x="30" y="0"/>
                </a:cxn>
                <a:cxn ang="0">
                  <a:pos x="23" y="0"/>
                </a:cxn>
                <a:cxn ang="0">
                  <a:pos x="17" y="2"/>
                </a:cxn>
                <a:cxn ang="0">
                  <a:pos x="11" y="4"/>
                </a:cxn>
                <a:cxn ang="0">
                  <a:pos x="7" y="9"/>
                </a:cxn>
                <a:cxn ang="0">
                  <a:pos x="4" y="13"/>
                </a:cxn>
                <a:cxn ang="0">
                  <a:pos x="2" y="19"/>
                </a:cxn>
                <a:cxn ang="0">
                  <a:pos x="0" y="25"/>
                </a:cxn>
                <a:cxn ang="0">
                  <a:pos x="0" y="32"/>
                </a:cxn>
                <a:cxn ang="0">
                  <a:pos x="0" y="38"/>
                </a:cxn>
                <a:cxn ang="0">
                  <a:pos x="2" y="44"/>
                </a:cxn>
                <a:cxn ang="0">
                  <a:pos x="4" y="49"/>
                </a:cxn>
                <a:cxn ang="0">
                  <a:pos x="7" y="55"/>
                </a:cxn>
                <a:cxn ang="0">
                  <a:pos x="11" y="57"/>
                </a:cxn>
                <a:cxn ang="0">
                  <a:pos x="17" y="61"/>
                </a:cxn>
                <a:cxn ang="0">
                  <a:pos x="23" y="65"/>
                </a:cxn>
                <a:cxn ang="0">
                  <a:pos x="30" y="65"/>
                </a:cxn>
                <a:cxn ang="0">
                  <a:pos x="30" y="65"/>
                </a:cxn>
              </a:cxnLst>
              <a:rect l="0" t="0" r="r" b="b"/>
              <a:pathLst>
                <a:path w="62" h="65">
                  <a:moveTo>
                    <a:pt x="30" y="65"/>
                  </a:moveTo>
                  <a:lnTo>
                    <a:pt x="36" y="65"/>
                  </a:lnTo>
                  <a:lnTo>
                    <a:pt x="42" y="61"/>
                  </a:lnTo>
                  <a:lnTo>
                    <a:pt x="47" y="57"/>
                  </a:lnTo>
                  <a:lnTo>
                    <a:pt x="53" y="55"/>
                  </a:lnTo>
                  <a:lnTo>
                    <a:pt x="57" y="49"/>
                  </a:lnTo>
                  <a:lnTo>
                    <a:pt x="61" y="44"/>
                  </a:lnTo>
                  <a:lnTo>
                    <a:pt x="62" y="38"/>
                  </a:lnTo>
                  <a:lnTo>
                    <a:pt x="62" y="32"/>
                  </a:lnTo>
                  <a:lnTo>
                    <a:pt x="62" y="25"/>
                  </a:lnTo>
                  <a:lnTo>
                    <a:pt x="61" y="19"/>
                  </a:lnTo>
                  <a:lnTo>
                    <a:pt x="57" y="13"/>
                  </a:lnTo>
                  <a:lnTo>
                    <a:pt x="53" y="9"/>
                  </a:lnTo>
                  <a:lnTo>
                    <a:pt x="47" y="4"/>
                  </a:lnTo>
                  <a:lnTo>
                    <a:pt x="42" y="2"/>
                  </a:lnTo>
                  <a:lnTo>
                    <a:pt x="36" y="0"/>
                  </a:lnTo>
                  <a:lnTo>
                    <a:pt x="30" y="0"/>
                  </a:lnTo>
                  <a:lnTo>
                    <a:pt x="23" y="0"/>
                  </a:lnTo>
                  <a:lnTo>
                    <a:pt x="17" y="2"/>
                  </a:lnTo>
                  <a:lnTo>
                    <a:pt x="11" y="4"/>
                  </a:lnTo>
                  <a:lnTo>
                    <a:pt x="7" y="9"/>
                  </a:lnTo>
                  <a:lnTo>
                    <a:pt x="4" y="13"/>
                  </a:lnTo>
                  <a:lnTo>
                    <a:pt x="2" y="19"/>
                  </a:lnTo>
                  <a:lnTo>
                    <a:pt x="0" y="25"/>
                  </a:lnTo>
                  <a:lnTo>
                    <a:pt x="0" y="32"/>
                  </a:lnTo>
                  <a:lnTo>
                    <a:pt x="0" y="38"/>
                  </a:lnTo>
                  <a:lnTo>
                    <a:pt x="2" y="44"/>
                  </a:lnTo>
                  <a:lnTo>
                    <a:pt x="4" y="49"/>
                  </a:lnTo>
                  <a:lnTo>
                    <a:pt x="7" y="55"/>
                  </a:lnTo>
                  <a:lnTo>
                    <a:pt x="11" y="57"/>
                  </a:lnTo>
                  <a:lnTo>
                    <a:pt x="17" y="61"/>
                  </a:lnTo>
                  <a:lnTo>
                    <a:pt x="23" y="65"/>
                  </a:lnTo>
                  <a:lnTo>
                    <a:pt x="30" y="65"/>
                  </a:lnTo>
                  <a:lnTo>
                    <a:pt x="30"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9075" name="Freeform 51"/>
            <p:cNvSpPr>
              <a:spLocks/>
            </p:cNvSpPr>
            <p:nvPr/>
          </p:nvSpPr>
          <p:spPr bwMode="auto">
            <a:xfrm>
              <a:off x="3148" y="2457"/>
              <a:ext cx="33" cy="33"/>
            </a:xfrm>
            <a:custGeom>
              <a:avLst/>
              <a:gdLst/>
              <a:ahLst/>
              <a:cxnLst>
                <a:cxn ang="0">
                  <a:pos x="33" y="65"/>
                </a:cxn>
                <a:cxn ang="0">
                  <a:pos x="38" y="63"/>
                </a:cxn>
                <a:cxn ang="0">
                  <a:pos x="46" y="61"/>
                </a:cxn>
                <a:cxn ang="0">
                  <a:pos x="50" y="57"/>
                </a:cxn>
                <a:cxn ang="0">
                  <a:pos x="55" y="55"/>
                </a:cxn>
                <a:cxn ang="0">
                  <a:pos x="59" y="49"/>
                </a:cxn>
                <a:cxn ang="0">
                  <a:pos x="63" y="44"/>
                </a:cxn>
                <a:cxn ang="0">
                  <a:pos x="65" y="38"/>
                </a:cxn>
                <a:cxn ang="0">
                  <a:pos x="67" y="30"/>
                </a:cxn>
                <a:cxn ang="0">
                  <a:pos x="65" y="25"/>
                </a:cxn>
                <a:cxn ang="0">
                  <a:pos x="63" y="19"/>
                </a:cxn>
                <a:cxn ang="0">
                  <a:pos x="59" y="11"/>
                </a:cxn>
                <a:cxn ang="0">
                  <a:pos x="55" y="9"/>
                </a:cxn>
                <a:cxn ang="0">
                  <a:pos x="50" y="6"/>
                </a:cxn>
                <a:cxn ang="0">
                  <a:pos x="46" y="4"/>
                </a:cxn>
                <a:cxn ang="0">
                  <a:pos x="38" y="0"/>
                </a:cxn>
                <a:cxn ang="0">
                  <a:pos x="33" y="0"/>
                </a:cxn>
                <a:cxn ang="0">
                  <a:pos x="25" y="0"/>
                </a:cxn>
                <a:cxn ang="0">
                  <a:pos x="19" y="4"/>
                </a:cxn>
                <a:cxn ang="0">
                  <a:pos x="12" y="6"/>
                </a:cxn>
                <a:cxn ang="0">
                  <a:pos x="8" y="9"/>
                </a:cxn>
                <a:cxn ang="0">
                  <a:pos x="4" y="11"/>
                </a:cxn>
                <a:cxn ang="0">
                  <a:pos x="2" y="19"/>
                </a:cxn>
                <a:cxn ang="0">
                  <a:pos x="0" y="25"/>
                </a:cxn>
                <a:cxn ang="0">
                  <a:pos x="0" y="30"/>
                </a:cxn>
                <a:cxn ang="0">
                  <a:pos x="0" y="38"/>
                </a:cxn>
                <a:cxn ang="0">
                  <a:pos x="2" y="44"/>
                </a:cxn>
                <a:cxn ang="0">
                  <a:pos x="4" y="49"/>
                </a:cxn>
                <a:cxn ang="0">
                  <a:pos x="8" y="55"/>
                </a:cxn>
                <a:cxn ang="0">
                  <a:pos x="12" y="57"/>
                </a:cxn>
                <a:cxn ang="0">
                  <a:pos x="19" y="61"/>
                </a:cxn>
                <a:cxn ang="0">
                  <a:pos x="25" y="63"/>
                </a:cxn>
                <a:cxn ang="0">
                  <a:pos x="33" y="65"/>
                </a:cxn>
                <a:cxn ang="0">
                  <a:pos x="33" y="65"/>
                </a:cxn>
              </a:cxnLst>
              <a:rect l="0" t="0" r="r" b="b"/>
              <a:pathLst>
                <a:path w="67" h="65">
                  <a:moveTo>
                    <a:pt x="33" y="65"/>
                  </a:moveTo>
                  <a:lnTo>
                    <a:pt x="38" y="63"/>
                  </a:lnTo>
                  <a:lnTo>
                    <a:pt x="46" y="61"/>
                  </a:lnTo>
                  <a:lnTo>
                    <a:pt x="50" y="57"/>
                  </a:lnTo>
                  <a:lnTo>
                    <a:pt x="55" y="55"/>
                  </a:lnTo>
                  <a:lnTo>
                    <a:pt x="59" y="49"/>
                  </a:lnTo>
                  <a:lnTo>
                    <a:pt x="63" y="44"/>
                  </a:lnTo>
                  <a:lnTo>
                    <a:pt x="65" y="38"/>
                  </a:lnTo>
                  <a:lnTo>
                    <a:pt x="67" y="30"/>
                  </a:lnTo>
                  <a:lnTo>
                    <a:pt x="65" y="25"/>
                  </a:lnTo>
                  <a:lnTo>
                    <a:pt x="63" y="19"/>
                  </a:lnTo>
                  <a:lnTo>
                    <a:pt x="59" y="11"/>
                  </a:lnTo>
                  <a:lnTo>
                    <a:pt x="55" y="9"/>
                  </a:lnTo>
                  <a:lnTo>
                    <a:pt x="50" y="6"/>
                  </a:lnTo>
                  <a:lnTo>
                    <a:pt x="46" y="4"/>
                  </a:lnTo>
                  <a:lnTo>
                    <a:pt x="38" y="0"/>
                  </a:lnTo>
                  <a:lnTo>
                    <a:pt x="33" y="0"/>
                  </a:lnTo>
                  <a:lnTo>
                    <a:pt x="25" y="0"/>
                  </a:lnTo>
                  <a:lnTo>
                    <a:pt x="19" y="4"/>
                  </a:lnTo>
                  <a:lnTo>
                    <a:pt x="12" y="6"/>
                  </a:lnTo>
                  <a:lnTo>
                    <a:pt x="8" y="9"/>
                  </a:lnTo>
                  <a:lnTo>
                    <a:pt x="4" y="11"/>
                  </a:lnTo>
                  <a:lnTo>
                    <a:pt x="2" y="19"/>
                  </a:lnTo>
                  <a:lnTo>
                    <a:pt x="0" y="25"/>
                  </a:lnTo>
                  <a:lnTo>
                    <a:pt x="0" y="30"/>
                  </a:lnTo>
                  <a:lnTo>
                    <a:pt x="0" y="38"/>
                  </a:lnTo>
                  <a:lnTo>
                    <a:pt x="2" y="44"/>
                  </a:lnTo>
                  <a:lnTo>
                    <a:pt x="4" y="49"/>
                  </a:lnTo>
                  <a:lnTo>
                    <a:pt x="8" y="55"/>
                  </a:lnTo>
                  <a:lnTo>
                    <a:pt x="12" y="57"/>
                  </a:lnTo>
                  <a:lnTo>
                    <a:pt x="19" y="61"/>
                  </a:lnTo>
                  <a:lnTo>
                    <a:pt x="25" y="63"/>
                  </a:lnTo>
                  <a:lnTo>
                    <a:pt x="33" y="65"/>
                  </a:lnTo>
                  <a:lnTo>
                    <a:pt x="33"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9076" name="Freeform 52"/>
            <p:cNvSpPr>
              <a:spLocks/>
            </p:cNvSpPr>
            <p:nvPr/>
          </p:nvSpPr>
          <p:spPr bwMode="auto">
            <a:xfrm>
              <a:off x="3192" y="2400"/>
              <a:ext cx="33" cy="33"/>
            </a:xfrm>
            <a:custGeom>
              <a:avLst/>
              <a:gdLst/>
              <a:ahLst/>
              <a:cxnLst>
                <a:cxn ang="0">
                  <a:pos x="32" y="65"/>
                </a:cxn>
                <a:cxn ang="0">
                  <a:pos x="38" y="63"/>
                </a:cxn>
                <a:cxn ang="0">
                  <a:pos x="43" y="61"/>
                </a:cxn>
                <a:cxn ang="0">
                  <a:pos x="49" y="59"/>
                </a:cxn>
                <a:cxn ang="0">
                  <a:pos x="55" y="55"/>
                </a:cxn>
                <a:cxn ang="0">
                  <a:pos x="57" y="49"/>
                </a:cxn>
                <a:cxn ang="0">
                  <a:pos x="60" y="45"/>
                </a:cxn>
                <a:cxn ang="0">
                  <a:pos x="62" y="38"/>
                </a:cxn>
                <a:cxn ang="0">
                  <a:pos x="64" y="32"/>
                </a:cxn>
                <a:cxn ang="0">
                  <a:pos x="62" y="26"/>
                </a:cxn>
                <a:cxn ang="0">
                  <a:pos x="60" y="19"/>
                </a:cxn>
                <a:cxn ang="0">
                  <a:pos x="57" y="13"/>
                </a:cxn>
                <a:cxn ang="0">
                  <a:pos x="55" y="9"/>
                </a:cxn>
                <a:cxn ang="0">
                  <a:pos x="49" y="6"/>
                </a:cxn>
                <a:cxn ang="0">
                  <a:pos x="43" y="2"/>
                </a:cxn>
                <a:cxn ang="0">
                  <a:pos x="38" y="0"/>
                </a:cxn>
                <a:cxn ang="0">
                  <a:pos x="32" y="0"/>
                </a:cxn>
                <a:cxn ang="0">
                  <a:pos x="24" y="0"/>
                </a:cxn>
                <a:cxn ang="0">
                  <a:pos x="19" y="2"/>
                </a:cxn>
                <a:cxn ang="0">
                  <a:pos x="13" y="6"/>
                </a:cxn>
                <a:cxn ang="0">
                  <a:pos x="9" y="9"/>
                </a:cxn>
                <a:cxn ang="0">
                  <a:pos x="3" y="13"/>
                </a:cxn>
                <a:cxn ang="0">
                  <a:pos x="1" y="19"/>
                </a:cxn>
                <a:cxn ang="0">
                  <a:pos x="0" y="26"/>
                </a:cxn>
                <a:cxn ang="0">
                  <a:pos x="0" y="32"/>
                </a:cxn>
                <a:cxn ang="0">
                  <a:pos x="0" y="38"/>
                </a:cxn>
                <a:cxn ang="0">
                  <a:pos x="1" y="45"/>
                </a:cxn>
                <a:cxn ang="0">
                  <a:pos x="3" y="49"/>
                </a:cxn>
                <a:cxn ang="0">
                  <a:pos x="9" y="55"/>
                </a:cxn>
                <a:cxn ang="0">
                  <a:pos x="13" y="59"/>
                </a:cxn>
                <a:cxn ang="0">
                  <a:pos x="19" y="61"/>
                </a:cxn>
                <a:cxn ang="0">
                  <a:pos x="24" y="63"/>
                </a:cxn>
                <a:cxn ang="0">
                  <a:pos x="32" y="65"/>
                </a:cxn>
                <a:cxn ang="0">
                  <a:pos x="32" y="65"/>
                </a:cxn>
              </a:cxnLst>
              <a:rect l="0" t="0" r="r" b="b"/>
              <a:pathLst>
                <a:path w="64" h="65">
                  <a:moveTo>
                    <a:pt x="32" y="65"/>
                  </a:moveTo>
                  <a:lnTo>
                    <a:pt x="38" y="63"/>
                  </a:lnTo>
                  <a:lnTo>
                    <a:pt x="43" y="61"/>
                  </a:lnTo>
                  <a:lnTo>
                    <a:pt x="49" y="59"/>
                  </a:lnTo>
                  <a:lnTo>
                    <a:pt x="55" y="55"/>
                  </a:lnTo>
                  <a:lnTo>
                    <a:pt x="57" y="49"/>
                  </a:lnTo>
                  <a:lnTo>
                    <a:pt x="60" y="45"/>
                  </a:lnTo>
                  <a:lnTo>
                    <a:pt x="62" y="38"/>
                  </a:lnTo>
                  <a:lnTo>
                    <a:pt x="64" y="32"/>
                  </a:lnTo>
                  <a:lnTo>
                    <a:pt x="62" y="26"/>
                  </a:lnTo>
                  <a:lnTo>
                    <a:pt x="60" y="19"/>
                  </a:lnTo>
                  <a:lnTo>
                    <a:pt x="57" y="13"/>
                  </a:lnTo>
                  <a:lnTo>
                    <a:pt x="55" y="9"/>
                  </a:lnTo>
                  <a:lnTo>
                    <a:pt x="49" y="6"/>
                  </a:lnTo>
                  <a:lnTo>
                    <a:pt x="43" y="2"/>
                  </a:lnTo>
                  <a:lnTo>
                    <a:pt x="38" y="0"/>
                  </a:lnTo>
                  <a:lnTo>
                    <a:pt x="32" y="0"/>
                  </a:lnTo>
                  <a:lnTo>
                    <a:pt x="24" y="0"/>
                  </a:lnTo>
                  <a:lnTo>
                    <a:pt x="19" y="2"/>
                  </a:lnTo>
                  <a:lnTo>
                    <a:pt x="13" y="6"/>
                  </a:lnTo>
                  <a:lnTo>
                    <a:pt x="9" y="9"/>
                  </a:lnTo>
                  <a:lnTo>
                    <a:pt x="3" y="13"/>
                  </a:lnTo>
                  <a:lnTo>
                    <a:pt x="1" y="19"/>
                  </a:lnTo>
                  <a:lnTo>
                    <a:pt x="0" y="26"/>
                  </a:lnTo>
                  <a:lnTo>
                    <a:pt x="0" y="32"/>
                  </a:lnTo>
                  <a:lnTo>
                    <a:pt x="0" y="38"/>
                  </a:lnTo>
                  <a:lnTo>
                    <a:pt x="1" y="45"/>
                  </a:lnTo>
                  <a:lnTo>
                    <a:pt x="3" y="49"/>
                  </a:lnTo>
                  <a:lnTo>
                    <a:pt x="9" y="55"/>
                  </a:lnTo>
                  <a:lnTo>
                    <a:pt x="13" y="59"/>
                  </a:lnTo>
                  <a:lnTo>
                    <a:pt x="19" y="61"/>
                  </a:lnTo>
                  <a:lnTo>
                    <a:pt x="24" y="63"/>
                  </a:lnTo>
                  <a:lnTo>
                    <a:pt x="32" y="65"/>
                  </a:lnTo>
                  <a:lnTo>
                    <a:pt x="32"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9077" name="Freeform 53"/>
            <p:cNvSpPr>
              <a:spLocks/>
            </p:cNvSpPr>
            <p:nvPr/>
          </p:nvSpPr>
          <p:spPr bwMode="auto">
            <a:xfrm>
              <a:off x="3079" y="2633"/>
              <a:ext cx="32" cy="33"/>
            </a:xfrm>
            <a:custGeom>
              <a:avLst/>
              <a:gdLst/>
              <a:ahLst/>
              <a:cxnLst>
                <a:cxn ang="0">
                  <a:pos x="31" y="64"/>
                </a:cxn>
                <a:cxn ang="0">
                  <a:pos x="36" y="62"/>
                </a:cxn>
                <a:cxn ang="0">
                  <a:pos x="42" y="60"/>
                </a:cxn>
                <a:cxn ang="0">
                  <a:pos x="48" y="57"/>
                </a:cxn>
                <a:cxn ang="0">
                  <a:pos x="54" y="55"/>
                </a:cxn>
                <a:cxn ang="0">
                  <a:pos x="55" y="49"/>
                </a:cxn>
                <a:cxn ang="0">
                  <a:pos x="61" y="43"/>
                </a:cxn>
                <a:cxn ang="0">
                  <a:pos x="63" y="38"/>
                </a:cxn>
                <a:cxn ang="0">
                  <a:pos x="63" y="32"/>
                </a:cxn>
                <a:cxn ang="0">
                  <a:pos x="63" y="24"/>
                </a:cxn>
                <a:cxn ang="0">
                  <a:pos x="61" y="19"/>
                </a:cxn>
                <a:cxn ang="0">
                  <a:pos x="55" y="13"/>
                </a:cxn>
                <a:cxn ang="0">
                  <a:pos x="54" y="7"/>
                </a:cxn>
                <a:cxn ang="0">
                  <a:pos x="48" y="3"/>
                </a:cxn>
                <a:cxn ang="0">
                  <a:pos x="42" y="1"/>
                </a:cxn>
                <a:cxn ang="0">
                  <a:pos x="36" y="0"/>
                </a:cxn>
                <a:cxn ang="0">
                  <a:pos x="31" y="0"/>
                </a:cxn>
                <a:cxn ang="0">
                  <a:pos x="23" y="0"/>
                </a:cxn>
                <a:cxn ang="0">
                  <a:pos x="17" y="1"/>
                </a:cxn>
                <a:cxn ang="0">
                  <a:pos x="12" y="3"/>
                </a:cxn>
                <a:cxn ang="0">
                  <a:pos x="8" y="7"/>
                </a:cxn>
                <a:cxn ang="0">
                  <a:pos x="4" y="13"/>
                </a:cxn>
                <a:cxn ang="0">
                  <a:pos x="2" y="19"/>
                </a:cxn>
                <a:cxn ang="0">
                  <a:pos x="0" y="24"/>
                </a:cxn>
                <a:cxn ang="0">
                  <a:pos x="0" y="32"/>
                </a:cxn>
                <a:cxn ang="0">
                  <a:pos x="0" y="38"/>
                </a:cxn>
                <a:cxn ang="0">
                  <a:pos x="2" y="43"/>
                </a:cxn>
                <a:cxn ang="0">
                  <a:pos x="4" y="49"/>
                </a:cxn>
                <a:cxn ang="0">
                  <a:pos x="8" y="55"/>
                </a:cxn>
                <a:cxn ang="0">
                  <a:pos x="12" y="57"/>
                </a:cxn>
                <a:cxn ang="0">
                  <a:pos x="17" y="60"/>
                </a:cxn>
                <a:cxn ang="0">
                  <a:pos x="23" y="62"/>
                </a:cxn>
                <a:cxn ang="0">
                  <a:pos x="31" y="64"/>
                </a:cxn>
                <a:cxn ang="0">
                  <a:pos x="31" y="64"/>
                </a:cxn>
              </a:cxnLst>
              <a:rect l="0" t="0" r="r" b="b"/>
              <a:pathLst>
                <a:path w="63" h="64">
                  <a:moveTo>
                    <a:pt x="31" y="64"/>
                  </a:moveTo>
                  <a:lnTo>
                    <a:pt x="36" y="62"/>
                  </a:lnTo>
                  <a:lnTo>
                    <a:pt x="42" y="60"/>
                  </a:lnTo>
                  <a:lnTo>
                    <a:pt x="48" y="57"/>
                  </a:lnTo>
                  <a:lnTo>
                    <a:pt x="54" y="55"/>
                  </a:lnTo>
                  <a:lnTo>
                    <a:pt x="55" y="49"/>
                  </a:lnTo>
                  <a:lnTo>
                    <a:pt x="61" y="43"/>
                  </a:lnTo>
                  <a:lnTo>
                    <a:pt x="63" y="38"/>
                  </a:lnTo>
                  <a:lnTo>
                    <a:pt x="63" y="32"/>
                  </a:lnTo>
                  <a:lnTo>
                    <a:pt x="63" y="24"/>
                  </a:lnTo>
                  <a:lnTo>
                    <a:pt x="61" y="19"/>
                  </a:lnTo>
                  <a:lnTo>
                    <a:pt x="55" y="13"/>
                  </a:lnTo>
                  <a:lnTo>
                    <a:pt x="54" y="7"/>
                  </a:lnTo>
                  <a:lnTo>
                    <a:pt x="48" y="3"/>
                  </a:lnTo>
                  <a:lnTo>
                    <a:pt x="42" y="1"/>
                  </a:lnTo>
                  <a:lnTo>
                    <a:pt x="36" y="0"/>
                  </a:lnTo>
                  <a:lnTo>
                    <a:pt x="31" y="0"/>
                  </a:lnTo>
                  <a:lnTo>
                    <a:pt x="23" y="0"/>
                  </a:lnTo>
                  <a:lnTo>
                    <a:pt x="17" y="1"/>
                  </a:lnTo>
                  <a:lnTo>
                    <a:pt x="12" y="3"/>
                  </a:lnTo>
                  <a:lnTo>
                    <a:pt x="8" y="7"/>
                  </a:lnTo>
                  <a:lnTo>
                    <a:pt x="4" y="13"/>
                  </a:lnTo>
                  <a:lnTo>
                    <a:pt x="2" y="19"/>
                  </a:lnTo>
                  <a:lnTo>
                    <a:pt x="0" y="24"/>
                  </a:lnTo>
                  <a:lnTo>
                    <a:pt x="0" y="32"/>
                  </a:lnTo>
                  <a:lnTo>
                    <a:pt x="0" y="38"/>
                  </a:lnTo>
                  <a:lnTo>
                    <a:pt x="2" y="43"/>
                  </a:lnTo>
                  <a:lnTo>
                    <a:pt x="4" y="49"/>
                  </a:lnTo>
                  <a:lnTo>
                    <a:pt x="8" y="55"/>
                  </a:lnTo>
                  <a:lnTo>
                    <a:pt x="12" y="57"/>
                  </a:lnTo>
                  <a:lnTo>
                    <a:pt x="17" y="60"/>
                  </a:lnTo>
                  <a:lnTo>
                    <a:pt x="23" y="62"/>
                  </a:lnTo>
                  <a:lnTo>
                    <a:pt x="31" y="64"/>
                  </a:lnTo>
                  <a:lnTo>
                    <a:pt x="31" y="64"/>
                  </a:lnTo>
                  <a:close/>
                </a:path>
              </a:pathLst>
            </a:custGeom>
            <a:solidFill>
              <a:srgbClr val="4F66AB"/>
            </a:solidFill>
            <a:ln w="9525">
              <a:noFill/>
              <a:round/>
              <a:headEnd/>
              <a:tailEnd/>
            </a:ln>
          </p:spPr>
          <p:txBody>
            <a:bodyPr>
              <a:prstTxWarp prst="textNoShape">
                <a:avLst/>
              </a:prstTxWarp>
            </a:bodyPr>
            <a:lstStyle/>
            <a:p>
              <a:endParaRPr lang="es-MX"/>
            </a:p>
          </p:txBody>
        </p:sp>
        <p:sp>
          <p:nvSpPr>
            <p:cNvPr id="129078" name="Freeform 54"/>
            <p:cNvSpPr>
              <a:spLocks/>
            </p:cNvSpPr>
            <p:nvPr/>
          </p:nvSpPr>
          <p:spPr bwMode="auto">
            <a:xfrm>
              <a:off x="3122" y="2576"/>
              <a:ext cx="34" cy="33"/>
            </a:xfrm>
            <a:custGeom>
              <a:avLst/>
              <a:gdLst/>
              <a:ahLst/>
              <a:cxnLst>
                <a:cxn ang="0">
                  <a:pos x="34" y="64"/>
                </a:cxn>
                <a:cxn ang="0">
                  <a:pos x="40" y="62"/>
                </a:cxn>
                <a:cxn ang="0">
                  <a:pos x="46" y="60"/>
                </a:cxn>
                <a:cxn ang="0">
                  <a:pos x="51" y="57"/>
                </a:cxn>
                <a:cxn ang="0">
                  <a:pos x="57" y="55"/>
                </a:cxn>
                <a:cxn ang="0">
                  <a:pos x="61" y="49"/>
                </a:cxn>
                <a:cxn ang="0">
                  <a:pos x="65" y="45"/>
                </a:cxn>
                <a:cxn ang="0">
                  <a:pos x="66" y="38"/>
                </a:cxn>
                <a:cxn ang="0">
                  <a:pos x="68" y="34"/>
                </a:cxn>
                <a:cxn ang="0">
                  <a:pos x="66" y="26"/>
                </a:cxn>
                <a:cxn ang="0">
                  <a:pos x="65" y="19"/>
                </a:cxn>
                <a:cxn ang="0">
                  <a:pos x="61" y="13"/>
                </a:cxn>
                <a:cxn ang="0">
                  <a:pos x="57" y="9"/>
                </a:cxn>
                <a:cxn ang="0">
                  <a:pos x="51" y="3"/>
                </a:cxn>
                <a:cxn ang="0">
                  <a:pos x="46" y="1"/>
                </a:cxn>
                <a:cxn ang="0">
                  <a:pos x="40" y="0"/>
                </a:cxn>
                <a:cxn ang="0">
                  <a:pos x="34" y="0"/>
                </a:cxn>
                <a:cxn ang="0">
                  <a:pos x="26" y="0"/>
                </a:cxn>
                <a:cxn ang="0">
                  <a:pos x="21" y="1"/>
                </a:cxn>
                <a:cxn ang="0">
                  <a:pos x="15" y="3"/>
                </a:cxn>
                <a:cxn ang="0">
                  <a:pos x="9" y="9"/>
                </a:cxn>
                <a:cxn ang="0">
                  <a:pos x="6" y="13"/>
                </a:cxn>
                <a:cxn ang="0">
                  <a:pos x="4" y="19"/>
                </a:cxn>
                <a:cxn ang="0">
                  <a:pos x="0" y="26"/>
                </a:cxn>
                <a:cxn ang="0">
                  <a:pos x="0" y="34"/>
                </a:cxn>
                <a:cxn ang="0">
                  <a:pos x="0" y="38"/>
                </a:cxn>
                <a:cxn ang="0">
                  <a:pos x="4" y="45"/>
                </a:cxn>
                <a:cxn ang="0">
                  <a:pos x="6" y="49"/>
                </a:cxn>
                <a:cxn ang="0">
                  <a:pos x="9" y="55"/>
                </a:cxn>
                <a:cxn ang="0">
                  <a:pos x="15" y="57"/>
                </a:cxn>
                <a:cxn ang="0">
                  <a:pos x="21" y="60"/>
                </a:cxn>
                <a:cxn ang="0">
                  <a:pos x="26" y="62"/>
                </a:cxn>
                <a:cxn ang="0">
                  <a:pos x="34" y="64"/>
                </a:cxn>
                <a:cxn ang="0">
                  <a:pos x="34" y="64"/>
                </a:cxn>
              </a:cxnLst>
              <a:rect l="0" t="0" r="r" b="b"/>
              <a:pathLst>
                <a:path w="68" h="64">
                  <a:moveTo>
                    <a:pt x="34" y="64"/>
                  </a:moveTo>
                  <a:lnTo>
                    <a:pt x="40" y="62"/>
                  </a:lnTo>
                  <a:lnTo>
                    <a:pt x="46" y="60"/>
                  </a:lnTo>
                  <a:lnTo>
                    <a:pt x="51" y="57"/>
                  </a:lnTo>
                  <a:lnTo>
                    <a:pt x="57" y="55"/>
                  </a:lnTo>
                  <a:lnTo>
                    <a:pt x="61" y="49"/>
                  </a:lnTo>
                  <a:lnTo>
                    <a:pt x="65" y="45"/>
                  </a:lnTo>
                  <a:lnTo>
                    <a:pt x="66" y="38"/>
                  </a:lnTo>
                  <a:lnTo>
                    <a:pt x="68" y="34"/>
                  </a:lnTo>
                  <a:lnTo>
                    <a:pt x="66" y="26"/>
                  </a:lnTo>
                  <a:lnTo>
                    <a:pt x="65" y="19"/>
                  </a:lnTo>
                  <a:lnTo>
                    <a:pt x="61" y="13"/>
                  </a:lnTo>
                  <a:lnTo>
                    <a:pt x="57" y="9"/>
                  </a:lnTo>
                  <a:lnTo>
                    <a:pt x="51" y="3"/>
                  </a:lnTo>
                  <a:lnTo>
                    <a:pt x="46" y="1"/>
                  </a:lnTo>
                  <a:lnTo>
                    <a:pt x="40" y="0"/>
                  </a:lnTo>
                  <a:lnTo>
                    <a:pt x="34" y="0"/>
                  </a:lnTo>
                  <a:lnTo>
                    <a:pt x="26" y="0"/>
                  </a:lnTo>
                  <a:lnTo>
                    <a:pt x="21" y="1"/>
                  </a:lnTo>
                  <a:lnTo>
                    <a:pt x="15" y="3"/>
                  </a:lnTo>
                  <a:lnTo>
                    <a:pt x="9" y="9"/>
                  </a:lnTo>
                  <a:lnTo>
                    <a:pt x="6" y="13"/>
                  </a:lnTo>
                  <a:lnTo>
                    <a:pt x="4" y="19"/>
                  </a:lnTo>
                  <a:lnTo>
                    <a:pt x="0" y="26"/>
                  </a:lnTo>
                  <a:lnTo>
                    <a:pt x="0" y="34"/>
                  </a:lnTo>
                  <a:lnTo>
                    <a:pt x="0" y="38"/>
                  </a:lnTo>
                  <a:lnTo>
                    <a:pt x="4" y="45"/>
                  </a:lnTo>
                  <a:lnTo>
                    <a:pt x="6" y="49"/>
                  </a:lnTo>
                  <a:lnTo>
                    <a:pt x="9" y="55"/>
                  </a:lnTo>
                  <a:lnTo>
                    <a:pt x="15" y="57"/>
                  </a:lnTo>
                  <a:lnTo>
                    <a:pt x="21" y="60"/>
                  </a:lnTo>
                  <a:lnTo>
                    <a:pt x="26" y="62"/>
                  </a:lnTo>
                  <a:lnTo>
                    <a:pt x="34" y="64"/>
                  </a:lnTo>
                  <a:lnTo>
                    <a:pt x="34" y="64"/>
                  </a:lnTo>
                  <a:close/>
                </a:path>
              </a:pathLst>
            </a:custGeom>
            <a:solidFill>
              <a:srgbClr val="4F66AB"/>
            </a:solidFill>
            <a:ln w="9525">
              <a:noFill/>
              <a:round/>
              <a:headEnd/>
              <a:tailEnd/>
            </a:ln>
          </p:spPr>
          <p:txBody>
            <a:bodyPr>
              <a:prstTxWarp prst="textNoShape">
                <a:avLst/>
              </a:prstTxWarp>
            </a:bodyPr>
            <a:lstStyle/>
            <a:p>
              <a:endParaRPr lang="es-MX"/>
            </a:p>
          </p:txBody>
        </p:sp>
        <p:sp>
          <p:nvSpPr>
            <p:cNvPr id="129079" name="Freeform 55"/>
            <p:cNvSpPr>
              <a:spLocks/>
            </p:cNvSpPr>
            <p:nvPr/>
          </p:nvSpPr>
          <p:spPr bwMode="auto">
            <a:xfrm>
              <a:off x="3168" y="2519"/>
              <a:ext cx="31" cy="33"/>
            </a:xfrm>
            <a:custGeom>
              <a:avLst/>
              <a:gdLst/>
              <a:ahLst/>
              <a:cxnLst>
                <a:cxn ang="0">
                  <a:pos x="32" y="65"/>
                </a:cxn>
                <a:cxn ang="0">
                  <a:pos x="38" y="65"/>
                </a:cxn>
                <a:cxn ang="0">
                  <a:pos x="44" y="61"/>
                </a:cxn>
                <a:cxn ang="0">
                  <a:pos x="50" y="59"/>
                </a:cxn>
                <a:cxn ang="0">
                  <a:pos x="53" y="56"/>
                </a:cxn>
                <a:cxn ang="0">
                  <a:pos x="57" y="50"/>
                </a:cxn>
                <a:cxn ang="0">
                  <a:pos x="61" y="46"/>
                </a:cxn>
                <a:cxn ang="0">
                  <a:pos x="63" y="39"/>
                </a:cxn>
                <a:cxn ang="0">
                  <a:pos x="63" y="35"/>
                </a:cxn>
                <a:cxn ang="0">
                  <a:pos x="63" y="27"/>
                </a:cxn>
                <a:cxn ang="0">
                  <a:pos x="61" y="19"/>
                </a:cxn>
                <a:cxn ang="0">
                  <a:pos x="57" y="14"/>
                </a:cxn>
                <a:cxn ang="0">
                  <a:pos x="53" y="10"/>
                </a:cxn>
                <a:cxn ang="0">
                  <a:pos x="50" y="6"/>
                </a:cxn>
                <a:cxn ang="0">
                  <a:pos x="44" y="4"/>
                </a:cxn>
                <a:cxn ang="0">
                  <a:pos x="38" y="0"/>
                </a:cxn>
                <a:cxn ang="0">
                  <a:pos x="32" y="0"/>
                </a:cxn>
                <a:cxn ang="0">
                  <a:pos x="27" y="0"/>
                </a:cxn>
                <a:cxn ang="0">
                  <a:pos x="19" y="4"/>
                </a:cxn>
                <a:cxn ang="0">
                  <a:pos x="13" y="6"/>
                </a:cxn>
                <a:cxn ang="0">
                  <a:pos x="10" y="10"/>
                </a:cxn>
                <a:cxn ang="0">
                  <a:pos x="4" y="14"/>
                </a:cxn>
                <a:cxn ang="0">
                  <a:pos x="2" y="19"/>
                </a:cxn>
                <a:cxn ang="0">
                  <a:pos x="0" y="27"/>
                </a:cxn>
                <a:cxn ang="0">
                  <a:pos x="0" y="35"/>
                </a:cxn>
                <a:cxn ang="0">
                  <a:pos x="0" y="39"/>
                </a:cxn>
                <a:cxn ang="0">
                  <a:pos x="2" y="46"/>
                </a:cxn>
                <a:cxn ang="0">
                  <a:pos x="4" y="50"/>
                </a:cxn>
                <a:cxn ang="0">
                  <a:pos x="10" y="56"/>
                </a:cxn>
                <a:cxn ang="0">
                  <a:pos x="13" y="59"/>
                </a:cxn>
                <a:cxn ang="0">
                  <a:pos x="19" y="61"/>
                </a:cxn>
                <a:cxn ang="0">
                  <a:pos x="27" y="65"/>
                </a:cxn>
                <a:cxn ang="0">
                  <a:pos x="32" y="65"/>
                </a:cxn>
                <a:cxn ang="0">
                  <a:pos x="32" y="65"/>
                </a:cxn>
              </a:cxnLst>
              <a:rect l="0" t="0" r="r" b="b"/>
              <a:pathLst>
                <a:path w="63" h="65">
                  <a:moveTo>
                    <a:pt x="32" y="65"/>
                  </a:moveTo>
                  <a:lnTo>
                    <a:pt x="38" y="65"/>
                  </a:lnTo>
                  <a:lnTo>
                    <a:pt x="44" y="61"/>
                  </a:lnTo>
                  <a:lnTo>
                    <a:pt x="50" y="59"/>
                  </a:lnTo>
                  <a:lnTo>
                    <a:pt x="53" y="56"/>
                  </a:lnTo>
                  <a:lnTo>
                    <a:pt x="57" y="50"/>
                  </a:lnTo>
                  <a:lnTo>
                    <a:pt x="61" y="46"/>
                  </a:lnTo>
                  <a:lnTo>
                    <a:pt x="63" y="39"/>
                  </a:lnTo>
                  <a:lnTo>
                    <a:pt x="63" y="35"/>
                  </a:lnTo>
                  <a:lnTo>
                    <a:pt x="63" y="27"/>
                  </a:lnTo>
                  <a:lnTo>
                    <a:pt x="61" y="19"/>
                  </a:lnTo>
                  <a:lnTo>
                    <a:pt x="57" y="14"/>
                  </a:lnTo>
                  <a:lnTo>
                    <a:pt x="53" y="10"/>
                  </a:lnTo>
                  <a:lnTo>
                    <a:pt x="50" y="6"/>
                  </a:lnTo>
                  <a:lnTo>
                    <a:pt x="44" y="4"/>
                  </a:lnTo>
                  <a:lnTo>
                    <a:pt x="38" y="0"/>
                  </a:lnTo>
                  <a:lnTo>
                    <a:pt x="32" y="0"/>
                  </a:lnTo>
                  <a:lnTo>
                    <a:pt x="27" y="0"/>
                  </a:lnTo>
                  <a:lnTo>
                    <a:pt x="19" y="4"/>
                  </a:lnTo>
                  <a:lnTo>
                    <a:pt x="13" y="6"/>
                  </a:lnTo>
                  <a:lnTo>
                    <a:pt x="10" y="10"/>
                  </a:lnTo>
                  <a:lnTo>
                    <a:pt x="4" y="14"/>
                  </a:lnTo>
                  <a:lnTo>
                    <a:pt x="2" y="19"/>
                  </a:lnTo>
                  <a:lnTo>
                    <a:pt x="0" y="27"/>
                  </a:lnTo>
                  <a:lnTo>
                    <a:pt x="0" y="35"/>
                  </a:lnTo>
                  <a:lnTo>
                    <a:pt x="0" y="39"/>
                  </a:lnTo>
                  <a:lnTo>
                    <a:pt x="2" y="46"/>
                  </a:lnTo>
                  <a:lnTo>
                    <a:pt x="4" y="50"/>
                  </a:lnTo>
                  <a:lnTo>
                    <a:pt x="10" y="56"/>
                  </a:lnTo>
                  <a:lnTo>
                    <a:pt x="13" y="59"/>
                  </a:lnTo>
                  <a:lnTo>
                    <a:pt x="19" y="61"/>
                  </a:lnTo>
                  <a:lnTo>
                    <a:pt x="27" y="65"/>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9080" name="Freeform 56"/>
            <p:cNvSpPr>
              <a:spLocks/>
            </p:cNvSpPr>
            <p:nvPr/>
          </p:nvSpPr>
          <p:spPr bwMode="auto">
            <a:xfrm>
              <a:off x="3212" y="2462"/>
              <a:ext cx="33" cy="33"/>
            </a:xfrm>
            <a:custGeom>
              <a:avLst/>
              <a:gdLst/>
              <a:ahLst/>
              <a:cxnLst>
                <a:cxn ang="0">
                  <a:pos x="30" y="65"/>
                </a:cxn>
                <a:cxn ang="0">
                  <a:pos x="36" y="63"/>
                </a:cxn>
                <a:cxn ang="0">
                  <a:pos x="43" y="61"/>
                </a:cxn>
                <a:cxn ang="0">
                  <a:pos x="47" y="57"/>
                </a:cxn>
                <a:cxn ang="0">
                  <a:pos x="55" y="54"/>
                </a:cxn>
                <a:cxn ang="0">
                  <a:pos x="57" y="50"/>
                </a:cxn>
                <a:cxn ang="0">
                  <a:pos x="60" y="44"/>
                </a:cxn>
                <a:cxn ang="0">
                  <a:pos x="62" y="38"/>
                </a:cxn>
                <a:cxn ang="0">
                  <a:pos x="64" y="31"/>
                </a:cxn>
                <a:cxn ang="0">
                  <a:pos x="62" y="25"/>
                </a:cxn>
                <a:cxn ang="0">
                  <a:pos x="60" y="19"/>
                </a:cxn>
                <a:cxn ang="0">
                  <a:pos x="57" y="14"/>
                </a:cxn>
                <a:cxn ang="0">
                  <a:pos x="55" y="10"/>
                </a:cxn>
                <a:cxn ang="0">
                  <a:pos x="47" y="6"/>
                </a:cxn>
                <a:cxn ang="0">
                  <a:pos x="43" y="2"/>
                </a:cxn>
                <a:cxn ang="0">
                  <a:pos x="36" y="0"/>
                </a:cxn>
                <a:cxn ang="0">
                  <a:pos x="30" y="0"/>
                </a:cxn>
                <a:cxn ang="0">
                  <a:pos x="24" y="0"/>
                </a:cxn>
                <a:cxn ang="0">
                  <a:pos x="17" y="2"/>
                </a:cxn>
                <a:cxn ang="0">
                  <a:pos x="13" y="6"/>
                </a:cxn>
                <a:cxn ang="0">
                  <a:pos x="9" y="10"/>
                </a:cxn>
                <a:cxn ang="0">
                  <a:pos x="3" y="14"/>
                </a:cxn>
                <a:cxn ang="0">
                  <a:pos x="1" y="19"/>
                </a:cxn>
                <a:cxn ang="0">
                  <a:pos x="0" y="25"/>
                </a:cxn>
                <a:cxn ang="0">
                  <a:pos x="0" y="31"/>
                </a:cxn>
                <a:cxn ang="0">
                  <a:pos x="0" y="38"/>
                </a:cxn>
                <a:cxn ang="0">
                  <a:pos x="1" y="44"/>
                </a:cxn>
                <a:cxn ang="0">
                  <a:pos x="3" y="50"/>
                </a:cxn>
                <a:cxn ang="0">
                  <a:pos x="9" y="54"/>
                </a:cxn>
                <a:cxn ang="0">
                  <a:pos x="13" y="57"/>
                </a:cxn>
                <a:cxn ang="0">
                  <a:pos x="17" y="61"/>
                </a:cxn>
                <a:cxn ang="0">
                  <a:pos x="24" y="63"/>
                </a:cxn>
                <a:cxn ang="0">
                  <a:pos x="30" y="65"/>
                </a:cxn>
                <a:cxn ang="0">
                  <a:pos x="30" y="65"/>
                </a:cxn>
              </a:cxnLst>
              <a:rect l="0" t="0" r="r" b="b"/>
              <a:pathLst>
                <a:path w="64" h="65">
                  <a:moveTo>
                    <a:pt x="30" y="65"/>
                  </a:moveTo>
                  <a:lnTo>
                    <a:pt x="36" y="63"/>
                  </a:lnTo>
                  <a:lnTo>
                    <a:pt x="43" y="61"/>
                  </a:lnTo>
                  <a:lnTo>
                    <a:pt x="47" y="57"/>
                  </a:lnTo>
                  <a:lnTo>
                    <a:pt x="55" y="54"/>
                  </a:lnTo>
                  <a:lnTo>
                    <a:pt x="57" y="50"/>
                  </a:lnTo>
                  <a:lnTo>
                    <a:pt x="60" y="44"/>
                  </a:lnTo>
                  <a:lnTo>
                    <a:pt x="62" y="38"/>
                  </a:lnTo>
                  <a:lnTo>
                    <a:pt x="64" y="31"/>
                  </a:lnTo>
                  <a:lnTo>
                    <a:pt x="62" y="25"/>
                  </a:lnTo>
                  <a:lnTo>
                    <a:pt x="60" y="19"/>
                  </a:lnTo>
                  <a:lnTo>
                    <a:pt x="57" y="14"/>
                  </a:lnTo>
                  <a:lnTo>
                    <a:pt x="55" y="10"/>
                  </a:lnTo>
                  <a:lnTo>
                    <a:pt x="47" y="6"/>
                  </a:lnTo>
                  <a:lnTo>
                    <a:pt x="43" y="2"/>
                  </a:lnTo>
                  <a:lnTo>
                    <a:pt x="36" y="0"/>
                  </a:lnTo>
                  <a:lnTo>
                    <a:pt x="30" y="0"/>
                  </a:lnTo>
                  <a:lnTo>
                    <a:pt x="24" y="0"/>
                  </a:lnTo>
                  <a:lnTo>
                    <a:pt x="17" y="2"/>
                  </a:lnTo>
                  <a:lnTo>
                    <a:pt x="13" y="6"/>
                  </a:lnTo>
                  <a:lnTo>
                    <a:pt x="9" y="10"/>
                  </a:lnTo>
                  <a:lnTo>
                    <a:pt x="3" y="14"/>
                  </a:lnTo>
                  <a:lnTo>
                    <a:pt x="1" y="19"/>
                  </a:lnTo>
                  <a:lnTo>
                    <a:pt x="0" y="25"/>
                  </a:lnTo>
                  <a:lnTo>
                    <a:pt x="0" y="31"/>
                  </a:lnTo>
                  <a:lnTo>
                    <a:pt x="0" y="38"/>
                  </a:lnTo>
                  <a:lnTo>
                    <a:pt x="1" y="44"/>
                  </a:lnTo>
                  <a:lnTo>
                    <a:pt x="3" y="50"/>
                  </a:lnTo>
                  <a:lnTo>
                    <a:pt x="9" y="54"/>
                  </a:lnTo>
                  <a:lnTo>
                    <a:pt x="13" y="57"/>
                  </a:lnTo>
                  <a:lnTo>
                    <a:pt x="17" y="61"/>
                  </a:lnTo>
                  <a:lnTo>
                    <a:pt x="24" y="63"/>
                  </a:lnTo>
                  <a:lnTo>
                    <a:pt x="30" y="65"/>
                  </a:lnTo>
                  <a:lnTo>
                    <a:pt x="30"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9081" name="Freeform 57"/>
            <p:cNvSpPr>
              <a:spLocks/>
            </p:cNvSpPr>
            <p:nvPr/>
          </p:nvSpPr>
          <p:spPr bwMode="auto">
            <a:xfrm>
              <a:off x="3256" y="2405"/>
              <a:ext cx="33" cy="33"/>
            </a:xfrm>
            <a:custGeom>
              <a:avLst/>
              <a:gdLst/>
              <a:ahLst/>
              <a:cxnLst>
                <a:cxn ang="0">
                  <a:pos x="32" y="65"/>
                </a:cxn>
                <a:cxn ang="0">
                  <a:pos x="40" y="63"/>
                </a:cxn>
                <a:cxn ang="0">
                  <a:pos x="46" y="61"/>
                </a:cxn>
                <a:cxn ang="0">
                  <a:pos x="51" y="59"/>
                </a:cxn>
                <a:cxn ang="0">
                  <a:pos x="57" y="56"/>
                </a:cxn>
                <a:cxn ang="0">
                  <a:pos x="61" y="50"/>
                </a:cxn>
                <a:cxn ang="0">
                  <a:pos x="63" y="44"/>
                </a:cxn>
                <a:cxn ang="0">
                  <a:pos x="65" y="38"/>
                </a:cxn>
                <a:cxn ang="0">
                  <a:pos x="67" y="33"/>
                </a:cxn>
                <a:cxn ang="0">
                  <a:pos x="65" y="27"/>
                </a:cxn>
                <a:cxn ang="0">
                  <a:pos x="63" y="19"/>
                </a:cxn>
                <a:cxn ang="0">
                  <a:pos x="61" y="14"/>
                </a:cxn>
                <a:cxn ang="0">
                  <a:pos x="57" y="10"/>
                </a:cxn>
                <a:cxn ang="0">
                  <a:pos x="51" y="6"/>
                </a:cxn>
                <a:cxn ang="0">
                  <a:pos x="46" y="2"/>
                </a:cxn>
                <a:cxn ang="0">
                  <a:pos x="40" y="0"/>
                </a:cxn>
                <a:cxn ang="0">
                  <a:pos x="32" y="0"/>
                </a:cxn>
                <a:cxn ang="0">
                  <a:pos x="27" y="0"/>
                </a:cxn>
                <a:cxn ang="0">
                  <a:pos x="21" y="2"/>
                </a:cxn>
                <a:cxn ang="0">
                  <a:pos x="13" y="6"/>
                </a:cxn>
                <a:cxn ang="0">
                  <a:pos x="9" y="10"/>
                </a:cxn>
                <a:cxn ang="0">
                  <a:pos x="6" y="14"/>
                </a:cxn>
                <a:cxn ang="0">
                  <a:pos x="2" y="19"/>
                </a:cxn>
                <a:cxn ang="0">
                  <a:pos x="0" y="27"/>
                </a:cxn>
                <a:cxn ang="0">
                  <a:pos x="0" y="33"/>
                </a:cxn>
                <a:cxn ang="0">
                  <a:pos x="0" y="38"/>
                </a:cxn>
                <a:cxn ang="0">
                  <a:pos x="2" y="44"/>
                </a:cxn>
                <a:cxn ang="0">
                  <a:pos x="6" y="50"/>
                </a:cxn>
                <a:cxn ang="0">
                  <a:pos x="9" y="56"/>
                </a:cxn>
                <a:cxn ang="0">
                  <a:pos x="13" y="59"/>
                </a:cxn>
                <a:cxn ang="0">
                  <a:pos x="21" y="61"/>
                </a:cxn>
                <a:cxn ang="0">
                  <a:pos x="27" y="63"/>
                </a:cxn>
                <a:cxn ang="0">
                  <a:pos x="32" y="65"/>
                </a:cxn>
                <a:cxn ang="0">
                  <a:pos x="32" y="65"/>
                </a:cxn>
              </a:cxnLst>
              <a:rect l="0" t="0" r="r" b="b"/>
              <a:pathLst>
                <a:path w="67" h="65">
                  <a:moveTo>
                    <a:pt x="32" y="65"/>
                  </a:moveTo>
                  <a:lnTo>
                    <a:pt x="40" y="63"/>
                  </a:lnTo>
                  <a:lnTo>
                    <a:pt x="46" y="61"/>
                  </a:lnTo>
                  <a:lnTo>
                    <a:pt x="51" y="59"/>
                  </a:lnTo>
                  <a:lnTo>
                    <a:pt x="57" y="56"/>
                  </a:lnTo>
                  <a:lnTo>
                    <a:pt x="61" y="50"/>
                  </a:lnTo>
                  <a:lnTo>
                    <a:pt x="63" y="44"/>
                  </a:lnTo>
                  <a:lnTo>
                    <a:pt x="65" y="38"/>
                  </a:lnTo>
                  <a:lnTo>
                    <a:pt x="67" y="33"/>
                  </a:lnTo>
                  <a:lnTo>
                    <a:pt x="65" y="27"/>
                  </a:lnTo>
                  <a:lnTo>
                    <a:pt x="63" y="19"/>
                  </a:lnTo>
                  <a:lnTo>
                    <a:pt x="61" y="14"/>
                  </a:lnTo>
                  <a:lnTo>
                    <a:pt x="57" y="10"/>
                  </a:lnTo>
                  <a:lnTo>
                    <a:pt x="51" y="6"/>
                  </a:lnTo>
                  <a:lnTo>
                    <a:pt x="46" y="2"/>
                  </a:lnTo>
                  <a:lnTo>
                    <a:pt x="40" y="0"/>
                  </a:lnTo>
                  <a:lnTo>
                    <a:pt x="32" y="0"/>
                  </a:lnTo>
                  <a:lnTo>
                    <a:pt x="27" y="0"/>
                  </a:lnTo>
                  <a:lnTo>
                    <a:pt x="21" y="2"/>
                  </a:lnTo>
                  <a:lnTo>
                    <a:pt x="13" y="6"/>
                  </a:lnTo>
                  <a:lnTo>
                    <a:pt x="9" y="10"/>
                  </a:lnTo>
                  <a:lnTo>
                    <a:pt x="6" y="14"/>
                  </a:lnTo>
                  <a:lnTo>
                    <a:pt x="2" y="19"/>
                  </a:lnTo>
                  <a:lnTo>
                    <a:pt x="0" y="27"/>
                  </a:lnTo>
                  <a:lnTo>
                    <a:pt x="0" y="33"/>
                  </a:lnTo>
                  <a:lnTo>
                    <a:pt x="0" y="38"/>
                  </a:lnTo>
                  <a:lnTo>
                    <a:pt x="2" y="44"/>
                  </a:lnTo>
                  <a:lnTo>
                    <a:pt x="6" y="50"/>
                  </a:lnTo>
                  <a:lnTo>
                    <a:pt x="9" y="56"/>
                  </a:lnTo>
                  <a:lnTo>
                    <a:pt x="13" y="59"/>
                  </a:lnTo>
                  <a:lnTo>
                    <a:pt x="21" y="61"/>
                  </a:lnTo>
                  <a:lnTo>
                    <a:pt x="27" y="63"/>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9082" name="Freeform 58"/>
            <p:cNvSpPr>
              <a:spLocks/>
            </p:cNvSpPr>
            <p:nvPr/>
          </p:nvSpPr>
          <p:spPr bwMode="auto">
            <a:xfrm>
              <a:off x="3302" y="2349"/>
              <a:ext cx="31" cy="32"/>
            </a:xfrm>
            <a:custGeom>
              <a:avLst/>
              <a:gdLst/>
              <a:ahLst/>
              <a:cxnLst>
                <a:cxn ang="0">
                  <a:pos x="33" y="65"/>
                </a:cxn>
                <a:cxn ang="0">
                  <a:pos x="36" y="63"/>
                </a:cxn>
                <a:cxn ang="0">
                  <a:pos x="44" y="61"/>
                </a:cxn>
                <a:cxn ang="0">
                  <a:pos x="48" y="57"/>
                </a:cxn>
                <a:cxn ang="0">
                  <a:pos x="53" y="53"/>
                </a:cxn>
                <a:cxn ang="0">
                  <a:pos x="57" y="48"/>
                </a:cxn>
                <a:cxn ang="0">
                  <a:pos x="61" y="42"/>
                </a:cxn>
                <a:cxn ang="0">
                  <a:pos x="63" y="36"/>
                </a:cxn>
                <a:cxn ang="0">
                  <a:pos x="63" y="31"/>
                </a:cxn>
                <a:cxn ang="0">
                  <a:pos x="63" y="25"/>
                </a:cxn>
                <a:cxn ang="0">
                  <a:pos x="61" y="17"/>
                </a:cxn>
                <a:cxn ang="0">
                  <a:pos x="57" y="12"/>
                </a:cxn>
                <a:cxn ang="0">
                  <a:pos x="53" y="8"/>
                </a:cxn>
                <a:cxn ang="0">
                  <a:pos x="48" y="4"/>
                </a:cxn>
                <a:cxn ang="0">
                  <a:pos x="44" y="2"/>
                </a:cxn>
                <a:cxn ang="0">
                  <a:pos x="36" y="0"/>
                </a:cxn>
                <a:cxn ang="0">
                  <a:pos x="33" y="0"/>
                </a:cxn>
                <a:cxn ang="0">
                  <a:pos x="25" y="0"/>
                </a:cxn>
                <a:cxn ang="0">
                  <a:pos x="19" y="2"/>
                </a:cxn>
                <a:cxn ang="0">
                  <a:pos x="12" y="4"/>
                </a:cxn>
                <a:cxn ang="0">
                  <a:pos x="8" y="8"/>
                </a:cxn>
                <a:cxn ang="0">
                  <a:pos x="4" y="12"/>
                </a:cxn>
                <a:cxn ang="0">
                  <a:pos x="2" y="17"/>
                </a:cxn>
                <a:cxn ang="0">
                  <a:pos x="0" y="25"/>
                </a:cxn>
                <a:cxn ang="0">
                  <a:pos x="0" y="31"/>
                </a:cxn>
                <a:cxn ang="0">
                  <a:pos x="0" y="36"/>
                </a:cxn>
                <a:cxn ang="0">
                  <a:pos x="2" y="42"/>
                </a:cxn>
                <a:cxn ang="0">
                  <a:pos x="4" y="48"/>
                </a:cxn>
                <a:cxn ang="0">
                  <a:pos x="8" y="53"/>
                </a:cxn>
                <a:cxn ang="0">
                  <a:pos x="12" y="57"/>
                </a:cxn>
                <a:cxn ang="0">
                  <a:pos x="19" y="61"/>
                </a:cxn>
                <a:cxn ang="0">
                  <a:pos x="25" y="63"/>
                </a:cxn>
                <a:cxn ang="0">
                  <a:pos x="33" y="65"/>
                </a:cxn>
                <a:cxn ang="0">
                  <a:pos x="33" y="65"/>
                </a:cxn>
              </a:cxnLst>
              <a:rect l="0" t="0" r="r" b="b"/>
              <a:pathLst>
                <a:path w="63" h="65">
                  <a:moveTo>
                    <a:pt x="33" y="65"/>
                  </a:moveTo>
                  <a:lnTo>
                    <a:pt x="36" y="63"/>
                  </a:lnTo>
                  <a:lnTo>
                    <a:pt x="44" y="61"/>
                  </a:lnTo>
                  <a:lnTo>
                    <a:pt x="48" y="57"/>
                  </a:lnTo>
                  <a:lnTo>
                    <a:pt x="53" y="53"/>
                  </a:lnTo>
                  <a:lnTo>
                    <a:pt x="57" y="48"/>
                  </a:lnTo>
                  <a:lnTo>
                    <a:pt x="61" y="42"/>
                  </a:lnTo>
                  <a:lnTo>
                    <a:pt x="63" y="36"/>
                  </a:lnTo>
                  <a:lnTo>
                    <a:pt x="63" y="31"/>
                  </a:lnTo>
                  <a:lnTo>
                    <a:pt x="63" y="25"/>
                  </a:lnTo>
                  <a:lnTo>
                    <a:pt x="61" y="17"/>
                  </a:lnTo>
                  <a:lnTo>
                    <a:pt x="57" y="12"/>
                  </a:lnTo>
                  <a:lnTo>
                    <a:pt x="53" y="8"/>
                  </a:lnTo>
                  <a:lnTo>
                    <a:pt x="48" y="4"/>
                  </a:lnTo>
                  <a:lnTo>
                    <a:pt x="44" y="2"/>
                  </a:lnTo>
                  <a:lnTo>
                    <a:pt x="36" y="0"/>
                  </a:lnTo>
                  <a:lnTo>
                    <a:pt x="33" y="0"/>
                  </a:lnTo>
                  <a:lnTo>
                    <a:pt x="25" y="0"/>
                  </a:lnTo>
                  <a:lnTo>
                    <a:pt x="19" y="2"/>
                  </a:lnTo>
                  <a:lnTo>
                    <a:pt x="12" y="4"/>
                  </a:lnTo>
                  <a:lnTo>
                    <a:pt x="8" y="8"/>
                  </a:lnTo>
                  <a:lnTo>
                    <a:pt x="4" y="12"/>
                  </a:lnTo>
                  <a:lnTo>
                    <a:pt x="2" y="17"/>
                  </a:lnTo>
                  <a:lnTo>
                    <a:pt x="0" y="25"/>
                  </a:lnTo>
                  <a:lnTo>
                    <a:pt x="0" y="31"/>
                  </a:lnTo>
                  <a:lnTo>
                    <a:pt x="0" y="36"/>
                  </a:lnTo>
                  <a:lnTo>
                    <a:pt x="2" y="42"/>
                  </a:lnTo>
                  <a:lnTo>
                    <a:pt x="4" y="48"/>
                  </a:lnTo>
                  <a:lnTo>
                    <a:pt x="8" y="53"/>
                  </a:lnTo>
                  <a:lnTo>
                    <a:pt x="12" y="57"/>
                  </a:lnTo>
                  <a:lnTo>
                    <a:pt x="19" y="61"/>
                  </a:lnTo>
                  <a:lnTo>
                    <a:pt x="25" y="63"/>
                  </a:lnTo>
                  <a:lnTo>
                    <a:pt x="33" y="65"/>
                  </a:lnTo>
                  <a:lnTo>
                    <a:pt x="33"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9083" name="Freeform 59"/>
            <p:cNvSpPr>
              <a:spLocks/>
            </p:cNvSpPr>
            <p:nvPr/>
          </p:nvSpPr>
          <p:spPr bwMode="auto">
            <a:xfrm>
              <a:off x="3207" y="2594"/>
              <a:ext cx="33" cy="32"/>
            </a:xfrm>
            <a:custGeom>
              <a:avLst/>
              <a:gdLst/>
              <a:ahLst/>
              <a:cxnLst>
                <a:cxn ang="0">
                  <a:pos x="32" y="62"/>
                </a:cxn>
                <a:cxn ang="0">
                  <a:pos x="38" y="62"/>
                </a:cxn>
                <a:cxn ang="0">
                  <a:pos x="46" y="60"/>
                </a:cxn>
                <a:cxn ang="0">
                  <a:pos x="50" y="57"/>
                </a:cxn>
                <a:cxn ang="0">
                  <a:pos x="57" y="53"/>
                </a:cxn>
                <a:cxn ang="0">
                  <a:pos x="59" y="47"/>
                </a:cxn>
                <a:cxn ang="0">
                  <a:pos x="63" y="41"/>
                </a:cxn>
                <a:cxn ang="0">
                  <a:pos x="65" y="36"/>
                </a:cxn>
                <a:cxn ang="0">
                  <a:pos x="67" y="30"/>
                </a:cxn>
                <a:cxn ang="0">
                  <a:pos x="65" y="22"/>
                </a:cxn>
                <a:cxn ang="0">
                  <a:pos x="63" y="17"/>
                </a:cxn>
                <a:cxn ang="0">
                  <a:pos x="59" y="11"/>
                </a:cxn>
                <a:cxn ang="0">
                  <a:pos x="57" y="7"/>
                </a:cxn>
                <a:cxn ang="0">
                  <a:pos x="50" y="3"/>
                </a:cxn>
                <a:cxn ang="0">
                  <a:pos x="46" y="2"/>
                </a:cxn>
                <a:cxn ang="0">
                  <a:pos x="38" y="0"/>
                </a:cxn>
                <a:cxn ang="0">
                  <a:pos x="32" y="0"/>
                </a:cxn>
                <a:cxn ang="0">
                  <a:pos x="27" y="0"/>
                </a:cxn>
                <a:cxn ang="0">
                  <a:pos x="21" y="2"/>
                </a:cxn>
                <a:cxn ang="0">
                  <a:pos x="13" y="3"/>
                </a:cxn>
                <a:cxn ang="0">
                  <a:pos x="10" y="7"/>
                </a:cxn>
                <a:cxn ang="0">
                  <a:pos x="6" y="11"/>
                </a:cxn>
                <a:cxn ang="0">
                  <a:pos x="2" y="17"/>
                </a:cxn>
                <a:cxn ang="0">
                  <a:pos x="0" y="22"/>
                </a:cxn>
                <a:cxn ang="0">
                  <a:pos x="0" y="30"/>
                </a:cxn>
                <a:cxn ang="0">
                  <a:pos x="0" y="36"/>
                </a:cxn>
                <a:cxn ang="0">
                  <a:pos x="2" y="41"/>
                </a:cxn>
                <a:cxn ang="0">
                  <a:pos x="6" y="47"/>
                </a:cxn>
                <a:cxn ang="0">
                  <a:pos x="10" y="53"/>
                </a:cxn>
                <a:cxn ang="0">
                  <a:pos x="13" y="57"/>
                </a:cxn>
                <a:cxn ang="0">
                  <a:pos x="21" y="60"/>
                </a:cxn>
                <a:cxn ang="0">
                  <a:pos x="27" y="62"/>
                </a:cxn>
                <a:cxn ang="0">
                  <a:pos x="32" y="62"/>
                </a:cxn>
                <a:cxn ang="0">
                  <a:pos x="32" y="62"/>
                </a:cxn>
              </a:cxnLst>
              <a:rect l="0" t="0" r="r" b="b"/>
              <a:pathLst>
                <a:path w="67" h="62">
                  <a:moveTo>
                    <a:pt x="32" y="62"/>
                  </a:moveTo>
                  <a:lnTo>
                    <a:pt x="38" y="62"/>
                  </a:lnTo>
                  <a:lnTo>
                    <a:pt x="46" y="60"/>
                  </a:lnTo>
                  <a:lnTo>
                    <a:pt x="50" y="57"/>
                  </a:lnTo>
                  <a:lnTo>
                    <a:pt x="57" y="53"/>
                  </a:lnTo>
                  <a:lnTo>
                    <a:pt x="59" y="47"/>
                  </a:lnTo>
                  <a:lnTo>
                    <a:pt x="63" y="41"/>
                  </a:lnTo>
                  <a:lnTo>
                    <a:pt x="65" y="36"/>
                  </a:lnTo>
                  <a:lnTo>
                    <a:pt x="67" y="30"/>
                  </a:lnTo>
                  <a:lnTo>
                    <a:pt x="65" y="22"/>
                  </a:lnTo>
                  <a:lnTo>
                    <a:pt x="63" y="17"/>
                  </a:lnTo>
                  <a:lnTo>
                    <a:pt x="59" y="11"/>
                  </a:lnTo>
                  <a:lnTo>
                    <a:pt x="57" y="7"/>
                  </a:lnTo>
                  <a:lnTo>
                    <a:pt x="50" y="3"/>
                  </a:lnTo>
                  <a:lnTo>
                    <a:pt x="46" y="2"/>
                  </a:lnTo>
                  <a:lnTo>
                    <a:pt x="38" y="0"/>
                  </a:lnTo>
                  <a:lnTo>
                    <a:pt x="32" y="0"/>
                  </a:lnTo>
                  <a:lnTo>
                    <a:pt x="27" y="0"/>
                  </a:lnTo>
                  <a:lnTo>
                    <a:pt x="21" y="2"/>
                  </a:lnTo>
                  <a:lnTo>
                    <a:pt x="13" y="3"/>
                  </a:lnTo>
                  <a:lnTo>
                    <a:pt x="10" y="7"/>
                  </a:lnTo>
                  <a:lnTo>
                    <a:pt x="6" y="11"/>
                  </a:lnTo>
                  <a:lnTo>
                    <a:pt x="2" y="17"/>
                  </a:lnTo>
                  <a:lnTo>
                    <a:pt x="0" y="22"/>
                  </a:lnTo>
                  <a:lnTo>
                    <a:pt x="0" y="30"/>
                  </a:lnTo>
                  <a:lnTo>
                    <a:pt x="0" y="36"/>
                  </a:lnTo>
                  <a:lnTo>
                    <a:pt x="2" y="41"/>
                  </a:lnTo>
                  <a:lnTo>
                    <a:pt x="6" y="47"/>
                  </a:lnTo>
                  <a:lnTo>
                    <a:pt x="10" y="53"/>
                  </a:lnTo>
                  <a:lnTo>
                    <a:pt x="13" y="57"/>
                  </a:lnTo>
                  <a:lnTo>
                    <a:pt x="21" y="60"/>
                  </a:lnTo>
                  <a:lnTo>
                    <a:pt x="27" y="62"/>
                  </a:lnTo>
                  <a:lnTo>
                    <a:pt x="32" y="62"/>
                  </a:lnTo>
                  <a:lnTo>
                    <a:pt x="32" y="62"/>
                  </a:lnTo>
                  <a:close/>
                </a:path>
              </a:pathLst>
            </a:custGeom>
            <a:solidFill>
              <a:srgbClr val="4F66AB"/>
            </a:solidFill>
            <a:ln w="9525">
              <a:noFill/>
              <a:round/>
              <a:headEnd/>
              <a:tailEnd/>
            </a:ln>
          </p:spPr>
          <p:txBody>
            <a:bodyPr>
              <a:prstTxWarp prst="textNoShape">
                <a:avLst/>
              </a:prstTxWarp>
            </a:bodyPr>
            <a:lstStyle/>
            <a:p>
              <a:endParaRPr lang="es-MX"/>
            </a:p>
          </p:txBody>
        </p:sp>
        <p:sp>
          <p:nvSpPr>
            <p:cNvPr id="129084" name="Freeform 60"/>
            <p:cNvSpPr>
              <a:spLocks/>
            </p:cNvSpPr>
            <p:nvPr/>
          </p:nvSpPr>
          <p:spPr bwMode="auto">
            <a:xfrm>
              <a:off x="3251" y="2537"/>
              <a:ext cx="33" cy="33"/>
            </a:xfrm>
            <a:custGeom>
              <a:avLst/>
              <a:gdLst/>
              <a:ahLst/>
              <a:cxnLst>
                <a:cxn ang="0">
                  <a:pos x="33" y="64"/>
                </a:cxn>
                <a:cxn ang="0">
                  <a:pos x="38" y="62"/>
                </a:cxn>
                <a:cxn ang="0">
                  <a:pos x="44" y="60"/>
                </a:cxn>
                <a:cxn ang="0">
                  <a:pos x="50" y="57"/>
                </a:cxn>
                <a:cxn ang="0">
                  <a:pos x="56" y="53"/>
                </a:cxn>
                <a:cxn ang="0">
                  <a:pos x="59" y="49"/>
                </a:cxn>
                <a:cxn ang="0">
                  <a:pos x="61" y="43"/>
                </a:cxn>
                <a:cxn ang="0">
                  <a:pos x="63" y="36"/>
                </a:cxn>
                <a:cxn ang="0">
                  <a:pos x="65" y="30"/>
                </a:cxn>
                <a:cxn ang="0">
                  <a:pos x="63" y="24"/>
                </a:cxn>
                <a:cxn ang="0">
                  <a:pos x="61" y="19"/>
                </a:cxn>
                <a:cxn ang="0">
                  <a:pos x="59" y="11"/>
                </a:cxn>
                <a:cxn ang="0">
                  <a:pos x="56" y="9"/>
                </a:cxn>
                <a:cxn ang="0">
                  <a:pos x="50" y="3"/>
                </a:cxn>
                <a:cxn ang="0">
                  <a:pos x="44" y="2"/>
                </a:cxn>
                <a:cxn ang="0">
                  <a:pos x="38" y="0"/>
                </a:cxn>
                <a:cxn ang="0">
                  <a:pos x="33" y="0"/>
                </a:cxn>
                <a:cxn ang="0">
                  <a:pos x="27" y="0"/>
                </a:cxn>
                <a:cxn ang="0">
                  <a:pos x="19" y="2"/>
                </a:cxn>
                <a:cxn ang="0">
                  <a:pos x="14" y="3"/>
                </a:cxn>
                <a:cxn ang="0">
                  <a:pos x="10" y="9"/>
                </a:cxn>
                <a:cxn ang="0">
                  <a:pos x="6" y="11"/>
                </a:cxn>
                <a:cxn ang="0">
                  <a:pos x="2" y="19"/>
                </a:cxn>
                <a:cxn ang="0">
                  <a:pos x="0" y="24"/>
                </a:cxn>
                <a:cxn ang="0">
                  <a:pos x="0" y="30"/>
                </a:cxn>
                <a:cxn ang="0">
                  <a:pos x="0" y="36"/>
                </a:cxn>
                <a:cxn ang="0">
                  <a:pos x="2" y="43"/>
                </a:cxn>
                <a:cxn ang="0">
                  <a:pos x="6" y="49"/>
                </a:cxn>
                <a:cxn ang="0">
                  <a:pos x="10" y="53"/>
                </a:cxn>
                <a:cxn ang="0">
                  <a:pos x="14" y="57"/>
                </a:cxn>
                <a:cxn ang="0">
                  <a:pos x="19" y="60"/>
                </a:cxn>
                <a:cxn ang="0">
                  <a:pos x="27" y="62"/>
                </a:cxn>
                <a:cxn ang="0">
                  <a:pos x="33" y="64"/>
                </a:cxn>
                <a:cxn ang="0">
                  <a:pos x="33" y="64"/>
                </a:cxn>
              </a:cxnLst>
              <a:rect l="0" t="0" r="r" b="b"/>
              <a:pathLst>
                <a:path w="65" h="64">
                  <a:moveTo>
                    <a:pt x="33" y="64"/>
                  </a:moveTo>
                  <a:lnTo>
                    <a:pt x="38" y="62"/>
                  </a:lnTo>
                  <a:lnTo>
                    <a:pt x="44" y="60"/>
                  </a:lnTo>
                  <a:lnTo>
                    <a:pt x="50" y="57"/>
                  </a:lnTo>
                  <a:lnTo>
                    <a:pt x="56" y="53"/>
                  </a:lnTo>
                  <a:lnTo>
                    <a:pt x="59" y="49"/>
                  </a:lnTo>
                  <a:lnTo>
                    <a:pt x="61" y="43"/>
                  </a:lnTo>
                  <a:lnTo>
                    <a:pt x="63" y="36"/>
                  </a:lnTo>
                  <a:lnTo>
                    <a:pt x="65" y="30"/>
                  </a:lnTo>
                  <a:lnTo>
                    <a:pt x="63" y="24"/>
                  </a:lnTo>
                  <a:lnTo>
                    <a:pt x="61" y="19"/>
                  </a:lnTo>
                  <a:lnTo>
                    <a:pt x="59" y="11"/>
                  </a:lnTo>
                  <a:lnTo>
                    <a:pt x="56" y="9"/>
                  </a:lnTo>
                  <a:lnTo>
                    <a:pt x="50" y="3"/>
                  </a:lnTo>
                  <a:lnTo>
                    <a:pt x="44" y="2"/>
                  </a:lnTo>
                  <a:lnTo>
                    <a:pt x="38" y="0"/>
                  </a:lnTo>
                  <a:lnTo>
                    <a:pt x="33" y="0"/>
                  </a:lnTo>
                  <a:lnTo>
                    <a:pt x="27" y="0"/>
                  </a:lnTo>
                  <a:lnTo>
                    <a:pt x="19" y="2"/>
                  </a:lnTo>
                  <a:lnTo>
                    <a:pt x="14" y="3"/>
                  </a:lnTo>
                  <a:lnTo>
                    <a:pt x="10" y="9"/>
                  </a:lnTo>
                  <a:lnTo>
                    <a:pt x="6" y="11"/>
                  </a:lnTo>
                  <a:lnTo>
                    <a:pt x="2" y="19"/>
                  </a:lnTo>
                  <a:lnTo>
                    <a:pt x="0" y="24"/>
                  </a:lnTo>
                  <a:lnTo>
                    <a:pt x="0" y="30"/>
                  </a:lnTo>
                  <a:lnTo>
                    <a:pt x="0" y="36"/>
                  </a:lnTo>
                  <a:lnTo>
                    <a:pt x="2" y="43"/>
                  </a:lnTo>
                  <a:lnTo>
                    <a:pt x="6" y="49"/>
                  </a:lnTo>
                  <a:lnTo>
                    <a:pt x="10" y="53"/>
                  </a:lnTo>
                  <a:lnTo>
                    <a:pt x="14" y="57"/>
                  </a:lnTo>
                  <a:lnTo>
                    <a:pt x="19" y="60"/>
                  </a:lnTo>
                  <a:lnTo>
                    <a:pt x="27" y="62"/>
                  </a:lnTo>
                  <a:lnTo>
                    <a:pt x="33" y="64"/>
                  </a:lnTo>
                  <a:lnTo>
                    <a:pt x="33" y="64"/>
                  </a:lnTo>
                  <a:close/>
                </a:path>
              </a:pathLst>
            </a:custGeom>
            <a:solidFill>
              <a:srgbClr val="4F66AB"/>
            </a:solidFill>
            <a:ln w="9525">
              <a:noFill/>
              <a:round/>
              <a:headEnd/>
              <a:tailEnd/>
            </a:ln>
          </p:spPr>
          <p:txBody>
            <a:bodyPr>
              <a:prstTxWarp prst="textNoShape">
                <a:avLst/>
              </a:prstTxWarp>
            </a:bodyPr>
            <a:lstStyle/>
            <a:p>
              <a:endParaRPr lang="es-MX"/>
            </a:p>
          </p:txBody>
        </p:sp>
        <p:sp>
          <p:nvSpPr>
            <p:cNvPr id="129085" name="Freeform 61"/>
            <p:cNvSpPr>
              <a:spLocks/>
            </p:cNvSpPr>
            <p:nvPr/>
          </p:nvSpPr>
          <p:spPr bwMode="auto">
            <a:xfrm>
              <a:off x="3297" y="2479"/>
              <a:ext cx="31" cy="34"/>
            </a:xfrm>
            <a:custGeom>
              <a:avLst/>
              <a:gdLst/>
              <a:ahLst/>
              <a:cxnLst>
                <a:cxn ang="0">
                  <a:pos x="30" y="66"/>
                </a:cxn>
                <a:cxn ang="0">
                  <a:pos x="36" y="64"/>
                </a:cxn>
                <a:cxn ang="0">
                  <a:pos x="42" y="62"/>
                </a:cxn>
                <a:cxn ang="0">
                  <a:pos x="47" y="59"/>
                </a:cxn>
                <a:cxn ang="0">
                  <a:pos x="53" y="55"/>
                </a:cxn>
                <a:cxn ang="0">
                  <a:pos x="55" y="51"/>
                </a:cxn>
                <a:cxn ang="0">
                  <a:pos x="61" y="45"/>
                </a:cxn>
                <a:cxn ang="0">
                  <a:pos x="62" y="38"/>
                </a:cxn>
                <a:cxn ang="0">
                  <a:pos x="62" y="32"/>
                </a:cxn>
                <a:cxn ang="0">
                  <a:pos x="62" y="26"/>
                </a:cxn>
                <a:cxn ang="0">
                  <a:pos x="61" y="19"/>
                </a:cxn>
                <a:cxn ang="0">
                  <a:pos x="55" y="13"/>
                </a:cxn>
                <a:cxn ang="0">
                  <a:pos x="53" y="9"/>
                </a:cxn>
                <a:cxn ang="0">
                  <a:pos x="47" y="3"/>
                </a:cxn>
                <a:cxn ang="0">
                  <a:pos x="42" y="2"/>
                </a:cxn>
                <a:cxn ang="0">
                  <a:pos x="36" y="0"/>
                </a:cxn>
                <a:cxn ang="0">
                  <a:pos x="30" y="0"/>
                </a:cxn>
                <a:cxn ang="0">
                  <a:pos x="23" y="0"/>
                </a:cxn>
                <a:cxn ang="0">
                  <a:pos x="17" y="2"/>
                </a:cxn>
                <a:cxn ang="0">
                  <a:pos x="11" y="3"/>
                </a:cxn>
                <a:cxn ang="0">
                  <a:pos x="7" y="9"/>
                </a:cxn>
                <a:cxn ang="0">
                  <a:pos x="4" y="13"/>
                </a:cxn>
                <a:cxn ang="0">
                  <a:pos x="2" y="19"/>
                </a:cxn>
                <a:cxn ang="0">
                  <a:pos x="0" y="26"/>
                </a:cxn>
                <a:cxn ang="0">
                  <a:pos x="0" y="32"/>
                </a:cxn>
                <a:cxn ang="0">
                  <a:pos x="0" y="38"/>
                </a:cxn>
                <a:cxn ang="0">
                  <a:pos x="2" y="45"/>
                </a:cxn>
                <a:cxn ang="0">
                  <a:pos x="4" y="51"/>
                </a:cxn>
                <a:cxn ang="0">
                  <a:pos x="7" y="55"/>
                </a:cxn>
                <a:cxn ang="0">
                  <a:pos x="11" y="59"/>
                </a:cxn>
                <a:cxn ang="0">
                  <a:pos x="17" y="62"/>
                </a:cxn>
                <a:cxn ang="0">
                  <a:pos x="23" y="64"/>
                </a:cxn>
                <a:cxn ang="0">
                  <a:pos x="30" y="66"/>
                </a:cxn>
                <a:cxn ang="0">
                  <a:pos x="30" y="66"/>
                </a:cxn>
              </a:cxnLst>
              <a:rect l="0" t="0" r="r" b="b"/>
              <a:pathLst>
                <a:path w="62" h="66">
                  <a:moveTo>
                    <a:pt x="30" y="66"/>
                  </a:moveTo>
                  <a:lnTo>
                    <a:pt x="36" y="64"/>
                  </a:lnTo>
                  <a:lnTo>
                    <a:pt x="42" y="62"/>
                  </a:lnTo>
                  <a:lnTo>
                    <a:pt x="47" y="59"/>
                  </a:lnTo>
                  <a:lnTo>
                    <a:pt x="53" y="55"/>
                  </a:lnTo>
                  <a:lnTo>
                    <a:pt x="55" y="51"/>
                  </a:lnTo>
                  <a:lnTo>
                    <a:pt x="61" y="45"/>
                  </a:lnTo>
                  <a:lnTo>
                    <a:pt x="62" y="38"/>
                  </a:lnTo>
                  <a:lnTo>
                    <a:pt x="62" y="32"/>
                  </a:lnTo>
                  <a:lnTo>
                    <a:pt x="62" y="26"/>
                  </a:lnTo>
                  <a:lnTo>
                    <a:pt x="61" y="19"/>
                  </a:lnTo>
                  <a:lnTo>
                    <a:pt x="55" y="13"/>
                  </a:lnTo>
                  <a:lnTo>
                    <a:pt x="53" y="9"/>
                  </a:lnTo>
                  <a:lnTo>
                    <a:pt x="47" y="3"/>
                  </a:lnTo>
                  <a:lnTo>
                    <a:pt x="42" y="2"/>
                  </a:lnTo>
                  <a:lnTo>
                    <a:pt x="36" y="0"/>
                  </a:lnTo>
                  <a:lnTo>
                    <a:pt x="30" y="0"/>
                  </a:lnTo>
                  <a:lnTo>
                    <a:pt x="23" y="0"/>
                  </a:lnTo>
                  <a:lnTo>
                    <a:pt x="17" y="2"/>
                  </a:lnTo>
                  <a:lnTo>
                    <a:pt x="11" y="3"/>
                  </a:lnTo>
                  <a:lnTo>
                    <a:pt x="7" y="9"/>
                  </a:lnTo>
                  <a:lnTo>
                    <a:pt x="4" y="13"/>
                  </a:lnTo>
                  <a:lnTo>
                    <a:pt x="2" y="19"/>
                  </a:lnTo>
                  <a:lnTo>
                    <a:pt x="0" y="26"/>
                  </a:lnTo>
                  <a:lnTo>
                    <a:pt x="0" y="32"/>
                  </a:lnTo>
                  <a:lnTo>
                    <a:pt x="0" y="38"/>
                  </a:lnTo>
                  <a:lnTo>
                    <a:pt x="2" y="45"/>
                  </a:lnTo>
                  <a:lnTo>
                    <a:pt x="4" y="51"/>
                  </a:lnTo>
                  <a:lnTo>
                    <a:pt x="7" y="55"/>
                  </a:lnTo>
                  <a:lnTo>
                    <a:pt x="11" y="59"/>
                  </a:lnTo>
                  <a:lnTo>
                    <a:pt x="17" y="62"/>
                  </a:lnTo>
                  <a:lnTo>
                    <a:pt x="23" y="64"/>
                  </a:lnTo>
                  <a:lnTo>
                    <a:pt x="30" y="66"/>
                  </a:lnTo>
                  <a:lnTo>
                    <a:pt x="30" y="66"/>
                  </a:lnTo>
                  <a:close/>
                </a:path>
              </a:pathLst>
            </a:custGeom>
            <a:solidFill>
              <a:srgbClr val="4F66AB"/>
            </a:solidFill>
            <a:ln w="9525">
              <a:noFill/>
              <a:round/>
              <a:headEnd/>
              <a:tailEnd/>
            </a:ln>
          </p:spPr>
          <p:txBody>
            <a:bodyPr>
              <a:prstTxWarp prst="textNoShape">
                <a:avLst/>
              </a:prstTxWarp>
            </a:bodyPr>
            <a:lstStyle/>
            <a:p>
              <a:endParaRPr lang="es-MX"/>
            </a:p>
          </p:txBody>
        </p:sp>
        <p:sp>
          <p:nvSpPr>
            <p:cNvPr id="129086" name="Freeform 62"/>
            <p:cNvSpPr>
              <a:spLocks/>
            </p:cNvSpPr>
            <p:nvPr/>
          </p:nvSpPr>
          <p:spPr bwMode="auto">
            <a:xfrm>
              <a:off x="3342" y="2422"/>
              <a:ext cx="32" cy="34"/>
            </a:xfrm>
            <a:custGeom>
              <a:avLst/>
              <a:gdLst/>
              <a:ahLst/>
              <a:cxnLst>
                <a:cxn ang="0">
                  <a:pos x="31" y="66"/>
                </a:cxn>
                <a:cxn ang="0">
                  <a:pos x="36" y="64"/>
                </a:cxn>
                <a:cxn ang="0">
                  <a:pos x="44" y="62"/>
                </a:cxn>
                <a:cxn ang="0">
                  <a:pos x="48" y="59"/>
                </a:cxn>
                <a:cxn ang="0">
                  <a:pos x="53" y="57"/>
                </a:cxn>
                <a:cxn ang="0">
                  <a:pos x="57" y="51"/>
                </a:cxn>
                <a:cxn ang="0">
                  <a:pos x="61" y="45"/>
                </a:cxn>
                <a:cxn ang="0">
                  <a:pos x="63" y="40"/>
                </a:cxn>
                <a:cxn ang="0">
                  <a:pos x="65" y="34"/>
                </a:cxn>
                <a:cxn ang="0">
                  <a:pos x="63" y="26"/>
                </a:cxn>
                <a:cxn ang="0">
                  <a:pos x="61" y="21"/>
                </a:cxn>
                <a:cxn ang="0">
                  <a:pos x="57" y="15"/>
                </a:cxn>
                <a:cxn ang="0">
                  <a:pos x="53" y="9"/>
                </a:cxn>
                <a:cxn ang="0">
                  <a:pos x="48" y="5"/>
                </a:cxn>
                <a:cxn ang="0">
                  <a:pos x="44" y="1"/>
                </a:cxn>
                <a:cxn ang="0">
                  <a:pos x="36" y="0"/>
                </a:cxn>
                <a:cxn ang="0">
                  <a:pos x="31" y="0"/>
                </a:cxn>
                <a:cxn ang="0">
                  <a:pos x="25" y="0"/>
                </a:cxn>
                <a:cxn ang="0">
                  <a:pos x="17" y="1"/>
                </a:cxn>
                <a:cxn ang="0">
                  <a:pos x="12" y="5"/>
                </a:cxn>
                <a:cxn ang="0">
                  <a:pos x="8" y="9"/>
                </a:cxn>
                <a:cxn ang="0">
                  <a:pos x="4" y="15"/>
                </a:cxn>
                <a:cxn ang="0">
                  <a:pos x="2" y="21"/>
                </a:cxn>
                <a:cxn ang="0">
                  <a:pos x="0" y="26"/>
                </a:cxn>
                <a:cxn ang="0">
                  <a:pos x="0" y="34"/>
                </a:cxn>
                <a:cxn ang="0">
                  <a:pos x="0" y="40"/>
                </a:cxn>
                <a:cxn ang="0">
                  <a:pos x="2" y="45"/>
                </a:cxn>
                <a:cxn ang="0">
                  <a:pos x="4" y="51"/>
                </a:cxn>
                <a:cxn ang="0">
                  <a:pos x="8" y="57"/>
                </a:cxn>
                <a:cxn ang="0">
                  <a:pos x="12" y="59"/>
                </a:cxn>
                <a:cxn ang="0">
                  <a:pos x="17" y="62"/>
                </a:cxn>
                <a:cxn ang="0">
                  <a:pos x="25" y="64"/>
                </a:cxn>
                <a:cxn ang="0">
                  <a:pos x="31" y="66"/>
                </a:cxn>
                <a:cxn ang="0">
                  <a:pos x="31" y="66"/>
                </a:cxn>
              </a:cxnLst>
              <a:rect l="0" t="0" r="r" b="b"/>
              <a:pathLst>
                <a:path w="65" h="66">
                  <a:moveTo>
                    <a:pt x="31" y="66"/>
                  </a:moveTo>
                  <a:lnTo>
                    <a:pt x="36" y="64"/>
                  </a:lnTo>
                  <a:lnTo>
                    <a:pt x="44" y="62"/>
                  </a:lnTo>
                  <a:lnTo>
                    <a:pt x="48" y="59"/>
                  </a:lnTo>
                  <a:lnTo>
                    <a:pt x="53" y="57"/>
                  </a:lnTo>
                  <a:lnTo>
                    <a:pt x="57" y="51"/>
                  </a:lnTo>
                  <a:lnTo>
                    <a:pt x="61" y="45"/>
                  </a:lnTo>
                  <a:lnTo>
                    <a:pt x="63" y="40"/>
                  </a:lnTo>
                  <a:lnTo>
                    <a:pt x="65" y="34"/>
                  </a:lnTo>
                  <a:lnTo>
                    <a:pt x="63" y="26"/>
                  </a:lnTo>
                  <a:lnTo>
                    <a:pt x="61" y="21"/>
                  </a:lnTo>
                  <a:lnTo>
                    <a:pt x="57" y="15"/>
                  </a:lnTo>
                  <a:lnTo>
                    <a:pt x="53" y="9"/>
                  </a:lnTo>
                  <a:lnTo>
                    <a:pt x="48" y="5"/>
                  </a:lnTo>
                  <a:lnTo>
                    <a:pt x="44" y="1"/>
                  </a:lnTo>
                  <a:lnTo>
                    <a:pt x="36" y="0"/>
                  </a:lnTo>
                  <a:lnTo>
                    <a:pt x="31" y="0"/>
                  </a:lnTo>
                  <a:lnTo>
                    <a:pt x="25" y="0"/>
                  </a:lnTo>
                  <a:lnTo>
                    <a:pt x="17" y="1"/>
                  </a:lnTo>
                  <a:lnTo>
                    <a:pt x="12" y="5"/>
                  </a:lnTo>
                  <a:lnTo>
                    <a:pt x="8" y="9"/>
                  </a:lnTo>
                  <a:lnTo>
                    <a:pt x="4" y="15"/>
                  </a:lnTo>
                  <a:lnTo>
                    <a:pt x="2" y="21"/>
                  </a:lnTo>
                  <a:lnTo>
                    <a:pt x="0" y="26"/>
                  </a:lnTo>
                  <a:lnTo>
                    <a:pt x="0" y="34"/>
                  </a:lnTo>
                  <a:lnTo>
                    <a:pt x="0" y="40"/>
                  </a:lnTo>
                  <a:lnTo>
                    <a:pt x="2" y="45"/>
                  </a:lnTo>
                  <a:lnTo>
                    <a:pt x="4" y="51"/>
                  </a:lnTo>
                  <a:lnTo>
                    <a:pt x="8" y="57"/>
                  </a:lnTo>
                  <a:lnTo>
                    <a:pt x="12" y="59"/>
                  </a:lnTo>
                  <a:lnTo>
                    <a:pt x="17" y="62"/>
                  </a:lnTo>
                  <a:lnTo>
                    <a:pt x="25" y="64"/>
                  </a:lnTo>
                  <a:lnTo>
                    <a:pt x="31" y="66"/>
                  </a:lnTo>
                  <a:lnTo>
                    <a:pt x="31" y="66"/>
                  </a:lnTo>
                  <a:close/>
                </a:path>
              </a:pathLst>
            </a:custGeom>
            <a:solidFill>
              <a:srgbClr val="4F66AB"/>
            </a:solidFill>
            <a:ln w="9525">
              <a:noFill/>
              <a:round/>
              <a:headEnd/>
              <a:tailEnd/>
            </a:ln>
          </p:spPr>
          <p:txBody>
            <a:bodyPr>
              <a:prstTxWarp prst="textNoShape">
                <a:avLst/>
              </a:prstTxWarp>
            </a:bodyPr>
            <a:lstStyle/>
            <a:p>
              <a:endParaRPr lang="es-MX"/>
            </a:p>
          </p:txBody>
        </p:sp>
        <p:sp>
          <p:nvSpPr>
            <p:cNvPr id="129087" name="Freeform 63"/>
            <p:cNvSpPr>
              <a:spLocks/>
            </p:cNvSpPr>
            <p:nvPr/>
          </p:nvSpPr>
          <p:spPr bwMode="auto">
            <a:xfrm>
              <a:off x="3385" y="2365"/>
              <a:ext cx="32" cy="34"/>
            </a:xfrm>
            <a:custGeom>
              <a:avLst/>
              <a:gdLst/>
              <a:ahLst/>
              <a:cxnLst>
                <a:cxn ang="0">
                  <a:pos x="32" y="66"/>
                </a:cxn>
                <a:cxn ang="0">
                  <a:pos x="38" y="66"/>
                </a:cxn>
                <a:cxn ang="0">
                  <a:pos x="43" y="64"/>
                </a:cxn>
                <a:cxn ang="0">
                  <a:pos x="49" y="58"/>
                </a:cxn>
                <a:cxn ang="0">
                  <a:pos x="53" y="57"/>
                </a:cxn>
                <a:cxn ang="0">
                  <a:pos x="57" y="49"/>
                </a:cxn>
                <a:cxn ang="0">
                  <a:pos x="60" y="45"/>
                </a:cxn>
                <a:cxn ang="0">
                  <a:pos x="62" y="38"/>
                </a:cxn>
                <a:cxn ang="0">
                  <a:pos x="62" y="34"/>
                </a:cxn>
                <a:cxn ang="0">
                  <a:pos x="62" y="26"/>
                </a:cxn>
                <a:cxn ang="0">
                  <a:pos x="60" y="19"/>
                </a:cxn>
                <a:cxn ang="0">
                  <a:pos x="57" y="13"/>
                </a:cxn>
                <a:cxn ang="0">
                  <a:pos x="53" y="9"/>
                </a:cxn>
                <a:cxn ang="0">
                  <a:pos x="49" y="5"/>
                </a:cxn>
                <a:cxn ang="0">
                  <a:pos x="43" y="3"/>
                </a:cxn>
                <a:cxn ang="0">
                  <a:pos x="38" y="0"/>
                </a:cxn>
                <a:cxn ang="0">
                  <a:pos x="32" y="0"/>
                </a:cxn>
                <a:cxn ang="0">
                  <a:pos x="24" y="0"/>
                </a:cxn>
                <a:cxn ang="0">
                  <a:pos x="19" y="3"/>
                </a:cxn>
                <a:cxn ang="0">
                  <a:pos x="13" y="5"/>
                </a:cxn>
                <a:cxn ang="0">
                  <a:pos x="9" y="9"/>
                </a:cxn>
                <a:cxn ang="0">
                  <a:pos x="3" y="13"/>
                </a:cxn>
                <a:cxn ang="0">
                  <a:pos x="1" y="19"/>
                </a:cxn>
                <a:cxn ang="0">
                  <a:pos x="0" y="26"/>
                </a:cxn>
                <a:cxn ang="0">
                  <a:pos x="0" y="34"/>
                </a:cxn>
                <a:cxn ang="0">
                  <a:pos x="0" y="38"/>
                </a:cxn>
                <a:cxn ang="0">
                  <a:pos x="1" y="45"/>
                </a:cxn>
                <a:cxn ang="0">
                  <a:pos x="3" y="49"/>
                </a:cxn>
                <a:cxn ang="0">
                  <a:pos x="9" y="57"/>
                </a:cxn>
                <a:cxn ang="0">
                  <a:pos x="13" y="58"/>
                </a:cxn>
                <a:cxn ang="0">
                  <a:pos x="19" y="64"/>
                </a:cxn>
                <a:cxn ang="0">
                  <a:pos x="24" y="66"/>
                </a:cxn>
                <a:cxn ang="0">
                  <a:pos x="32" y="66"/>
                </a:cxn>
                <a:cxn ang="0">
                  <a:pos x="32" y="66"/>
                </a:cxn>
              </a:cxnLst>
              <a:rect l="0" t="0" r="r" b="b"/>
              <a:pathLst>
                <a:path w="62" h="66">
                  <a:moveTo>
                    <a:pt x="32" y="66"/>
                  </a:moveTo>
                  <a:lnTo>
                    <a:pt x="38" y="66"/>
                  </a:lnTo>
                  <a:lnTo>
                    <a:pt x="43" y="64"/>
                  </a:lnTo>
                  <a:lnTo>
                    <a:pt x="49" y="58"/>
                  </a:lnTo>
                  <a:lnTo>
                    <a:pt x="53" y="57"/>
                  </a:lnTo>
                  <a:lnTo>
                    <a:pt x="57" y="49"/>
                  </a:lnTo>
                  <a:lnTo>
                    <a:pt x="60" y="45"/>
                  </a:lnTo>
                  <a:lnTo>
                    <a:pt x="62" y="38"/>
                  </a:lnTo>
                  <a:lnTo>
                    <a:pt x="62" y="34"/>
                  </a:lnTo>
                  <a:lnTo>
                    <a:pt x="62" y="26"/>
                  </a:lnTo>
                  <a:lnTo>
                    <a:pt x="60" y="19"/>
                  </a:lnTo>
                  <a:lnTo>
                    <a:pt x="57" y="13"/>
                  </a:lnTo>
                  <a:lnTo>
                    <a:pt x="53" y="9"/>
                  </a:lnTo>
                  <a:lnTo>
                    <a:pt x="49" y="5"/>
                  </a:lnTo>
                  <a:lnTo>
                    <a:pt x="43" y="3"/>
                  </a:lnTo>
                  <a:lnTo>
                    <a:pt x="38" y="0"/>
                  </a:lnTo>
                  <a:lnTo>
                    <a:pt x="32" y="0"/>
                  </a:lnTo>
                  <a:lnTo>
                    <a:pt x="24" y="0"/>
                  </a:lnTo>
                  <a:lnTo>
                    <a:pt x="19" y="3"/>
                  </a:lnTo>
                  <a:lnTo>
                    <a:pt x="13" y="5"/>
                  </a:lnTo>
                  <a:lnTo>
                    <a:pt x="9" y="9"/>
                  </a:lnTo>
                  <a:lnTo>
                    <a:pt x="3" y="13"/>
                  </a:lnTo>
                  <a:lnTo>
                    <a:pt x="1" y="19"/>
                  </a:lnTo>
                  <a:lnTo>
                    <a:pt x="0" y="26"/>
                  </a:lnTo>
                  <a:lnTo>
                    <a:pt x="0" y="34"/>
                  </a:lnTo>
                  <a:lnTo>
                    <a:pt x="0" y="38"/>
                  </a:lnTo>
                  <a:lnTo>
                    <a:pt x="1" y="45"/>
                  </a:lnTo>
                  <a:lnTo>
                    <a:pt x="3" y="49"/>
                  </a:lnTo>
                  <a:lnTo>
                    <a:pt x="9" y="57"/>
                  </a:lnTo>
                  <a:lnTo>
                    <a:pt x="13" y="58"/>
                  </a:lnTo>
                  <a:lnTo>
                    <a:pt x="19" y="64"/>
                  </a:lnTo>
                  <a:lnTo>
                    <a:pt x="24" y="66"/>
                  </a:lnTo>
                  <a:lnTo>
                    <a:pt x="32" y="66"/>
                  </a:lnTo>
                  <a:lnTo>
                    <a:pt x="32" y="66"/>
                  </a:lnTo>
                  <a:close/>
                </a:path>
              </a:pathLst>
            </a:custGeom>
            <a:solidFill>
              <a:srgbClr val="4F66AB"/>
            </a:solidFill>
            <a:ln w="9525">
              <a:noFill/>
              <a:round/>
              <a:headEnd/>
              <a:tailEnd/>
            </a:ln>
          </p:spPr>
          <p:txBody>
            <a:bodyPr>
              <a:prstTxWarp prst="textNoShape">
                <a:avLst/>
              </a:prstTxWarp>
            </a:bodyPr>
            <a:lstStyle/>
            <a:p>
              <a:endParaRPr lang="es-MX"/>
            </a:p>
          </p:txBody>
        </p:sp>
        <p:sp>
          <p:nvSpPr>
            <p:cNvPr id="129088" name="Freeform 64"/>
            <p:cNvSpPr>
              <a:spLocks/>
            </p:cNvSpPr>
            <p:nvPr/>
          </p:nvSpPr>
          <p:spPr bwMode="auto">
            <a:xfrm>
              <a:off x="3430" y="2308"/>
              <a:ext cx="32" cy="34"/>
            </a:xfrm>
            <a:custGeom>
              <a:avLst/>
              <a:gdLst/>
              <a:ahLst/>
              <a:cxnLst>
                <a:cxn ang="0">
                  <a:pos x="34" y="67"/>
                </a:cxn>
                <a:cxn ang="0">
                  <a:pos x="38" y="67"/>
                </a:cxn>
                <a:cxn ang="0">
                  <a:pos x="46" y="63"/>
                </a:cxn>
                <a:cxn ang="0">
                  <a:pos x="49" y="59"/>
                </a:cxn>
                <a:cxn ang="0">
                  <a:pos x="55" y="58"/>
                </a:cxn>
                <a:cxn ang="0">
                  <a:pos x="57" y="50"/>
                </a:cxn>
                <a:cxn ang="0">
                  <a:pos x="61" y="46"/>
                </a:cxn>
                <a:cxn ang="0">
                  <a:pos x="63" y="40"/>
                </a:cxn>
                <a:cxn ang="0">
                  <a:pos x="65" y="35"/>
                </a:cxn>
                <a:cxn ang="0">
                  <a:pos x="63" y="27"/>
                </a:cxn>
                <a:cxn ang="0">
                  <a:pos x="61" y="21"/>
                </a:cxn>
                <a:cxn ang="0">
                  <a:pos x="57" y="16"/>
                </a:cxn>
                <a:cxn ang="0">
                  <a:pos x="55" y="10"/>
                </a:cxn>
                <a:cxn ang="0">
                  <a:pos x="49" y="6"/>
                </a:cxn>
                <a:cxn ang="0">
                  <a:pos x="46" y="4"/>
                </a:cxn>
                <a:cxn ang="0">
                  <a:pos x="38" y="0"/>
                </a:cxn>
                <a:cxn ang="0">
                  <a:pos x="34" y="0"/>
                </a:cxn>
                <a:cxn ang="0">
                  <a:pos x="27" y="0"/>
                </a:cxn>
                <a:cxn ang="0">
                  <a:pos x="21" y="4"/>
                </a:cxn>
                <a:cxn ang="0">
                  <a:pos x="13" y="6"/>
                </a:cxn>
                <a:cxn ang="0">
                  <a:pos x="9" y="10"/>
                </a:cxn>
                <a:cxn ang="0">
                  <a:pos x="4" y="16"/>
                </a:cxn>
                <a:cxn ang="0">
                  <a:pos x="2" y="21"/>
                </a:cxn>
                <a:cxn ang="0">
                  <a:pos x="0" y="27"/>
                </a:cxn>
                <a:cxn ang="0">
                  <a:pos x="0" y="35"/>
                </a:cxn>
                <a:cxn ang="0">
                  <a:pos x="0" y="40"/>
                </a:cxn>
                <a:cxn ang="0">
                  <a:pos x="2" y="46"/>
                </a:cxn>
                <a:cxn ang="0">
                  <a:pos x="4" y="50"/>
                </a:cxn>
                <a:cxn ang="0">
                  <a:pos x="9" y="58"/>
                </a:cxn>
                <a:cxn ang="0">
                  <a:pos x="13" y="59"/>
                </a:cxn>
                <a:cxn ang="0">
                  <a:pos x="21" y="63"/>
                </a:cxn>
                <a:cxn ang="0">
                  <a:pos x="27" y="67"/>
                </a:cxn>
                <a:cxn ang="0">
                  <a:pos x="34" y="67"/>
                </a:cxn>
                <a:cxn ang="0">
                  <a:pos x="34" y="67"/>
                </a:cxn>
              </a:cxnLst>
              <a:rect l="0" t="0" r="r" b="b"/>
              <a:pathLst>
                <a:path w="65" h="67">
                  <a:moveTo>
                    <a:pt x="34" y="67"/>
                  </a:moveTo>
                  <a:lnTo>
                    <a:pt x="38" y="67"/>
                  </a:lnTo>
                  <a:lnTo>
                    <a:pt x="46" y="63"/>
                  </a:lnTo>
                  <a:lnTo>
                    <a:pt x="49" y="59"/>
                  </a:lnTo>
                  <a:lnTo>
                    <a:pt x="55" y="58"/>
                  </a:lnTo>
                  <a:lnTo>
                    <a:pt x="57" y="50"/>
                  </a:lnTo>
                  <a:lnTo>
                    <a:pt x="61" y="46"/>
                  </a:lnTo>
                  <a:lnTo>
                    <a:pt x="63" y="40"/>
                  </a:lnTo>
                  <a:lnTo>
                    <a:pt x="65" y="35"/>
                  </a:lnTo>
                  <a:lnTo>
                    <a:pt x="63" y="27"/>
                  </a:lnTo>
                  <a:lnTo>
                    <a:pt x="61" y="21"/>
                  </a:lnTo>
                  <a:lnTo>
                    <a:pt x="57" y="16"/>
                  </a:lnTo>
                  <a:lnTo>
                    <a:pt x="55" y="10"/>
                  </a:lnTo>
                  <a:lnTo>
                    <a:pt x="49" y="6"/>
                  </a:lnTo>
                  <a:lnTo>
                    <a:pt x="46" y="4"/>
                  </a:lnTo>
                  <a:lnTo>
                    <a:pt x="38" y="0"/>
                  </a:lnTo>
                  <a:lnTo>
                    <a:pt x="34" y="0"/>
                  </a:lnTo>
                  <a:lnTo>
                    <a:pt x="27" y="0"/>
                  </a:lnTo>
                  <a:lnTo>
                    <a:pt x="21" y="4"/>
                  </a:lnTo>
                  <a:lnTo>
                    <a:pt x="13" y="6"/>
                  </a:lnTo>
                  <a:lnTo>
                    <a:pt x="9" y="10"/>
                  </a:lnTo>
                  <a:lnTo>
                    <a:pt x="4" y="16"/>
                  </a:lnTo>
                  <a:lnTo>
                    <a:pt x="2" y="21"/>
                  </a:lnTo>
                  <a:lnTo>
                    <a:pt x="0" y="27"/>
                  </a:lnTo>
                  <a:lnTo>
                    <a:pt x="0" y="35"/>
                  </a:lnTo>
                  <a:lnTo>
                    <a:pt x="0" y="40"/>
                  </a:lnTo>
                  <a:lnTo>
                    <a:pt x="2" y="46"/>
                  </a:lnTo>
                  <a:lnTo>
                    <a:pt x="4" y="50"/>
                  </a:lnTo>
                  <a:lnTo>
                    <a:pt x="9" y="58"/>
                  </a:lnTo>
                  <a:lnTo>
                    <a:pt x="13" y="59"/>
                  </a:lnTo>
                  <a:lnTo>
                    <a:pt x="21" y="63"/>
                  </a:lnTo>
                  <a:lnTo>
                    <a:pt x="27" y="67"/>
                  </a:lnTo>
                  <a:lnTo>
                    <a:pt x="34" y="67"/>
                  </a:lnTo>
                  <a:lnTo>
                    <a:pt x="34" y="67"/>
                  </a:lnTo>
                  <a:close/>
                </a:path>
              </a:pathLst>
            </a:custGeom>
            <a:solidFill>
              <a:srgbClr val="4F66AB"/>
            </a:solidFill>
            <a:ln w="9525">
              <a:noFill/>
              <a:round/>
              <a:headEnd/>
              <a:tailEnd/>
            </a:ln>
          </p:spPr>
          <p:txBody>
            <a:bodyPr>
              <a:prstTxWarp prst="textNoShape">
                <a:avLst/>
              </a:prstTxWarp>
            </a:bodyPr>
            <a:lstStyle/>
            <a:p>
              <a:endParaRPr lang="es-MX"/>
            </a:p>
          </p:txBody>
        </p:sp>
        <p:sp>
          <p:nvSpPr>
            <p:cNvPr id="129089" name="Freeform 65"/>
            <p:cNvSpPr>
              <a:spLocks/>
            </p:cNvSpPr>
            <p:nvPr/>
          </p:nvSpPr>
          <p:spPr bwMode="auto">
            <a:xfrm>
              <a:off x="3202" y="2576"/>
              <a:ext cx="33" cy="33"/>
            </a:xfrm>
            <a:custGeom>
              <a:avLst/>
              <a:gdLst/>
              <a:ahLst/>
              <a:cxnLst>
                <a:cxn ang="0">
                  <a:pos x="32" y="64"/>
                </a:cxn>
                <a:cxn ang="0">
                  <a:pos x="38" y="62"/>
                </a:cxn>
                <a:cxn ang="0">
                  <a:pos x="43" y="60"/>
                </a:cxn>
                <a:cxn ang="0">
                  <a:pos x="49" y="57"/>
                </a:cxn>
                <a:cxn ang="0">
                  <a:pos x="55" y="55"/>
                </a:cxn>
                <a:cxn ang="0">
                  <a:pos x="59" y="49"/>
                </a:cxn>
                <a:cxn ang="0">
                  <a:pos x="62" y="45"/>
                </a:cxn>
                <a:cxn ang="0">
                  <a:pos x="64" y="38"/>
                </a:cxn>
                <a:cxn ang="0">
                  <a:pos x="66" y="34"/>
                </a:cxn>
                <a:cxn ang="0">
                  <a:pos x="64" y="26"/>
                </a:cxn>
                <a:cxn ang="0">
                  <a:pos x="62" y="19"/>
                </a:cxn>
                <a:cxn ang="0">
                  <a:pos x="59" y="13"/>
                </a:cxn>
                <a:cxn ang="0">
                  <a:pos x="55" y="9"/>
                </a:cxn>
                <a:cxn ang="0">
                  <a:pos x="49" y="3"/>
                </a:cxn>
                <a:cxn ang="0">
                  <a:pos x="43" y="1"/>
                </a:cxn>
                <a:cxn ang="0">
                  <a:pos x="38" y="0"/>
                </a:cxn>
                <a:cxn ang="0">
                  <a:pos x="32" y="0"/>
                </a:cxn>
                <a:cxn ang="0">
                  <a:pos x="24" y="0"/>
                </a:cxn>
                <a:cxn ang="0">
                  <a:pos x="19" y="1"/>
                </a:cxn>
                <a:cxn ang="0">
                  <a:pos x="13" y="3"/>
                </a:cxn>
                <a:cxn ang="0">
                  <a:pos x="9" y="9"/>
                </a:cxn>
                <a:cxn ang="0">
                  <a:pos x="3" y="13"/>
                </a:cxn>
                <a:cxn ang="0">
                  <a:pos x="1" y="19"/>
                </a:cxn>
                <a:cxn ang="0">
                  <a:pos x="0" y="26"/>
                </a:cxn>
                <a:cxn ang="0">
                  <a:pos x="0" y="34"/>
                </a:cxn>
                <a:cxn ang="0">
                  <a:pos x="0" y="38"/>
                </a:cxn>
                <a:cxn ang="0">
                  <a:pos x="1" y="45"/>
                </a:cxn>
                <a:cxn ang="0">
                  <a:pos x="3" y="49"/>
                </a:cxn>
                <a:cxn ang="0">
                  <a:pos x="9" y="55"/>
                </a:cxn>
                <a:cxn ang="0">
                  <a:pos x="13" y="57"/>
                </a:cxn>
                <a:cxn ang="0">
                  <a:pos x="19" y="60"/>
                </a:cxn>
                <a:cxn ang="0">
                  <a:pos x="24" y="62"/>
                </a:cxn>
                <a:cxn ang="0">
                  <a:pos x="32" y="64"/>
                </a:cxn>
                <a:cxn ang="0">
                  <a:pos x="32" y="64"/>
                </a:cxn>
              </a:cxnLst>
              <a:rect l="0" t="0" r="r" b="b"/>
              <a:pathLst>
                <a:path w="66" h="64">
                  <a:moveTo>
                    <a:pt x="32" y="64"/>
                  </a:moveTo>
                  <a:lnTo>
                    <a:pt x="38" y="62"/>
                  </a:lnTo>
                  <a:lnTo>
                    <a:pt x="43" y="60"/>
                  </a:lnTo>
                  <a:lnTo>
                    <a:pt x="49" y="57"/>
                  </a:lnTo>
                  <a:lnTo>
                    <a:pt x="55" y="55"/>
                  </a:lnTo>
                  <a:lnTo>
                    <a:pt x="59" y="49"/>
                  </a:lnTo>
                  <a:lnTo>
                    <a:pt x="62" y="45"/>
                  </a:lnTo>
                  <a:lnTo>
                    <a:pt x="64" y="38"/>
                  </a:lnTo>
                  <a:lnTo>
                    <a:pt x="66" y="34"/>
                  </a:lnTo>
                  <a:lnTo>
                    <a:pt x="64" y="26"/>
                  </a:lnTo>
                  <a:lnTo>
                    <a:pt x="62" y="19"/>
                  </a:lnTo>
                  <a:lnTo>
                    <a:pt x="59" y="13"/>
                  </a:lnTo>
                  <a:lnTo>
                    <a:pt x="55" y="9"/>
                  </a:lnTo>
                  <a:lnTo>
                    <a:pt x="49" y="3"/>
                  </a:lnTo>
                  <a:lnTo>
                    <a:pt x="43" y="1"/>
                  </a:lnTo>
                  <a:lnTo>
                    <a:pt x="38" y="0"/>
                  </a:lnTo>
                  <a:lnTo>
                    <a:pt x="32" y="0"/>
                  </a:lnTo>
                  <a:lnTo>
                    <a:pt x="24" y="0"/>
                  </a:lnTo>
                  <a:lnTo>
                    <a:pt x="19" y="1"/>
                  </a:lnTo>
                  <a:lnTo>
                    <a:pt x="13" y="3"/>
                  </a:lnTo>
                  <a:lnTo>
                    <a:pt x="9" y="9"/>
                  </a:lnTo>
                  <a:lnTo>
                    <a:pt x="3" y="13"/>
                  </a:lnTo>
                  <a:lnTo>
                    <a:pt x="1" y="19"/>
                  </a:lnTo>
                  <a:lnTo>
                    <a:pt x="0" y="26"/>
                  </a:lnTo>
                  <a:lnTo>
                    <a:pt x="0" y="34"/>
                  </a:lnTo>
                  <a:lnTo>
                    <a:pt x="0" y="38"/>
                  </a:lnTo>
                  <a:lnTo>
                    <a:pt x="1" y="45"/>
                  </a:lnTo>
                  <a:lnTo>
                    <a:pt x="3" y="49"/>
                  </a:lnTo>
                  <a:lnTo>
                    <a:pt x="9" y="55"/>
                  </a:lnTo>
                  <a:lnTo>
                    <a:pt x="13" y="57"/>
                  </a:lnTo>
                  <a:lnTo>
                    <a:pt x="19" y="60"/>
                  </a:lnTo>
                  <a:lnTo>
                    <a:pt x="24" y="62"/>
                  </a:lnTo>
                  <a:lnTo>
                    <a:pt x="32" y="64"/>
                  </a:lnTo>
                  <a:lnTo>
                    <a:pt x="32" y="64"/>
                  </a:lnTo>
                  <a:close/>
                </a:path>
              </a:pathLst>
            </a:custGeom>
            <a:solidFill>
              <a:srgbClr val="BDD6FF"/>
            </a:solidFill>
            <a:ln w="9525">
              <a:noFill/>
              <a:round/>
              <a:headEnd/>
              <a:tailEnd/>
            </a:ln>
          </p:spPr>
          <p:txBody>
            <a:bodyPr>
              <a:prstTxWarp prst="textNoShape">
                <a:avLst/>
              </a:prstTxWarp>
            </a:bodyPr>
            <a:lstStyle/>
            <a:p>
              <a:endParaRPr lang="es-MX"/>
            </a:p>
          </p:txBody>
        </p:sp>
        <p:sp>
          <p:nvSpPr>
            <p:cNvPr id="129090" name="Freeform 66"/>
            <p:cNvSpPr>
              <a:spLocks/>
            </p:cNvSpPr>
            <p:nvPr/>
          </p:nvSpPr>
          <p:spPr bwMode="auto">
            <a:xfrm>
              <a:off x="3246" y="2519"/>
              <a:ext cx="33" cy="33"/>
            </a:xfrm>
            <a:custGeom>
              <a:avLst/>
              <a:gdLst/>
              <a:ahLst/>
              <a:cxnLst>
                <a:cxn ang="0">
                  <a:pos x="32" y="65"/>
                </a:cxn>
                <a:cxn ang="0">
                  <a:pos x="38" y="65"/>
                </a:cxn>
                <a:cxn ang="0">
                  <a:pos x="46" y="61"/>
                </a:cxn>
                <a:cxn ang="0">
                  <a:pos x="49" y="59"/>
                </a:cxn>
                <a:cxn ang="0">
                  <a:pos x="55" y="56"/>
                </a:cxn>
                <a:cxn ang="0">
                  <a:pos x="59" y="50"/>
                </a:cxn>
                <a:cxn ang="0">
                  <a:pos x="61" y="46"/>
                </a:cxn>
                <a:cxn ang="0">
                  <a:pos x="63" y="39"/>
                </a:cxn>
                <a:cxn ang="0">
                  <a:pos x="65" y="35"/>
                </a:cxn>
                <a:cxn ang="0">
                  <a:pos x="63" y="27"/>
                </a:cxn>
                <a:cxn ang="0">
                  <a:pos x="61" y="19"/>
                </a:cxn>
                <a:cxn ang="0">
                  <a:pos x="59" y="14"/>
                </a:cxn>
                <a:cxn ang="0">
                  <a:pos x="55" y="10"/>
                </a:cxn>
                <a:cxn ang="0">
                  <a:pos x="49" y="6"/>
                </a:cxn>
                <a:cxn ang="0">
                  <a:pos x="46" y="4"/>
                </a:cxn>
                <a:cxn ang="0">
                  <a:pos x="38" y="0"/>
                </a:cxn>
                <a:cxn ang="0">
                  <a:pos x="32" y="0"/>
                </a:cxn>
                <a:cxn ang="0">
                  <a:pos x="27" y="0"/>
                </a:cxn>
                <a:cxn ang="0">
                  <a:pos x="19" y="4"/>
                </a:cxn>
                <a:cxn ang="0">
                  <a:pos x="13" y="6"/>
                </a:cxn>
                <a:cxn ang="0">
                  <a:pos x="9" y="10"/>
                </a:cxn>
                <a:cxn ang="0">
                  <a:pos x="6" y="14"/>
                </a:cxn>
                <a:cxn ang="0">
                  <a:pos x="2" y="19"/>
                </a:cxn>
                <a:cxn ang="0">
                  <a:pos x="0" y="27"/>
                </a:cxn>
                <a:cxn ang="0">
                  <a:pos x="0" y="35"/>
                </a:cxn>
                <a:cxn ang="0">
                  <a:pos x="0" y="39"/>
                </a:cxn>
                <a:cxn ang="0">
                  <a:pos x="2" y="46"/>
                </a:cxn>
                <a:cxn ang="0">
                  <a:pos x="6" y="50"/>
                </a:cxn>
                <a:cxn ang="0">
                  <a:pos x="9" y="56"/>
                </a:cxn>
                <a:cxn ang="0">
                  <a:pos x="13" y="59"/>
                </a:cxn>
                <a:cxn ang="0">
                  <a:pos x="19" y="61"/>
                </a:cxn>
                <a:cxn ang="0">
                  <a:pos x="27" y="65"/>
                </a:cxn>
                <a:cxn ang="0">
                  <a:pos x="32" y="65"/>
                </a:cxn>
                <a:cxn ang="0">
                  <a:pos x="32" y="65"/>
                </a:cxn>
              </a:cxnLst>
              <a:rect l="0" t="0" r="r" b="b"/>
              <a:pathLst>
                <a:path w="65" h="65">
                  <a:moveTo>
                    <a:pt x="32" y="65"/>
                  </a:moveTo>
                  <a:lnTo>
                    <a:pt x="38" y="65"/>
                  </a:lnTo>
                  <a:lnTo>
                    <a:pt x="46" y="61"/>
                  </a:lnTo>
                  <a:lnTo>
                    <a:pt x="49" y="59"/>
                  </a:lnTo>
                  <a:lnTo>
                    <a:pt x="55" y="56"/>
                  </a:lnTo>
                  <a:lnTo>
                    <a:pt x="59" y="50"/>
                  </a:lnTo>
                  <a:lnTo>
                    <a:pt x="61" y="46"/>
                  </a:lnTo>
                  <a:lnTo>
                    <a:pt x="63" y="39"/>
                  </a:lnTo>
                  <a:lnTo>
                    <a:pt x="65" y="35"/>
                  </a:lnTo>
                  <a:lnTo>
                    <a:pt x="63" y="27"/>
                  </a:lnTo>
                  <a:lnTo>
                    <a:pt x="61" y="19"/>
                  </a:lnTo>
                  <a:lnTo>
                    <a:pt x="59" y="14"/>
                  </a:lnTo>
                  <a:lnTo>
                    <a:pt x="55" y="10"/>
                  </a:lnTo>
                  <a:lnTo>
                    <a:pt x="49" y="6"/>
                  </a:lnTo>
                  <a:lnTo>
                    <a:pt x="46" y="4"/>
                  </a:lnTo>
                  <a:lnTo>
                    <a:pt x="38" y="0"/>
                  </a:lnTo>
                  <a:lnTo>
                    <a:pt x="32" y="0"/>
                  </a:lnTo>
                  <a:lnTo>
                    <a:pt x="27" y="0"/>
                  </a:lnTo>
                  <a:lnTo>
                    <a:pt x="19" y="4"/>
                  </a:lnTo>
                  <a:lnTo>
                    <a:pt x="13" y="6"/>
                  </a:lnTo>
                  <a:lnTo>
                    <a:pt x="9" y="10"/>
                  </a:lnTo>
                  <a:lnTo>
                    <a:pt x="6" y="14"/>
                  </a:lnTo>
                  <a:lnTo>
                    <a:pt x="2" y="19"/>
                  </a:lnTo>
                  <a:lnTo>
                    <a:pt x="0" y="27"/>
                  </a:lnTo>
                  <a:lnTo>
                    <a:pt x="0" y="35"/>
                  </a:lnTo>
                  <a:lnTo>
                    <a:pt x="0" y="39"/>
                  </a:lnTo>
                  <a:lnTo>
                    <a:pt x="2" y="46"/>
                  </a:lnTo>
                  <a:lnTo>
                    <a:pt x="6" y="50"/>
                  </a:lnTo>
                  <a:lnTo>
                    <a:pt x="9" y="56"/>
                  </a:lnTo>
                  <a:lnTo>
                    <a:pt x="13" y="59"/>
                  </a:lnTo>
                  <a:lnTo>
                    <a:pt x="19" y="61"/>
                  </a:lnTo>
                  <a:lnTo>
                    <a:pt x="27" y="65"/>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9091" name="Freeform 67"/>
            <p:cNvSpPr>
              <a:spLocks/>
            </p:cNvSpPr>
            <p:nvPr/>
          </p:nvSpPr>
          <p:spPr bwMode="auto">
            <a:xfrm>
              <a:off x="3292" y="2462"/>
              <a:ext cx="31" cy="33"/>
            </a:xfrm>
            <a:custGeom>
              <a:avLst/>
              <a:gdLst/>
              <a:ahLst/>
              <a:cxnLst>
                <a:cxn ang="0">
                  <a:pos x="31" y="65"/>
                </a:cxn>
                <a:cxn ang="0">
                  <a:pos x="36" y="63"/>
                </a:cxn>
                <a:cxn ang="0">
                  <a:pos x="42" y="61"/>
                </a:cxn>
                <a:cxn ang="0">
                  <a:pos x="48" y="57"/>
                </a:cxn>
                <a:cxn ang="0">
                  <a:pos x="53" y="54"/>
                </a:cxn>
                <a:cxn ang="0">
                  <a:pos x="55" y="50"/>
                </a:cxn>
                <a:cxn ang="0">
                  <a:pos x="61" y="44"/>
                </a:cxn>
                <a:cxn ang="0">
                  <a:pos x="63" y="38"/>
                </a:cxn>
                <a:cxn ang="0">
                  <a:pos x="63" y="31"/>
                </a:cxn>
                <a:cxn ang="0">
                  <a:pos x="63" y="25"/>
                </a:cxn>
                <a:cxn ang="0">
                  <a:pos x="61" y="19"/>
                </a:cxn>
                <a:cxn ang="0">
                  <a:pos x="55" y="14"/>
                </a:cxn>
                <a:cxn ang="0">
                  <a:pos x="53" y="10"/>
                </a:cxn>
                <a:cxn ang="0">
                  <a:pos x="48" y="6"/>
                </a:cxn>
                <a:cxn ang="0">
                  <a:pos x="42" y="2"/>
                </a:cxn>
                <a:cxn ang="0">
                  <a:pos x="36" y="0"/>
                </a:cxn>
                <a:cxn ang="0">
                  <a:pos x="31" y="0"/>
                </a:cxn>
                <a:cxn ang="0">
                  <a:pos x="23" y="0"/>
                </a:cxn>
                <a:cxn ang="0">
                  <a:pos x="17" y="2"/>
                </a:cxn>
                <a:cxn ang="0">
                  <a:pos x="12" y="6"/>
                </a:cxn>
                <a:cxn ang="0">
                  <a:pos x="8" y="10"/>
                </a:cxn>
                <a:cxn ang="0">
                  <a:pos x="4" y="14"/>
                </a:cxn>
                <a:cxn ang="0">
                  <a:pos x="2" y="19"/>
                </a:cxn>
                <a:cxn ang="0">
                  <a:pos x="0" y="25"/>
                </a:cxn>
                <a:cxn ang="0">
                  <a:pos x="0" y="31"/>
                </a:cxn>
                <a:cxn ang="0">
                  <a:pos x="0" y="38"/>
                </a:cxn>
                <a:cxn ang="0">
                  <a:pos x="2" y="44"/>
                </a:cxn>
                <a:cxn ang="0">
                  <a:pos x="4" y="50"/>
                </a:cxn>
                <a:cxn ang="0">
                  <a:pos x="8" y="54"/>
                </a:cxn>
                <a:cxn ang="0">
                  <a:pos x="12" y="57"/>
                </a:cxn>
                <a:cxn ang="0">
                  <a:pos x="17" y="61"/>
                </a:cxn>
                <a:cxn ang="0">
                  <a:pos x="23" y="63"/>
                </a:cxn>
                <a:cxn ang="0">
                  <a:pos x="31" y="65"/>
                </a:cxn>
                <a:cxn ang="0">
                  <a:pos x="31" y="65"/>
                </a:cxn>
              </a:cxnLst>
              <a:rect l="0" t="0" r="r" b="b"/>
              <a:pathLst>
                <a:path w="63" h="65">
                  <a:moveTo>
                    <a:pt x="31" y="65"/>
                  </a:moveTo>
                  <a:lnTo>
                    <a:pt x="36" y="63"/>
                  </a:lnTo>
                  <a:lnTo>
                    <a:pt x="42" y="61"/>
                  </a:lnTo>
                  <a:lnTo>
                    <a:pt x="48" y="57"/>
                  </a:lnTo>
                  <a:lnTo>
                    <a:pt x="53" y="54"/>
                  </a:lnTo>
                  <a:lnTo>
                    <a:pt x="55" y="50"/>
                  </a:lnTo>
                  <a:lnTo>
                    <a:pt x="61" y="44"/>
                  </a:lnTo>
                  <a:lnTo>
                    <a:pt x="63" y="38"/>
                  </a:lnTo>
                  <a:lnTo>
                    <a:pt x="63" y="31"/>
                  </a:lnTo>
                  <a:lnTo>
                    <a:pt x="63" y="25"/>
                  </a:lnTo>
                  <a:lnTo>
                    <a:pt x="61" y="19"/>
                  </a:lnTo>
                  <a:lnTo>
                    <a:pt x="55" y="14"/>
                  </a:lnTo>
                  <a:lnTo>
                    <a:pt x="53" y="10"/>
                  </a:lnTo>
                  <a:lnTo>
                    <a:pt x="48" y="6"/>
                  </a:lnTo>
                  <a:lnTo>
                    <a:pt x="42" y="2"/>
                  </a:lnTo>
                  <a:lnTo>
                    <a:pt x="36" y="0"/>
                  </a:lnTo>
                  <a:lnTo>
                    <a:pt x="31" y="0"/>
                  </a:lnTo>
                  <a:lnTo>
                    <a:pt x="23" y="0"/>
                  </a:lnTo>
                  <a:lnTo>
                    <a:pt x="17" y="2"/>
                  </a:lnTo>
                  <a:lnTo>
                    <a:pt x="12" y="6"/>
                  </a:lnTo>
                  <a:lnTo>
                    <a:pt x="8" y="10"/>
                  </a:lnTo>
                  <a:lnTo>
                    <a:pt x="4" y="14"/>
                  </a:lnTo>
                  <a:lnTo>
                    <a:pt x="2" y="19"/>
                  </a:lnTo>
                  <a:lnTo>
                    <a:pt x="0" y="25"/>
                  </a:lnTo>
                  <a:lnTo>
                    <a:pt x="0" y="31"/>
                  </a:lnTo>
                  <a:lnTo>
                    <a:pt x="0" y="38"/>
                  </a:lnTo>
                  <a:lnTo>
                    <a:pt x="2" y="44"/>
                  </a:lnTo>
                  <a:lnTo>
                    <a:pt x="4" y="50"/>
                  </a:lnTo>
                  <a:lnTo>
                    <a:pt x="8" y="54"/>
                  </a:lnTo>
                  <a:lnTo>
                    <a:pt x="12" y="57"/>
                  </a:lnTo>
                  <a:lnTo>
                    <a:pt x="17" y="61"/>
                  </a:lnTo>
                  <a:lnTo>
                    <a:pt x="23" y="63"/>
                  </a:lnTo>
                  <a:lnTo>
                    <a:pt x="31" y="65"/>
                  </a:lnTo>
                  <a:lnTo>
                    <a:pt x="31"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9092" name="Freeform 68"/>
            <p:cNvSpPr>
              <a:spLocks/>
            </p:cNvSpPr>
            <p:nvPr/>
          </p:nvSpPr>
          <p:spPr bwMode="auto">
            <a:xfrm>
              <a:off x="3335" y="2405"/>
              <a:ext cx="34" cy="33"/>
            </a:xfrm>
            <a:custGeom>
              <a:avLst/>
              <a:gdLst/>
              <a:ahLst/>
              <a:cxnLst>
                <a:cxn ang="0">
                  <a:pos x="34" y="65"/>
                </a:cxn>
                <a:cxn ang="0">
                  <a:pos x="40" y="63"/>
                </a:cxn>
                <a:cxn ang="0">
                  <a:pos x="47" y="61"/>
                </a:cxn>
                <a:cxn ang="0">
                  <a:pos x="51" y="59"/>
                </a:cxn>
                <a:cxn ang="0">
                  <a:pos x="57" y="56"/>
                </a:cxn>
                <a:cxn ang="0">
                  <a:pos x="61" y="50"/>
                </a:cxn>
                <a:cxn ang="0">
                  <a:pos x="64" y="44"/>
                </a:cxn>
                <a:cxn ang="0">
                  <a:pos x="66" y="38"/>
                </a:cxn>
                <a:cxn ang="0">
                  <a:pos x="68" y="33"/>
                </a:cxn>
                <a:cxn ang="0">
                  <a:pos x="66" y="27"/>
                </a:cxn>
                <a:cxn ang="0">
                  <a:pos x="64" y="19"/>
                </a:cxn>
                <a:cxn ang="0">
                  <a:pos x="61" y="14"/>
                </a:cxn>
                <a:cxn ang="0">
                  <a:pos x="57" y="10"/>
                </a:cxn>
                <a:cxn ang="0">
                  <a:pos x="51" y="6"/>
                </a:cxn>
                <a:cxn ang="0">
                  <a:pos x="47" y="2"/>
                </a:cxn>
                <a:cxn ang="0">
                  <a:pos x="40" y="0"/>
                </a:cxn>
                <a:cxn ang="0">
                  <a:pos x="34" y="0"/>
                </a:cxn>
                <a:cxn ang="0">
                  <a:pos x="26" y="0"/>
                </a:cxn>
                <a:cxn ang="0">
                  <a:pos x="21" y="2"/>
                </a:cxn>
                <a:cxn ang="0">
                  <a:pos x="15" y="6"/>
                </a:cxn>
                <a:cxn ang="0">
                  <a:pos x="9" y="10"/>
                </a:cxn>
                <a:cxn ang="0">
                  <a:pos x="5" y="14"/>
                </a:cxn>
                <a:cxn ang="0">
                  <a:pos x="2" y="19"/>
                </a:cxn>
                <a:cxn ang="0">
                  <a:pos x="0" y="27"/>
                </a:cxn>
                <a:cxn ang="0">
                  <a:pos x="0" y="33"/>
                </a:cxn>
                <a:cxn ang="0">
                  <a:pos x="0" y="38"/>
                </a:cxn>
                <a:cxn ang="0">
                  <a:pos x="2" y="44"/>
                </a:cxn>
                <a:cxn ang="0">
                  <a:pos x="5" y="50"/>
                </a:cxn>
                <a:cxn ang="0">
                  <a:pos x="9" y="56"/>
                </a:cxn>
                <a:cxn ang="0">
                  <a:pos x="15" y="59"/>
                </a:cxn>
                <a:cxn ang="0">
                  <a:pos x="21" y="61"/>
                </a:cxn>
                <a:cxn ang="0">
                  <a:pos x="26" y="63"/>
                </a:cxn>
                <a:cxn ang="0">
                  <a:pos x="34" y="65"/>
                </a:cxn>
                <a:cxn ang="0">
                  <a:pos x="34" y="65"/>
                </a:cxn>
              </a:cxnLst>
              <a:rect l="0" t="0" r="r" b="b"/>
              <a:pathLst>
                <a:path w="68" h="65">
                  <a:moveTo>
                    <a:pt x="34" y="65"/>
                  </a:moveTo>
                  <a:lnTo>
                    <a:pt x="40" y="63"/>
                  </a:lnTo>
                  <a:lnTo>
                    <a:pt x="47" y="61"/>
                  </a:lnTo>
                  <a:lnTo>
                    <a:pt x="51" y="59"/>
                  </a:lnTo>
                  <a:lnTo>
                    <a:pt x="57" y="56"/>
                  </a:lnTo>
                  <a:lnTo>
                    <a:pt x="61" y="50"/>
                  </a:lnTo>
                  <a:lnTo>
                    <a:pt x="64" y="44"/>
                  </a:lnTo>
                  <a:lnTo>
                    <a:pt x="66" y="38"/>
                  </a:lnTo>
                  <a:lnTo>
                    <a:pt x="68" y="33"/>
                  </a:lnTo>
                  <a:lnTo>
                    <a:pt x="66" y="27"/>
                  </a:lnTo>
                  <a:lnTo>
                    <a:pt x="64" y="19"/>
                  </a:lnTo>
                  <a:lnTo>
                    <a:pt x="61" y="14"/>
                  </a:lnTo>
                  <a:lnTo>
                    <a:pt x="57" y="10"/>
                  </a:lnTo>
                  <a:lnTo>
                    <a:pt x="51" y="6"/>
                  </a:lnTo>
                  <a:lnTo>
                    <a:pt x="47" y="2"/>
                  </a:lnTo>
                  <a:lnTo>
                    <a:pt x="40" y="0"/>
                  </a:lnTo>
                  <a:lnTo>
                    <a:pt x="34" y="0"/>
                  </a:lnTo>
                  <a:lnTo>
                    <a:pt x="26" y="0"/>
                  </a:lnTo>
                  <a:lnTo>
                    <a:pt x="21" y="2"/>
                  </a:lnTo>
                  <a:lnTo>
                    <a:pt x="15" y="6"/>
                  </a:lnTo>
                  <a:lnTo>
                    <a:pt x="9" y="10"/>
                  </a:lnTo>
                  <a:lnTo>
                    <a:pt x="5" y="14"/>
                  </a:lnTo>
                  <a:lnTo>
                    <a:pt x="2" y="19"/>
                  </a:lnTo>
                  <a:lnTo>
                    <a:pt x="0" y="27"/>
                  </a:lnTo>
                  <a:lnTo>
                    <a:pt x="0" y="33"/>
                  </a:lnTo>
                  <a:lnTo>
                    <a:pt x="0" y="38"/>
                  </a:lnTo>
                  <a:lnTo>
                    <a:pt x="2" y="44"/>
                  </a:lnTo>
                  <a:lnTo>
                    <a:pt x="5" y="50"/>
                  </a:lnTo>
                  <a:lnTo>
                    <a:pt x="9" y="56"/>
                  </a:lnTo>
                  <a:lnTo>
                    <a:pt x="15" y="59"/>
                  </a:lnTo>
                  <a:lnTo>
                    <a:pt x="21" y="61"/>
                  </a:lnTo>
                  <a:lnTo>
                    <a:pt x="26" y="63"/>
                  </a:lnTo>
                  <a:lnTo>
                    <a:pt x="34" y="65"/>
                  </a:lnTo>
                  <a:lnTo>
                    <a:pt x="34"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9093" name="Freeform 69"/>
            <p:cNvSpPr>
              <a:spLocks/>
            </p:cNvSpPr>
            <p:nvPr/>
          </p:nvSpPr>
          <p:spPr bwMode="auto">
            <a:xfrm>
              <a:off x="3381" y="2349"/>
              <a:ext cx="31" cy="32"/>
            </a:xfrm>
            <a:custGeom>
              <a:avLst/>
              <a:gdLst/>
              <a:ahLst/>
              <a:cxnLst>
                <a:cxn ang="0">
                  <a:pos x="32" y="65"/>
                </a:cxn>
                <a:cxn ang="0">
                  <a:pos x="38" y="63"/>
                </a:cxn>
                <a:cxn ang="0">
                  <a:pos x="44" y="61"/>
                </a:cxn>
                <a:cxn ang="0">
                  <a:pos x="49" y="57"/>
                </a:cxn>
                <a:cxn ang="0">
                  <a:pos x="53" y="53"/>
                </a:cxn>
                <a:cxn ang="0">
                  <a:pos x="57" y="48"/>
                </a:cxn>
                <a:cxn ang="0">
                  <a:pos x="61" y="42"/>
                </a:cxn>
                <a:cxn ang="0">
                  <a:pos x="63" y="36"/>
                </a:cxn>
                <a:cxn ang="0">
                  <a:pos x="63" y="31"/>
                </a:cxn>
                <a:cxn ang="0">
                  <a:pos x="63" y="25"/>
                </a:cxn>
                <a:cxn ang="0">
                  <a:pos x="61" y="17"/>
                </a:cxn>
                <a:cxn ang="0">
                  <a:pos x="57" y="12"/>
                </a:cxn>
                <a:cxn ang="0">
                  <a:pos x="53" y="8"/>
                </a:cxn>
                <a:cxn ang="0">
                  <a:pos x="49" y="4"/>
                </a:cxn>
                <a:cxn ang="0">
                  <a:pos x="44" y="2"/>
                </a:cxn>
                <a:cxn ang="0">
                  <a:pos x="38" y="0"/>
                </a:cxn>
                <a:cxn ang="0">
                  <a:pos x="32" y="0"/>
                </a:cxn>
                <a:cxn ang="0">
                  <a:pos x="27" y="0"/>
                </a:cxn>
                <a:cxn ang="0">
                  <a:pos x="19" y="2"/>
                </a:cxn>
                <a:cxn ang="0">
                  <a:pos x="13" y="4"/>
                </a:cxn>
                <a:cxn ang="0">
                  <a:pos x="10" y="8"/>
                </a:cxn>
                <a:cxn ang="0">
                  <a:pos x="4" y="12"/>
                </a:cxn>
                <a:cxn ang="0">
                  <a:pos x="2" y="17"/>
                </a:cxn>
                <a:cxn ang="0">
                  <a:pos x="0" y="25"/>
                </a:cxn>
                <a:cxn ang="0">
                  <a:pos x="0" y="31"/>
                </a:cxn>
                <a:cxn ang="0">
                  <a:pos x="0" y="36"/>
                </a:cxn>
                <a:cxn ang="0">
                  <a:pos x="2" y="42"/>
                </a:cxn>
                <a:cxn ang="0">
                  <a:pos x="4" y="48"/>
                </a:cxn>
                <a:cxn ang="0">
                  <a:pos x="10" y="53"/>
                </a:cxn>
                <a:cxn ang="0">
                  <a:pos x="13" y="57"/>
                </a:cxn>
                <a:cxn ang="0">
                  <a:pos x="19" y="61"/>
                </a:cxn>
                <a:cxn ang="0">
                  <a:pos x="27" y="63"/>
                </a:cxn>
                <a:cxn ang="0">
                  <a:pos x="32" y="65"/>
                </a:cxn>
                <a:cxn ang="0">
                  <a:pos x="32" y="65"/>
                </a:cxn>
              </a:cxnLst>
              <a:rect l="0" t="0" r="r" b="b"/>
              <a:pathLst>
                <a:path w="63" h="65">
                  <a:moveTo>
                    <a:pt x="32" y="65"/>
                  </a:moveTo>
                  <a:lnTo>
                    <a:pt x="38" y="63"/>
                  </a:lnTo>
                  <a:lnTo>
                    <a:pt x="44" y="61"/>
                  </a:lnTo>
                  <a:lnTo>
                    <a:pt x="49" y="57"/>
                  </a:lnTo>
                  <a:lnTo>
                    <a:pt x="53" y="53"/>
                  </a:lnTo>
                  <a:lnTo>
                    <a:pt x="57" y="48"/>
                  </a:lnTo>
                  <a:lnTo>
                    <a:pt x="61" y="42"/>
                  </a:lnTo>
                  <a:lnTo>
                    <a:pt x="63" y="36"/>
                  </a:lnTo>
                  <a:lnTo>
                    <a:pt x="63" y="31"/>
                  </a:lnTo>
                  <a:lnTo>
                    <a:pt x="63" y="25"/>
                  </a:lnTo>
                  <a:lnTo>
                    <a:pt x="61" y="17"/>
                  </a:lnTo>
                  <a:lnTo>
                    <a:pt x="57" y="12"/>
                  </a:lnTo>
                  <a:lnTo>
                    <a:pt x="53" y="8"/>
                  </a:lnTo>
                  <a:lnTo>
                    <a:pt x="49" y="4"/>
                  </a:lnTo>
                  <a:lnTo>
                    <a:pt x="44" y="2"/>
                  </a:lnTo>
                  <a:lnTo>
                    <a:pt x="38" y="0"/>
                  </a:lnTo>
                  <a:lnTo>
                    <a:pt x="32" y="0"/>
                  </a:lnTo>
                  <a:lnTo>
                    <a:pt x="27" y="0"/>
                  </a:lnTo>
                  <a:lnTo>
                    <a:pt x="19" y="2"/>
                  </a:lnTo>
                  <a:lnTo>
                    <a:pt x="13" y="4"/>
                  </a:lnTo>
                  <a:lnTo>
                    <a:pt x="10" y="8"/>
                  </a:lnTo>
                  <a:lnTo>
                    <a:pt x="4" y="12"/>
                  </a:lnTo>
                  <a:lnTo>
                    <a:pt x="2" y="17"/>
                  </a:lnTo>
                  <a:lnTo>
                    <a:pt x="0" y="25"/>
                  </a:lnTo>
                  <a:lnTo>
                    <a:pt x="0" y="31"/>
                  </a:lnTo>
                  <a:lnTo>
                    <a:pt x="0" y="36"/>
                  </a:lnTo>
                  <a:lnTo>
                    <a:pt x="2" y="42"/>
                  </a:lnTo>
                  <a:lnTo>
                    <a:pt x="4" y="48"/>
                  </a:lnTo>
                  <a:lnTo>
                    <a:pt x="10" y="53"/>
                  </a:lnTo>
                  <a:lnTo>
                    <a:pt x="13" y="57"/>
                  </a:lnTo>
                  <a:lnTo>
                    <a:pt x="19" y="61"/>
                  </a:lnTo>
                  <a:lnTo>
                    <a:pt x="27" y="63"/>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9094" name="Freeform 70"/>
            <p:cNvSpPr>
              <a:spLocks/>
            </p:cNvSpPr>
            <p:nvPr/>
          </p:nvSpPr>
          <p:spPr bwMode="auto">
            <a:xfrm>
              <a:off x="3425" y="2292"/>
              <a:ext cx="33" cy="31"/>
            </a:xfrm>
            <a:custGeom>
              <a:avLst/>
              <a:gdLst/>
              <a:ahLst/>
              <a:cxnLst>
                <a:cxn ang="0">
                  <a:pos x="33" y="63"/>
                </a:cxn>
                <a:cxn ang="0">
                  <a:pos x="38" y="63"/>
                </a:cxn>
                <a:cxn ang="0">
                  <a:pos x="44" y="61"/>
                </a:cxn>
                <a:cxn ang="0">
                  <a:pos x="50" y="57"/>
                </a:cxn>
                <a:cxn ang="0">
                  <a:pos x="56" y="53"/>
                </a:cxn>
                <a:cxn ang="0">
                  <a:pos x="57" y="50"/>
                </a:cxn>
                <a:cxn ang="0">
                  <a:pos x="61" y="44"/>
                </a:cxn>
                <a:cxn ang="0">
                  <a:pos x="63" y="38"/>
                </a:cxn>
                <a:cxn ang="0">
                  <a:pos x="65" y="31"/>
                </a:cxn>
                <a:cxn ang="0">
                  <a:pos x="63" y="25"/>
                </a:cxn>
                <a:cxn ang="0">
                  <a:pos x="61" y="19"/>
                </a:cxn>
                <a:cxn ang="0">
                  <a:pos x="57" y="12"/>
                </a:cxn>
                <a:cxn ang="0">
                  <a:pos x="56" y="10"/>
                </a:cxn>
                <a:cxn ang="0">
                  <a:pos x="50" y="4"/>
                </a:cxn>
                <a:cxn ang="0">
                  <a:pos x="44" y="2"/>
                </a:cxn>
                <a:cxn ang="0">
                  <a:pos x="38" y="0"/>
                </a:cxn>
                <a:cxn ang="0">
                  <a:pos x="33" y="0"/>
                </a:cxn>
                <a:cxn ang="0">
                  <a:pos x="25" y="0"/>
                </a:cxn>
                <a:cxn ang="0">
                  <a:pos x="19" y="2"/>
                </a:cxn>
                <a:cxn ang="0">
                  <a:pos x="14" y="4"/>
                </a:cxn>
                <a:cxn ang="0">
                  <a:pos x="10" y="10"/>
                </a:cxn>
                <a:cxn ang="0">
                  <a:pos x="4" y="12"/>
                </a:cxn>
                <a:cxn ang="0">
                  <a:pos x="2" y="19"/>
                </a:cxn>
                <a:cxn ang="0">
                  <a:pos x="0" y="25"/>
                </a:cxn>
                <a:cxn ang="0">
                  <a:pos x="0" y="31"/>
                </a:cxn>
                <a:cxn ang="0">
                  <a:pos x="0" y="38"/>
                </a:cxn>
                <a:cxn ang="0">
                  <a:pos x="2" y="44"/>
                </a:cxn>
                <a:cxn ang="0">
                  <a:pos x="4" y="50"/>
                </a:cxn>
                <a:cxn ang="0">
                  <a:pos x="10" y="53"/>
                </a:cxn>
                <a:cxn ang="0">
                  <a:pos x="14" y="57"/>
                </a:cxn>
                <a:cxn ang="0">
                  <a:pos x="19" y="61"/>
                </a:cxn>
                <a:cxn ang="0">
                  <a:pos x="25" y="63"/>
                </a:cxn>
                <a:cxn ang="0">
                  <a:pos x="33" y="63"/>
                </a:cxn>
                <a:cxn ang="0">
                  <a:pos x="33" y="63"/>
                </a:cxn>
              </a:cxnLst>
              <a:rect l="0" t="0" r="r" b="b"/>
              <a:pathLst>
                <a:path w="65" h="63">
                  <a:moveTo>
                    <a:pt x="33" y="63"/>
                  </a:moveTo>
                  <a:lnTo>
                    <a:pt x="38" y="63"/>
                  </a:lnTo>
                  <a:lnTo>
                    <a:pt x="44" y="61"/>
                  </a:lnTo>
                  <a:lnTo>
                    <a:pt x="50" y="57"/>
                  </a:lnTo>
                  <a:lnTo>
                    <a:pt x="56" y="53"/>
                  </a:lnTo>
                  <a:lnTo>
                    <a:pt x="57" y="50"/>
                  </a:lnTo>
                  <a:lnTo>
                    <a:pt x="61" y="44"/>
                  </a:lnTo>
                  <a:lnTo>
                    <a:pt x="63" y="38"/>
                  </a:lnTo>
                  <a:lnTo>
                    <a:pt x="65" y="31"/>
                  </a:lnTo>
                  <a:lnTo>
                    <a:pt x="63" y="25"/>
                  </a:lnTo>
                  <a:lnTo>
                    <a:pt x="61" y="19"/>
                  </a:lnTo>
                  <a:lnTo>
                    <a:pt x="57" y="12"/>
                  </a:lnTo>
                  <a:lnTo>
                    <a:pt x="56" y="10"/>
                  </a:lnTo>
                  <a:lnTo>
                    <a:pt x="50" y="4"/>
                  </a:lnTo>
                  <a:lnTo>
                    <a:pt x="44" y="2"/>
                  </a:lnTo>
                  <a:lnTo>
                    <a:pt x="38" y="0"/>
                  </a:lnTo>
                  <a:lnTo>
                    <a:pt x="33" y="0"/>
                  </a:lnTo>
                  <a:lnTo>
                    <a:pt x="25" y="0"/>
                  </a:lnTo>
                  <a:lnTo>
                    <a:pt x="19" y="2"/>
                  </a:lnTo>
                  <a:lnTo>
                    <a:pt x="14" y="4"/>
                  </a:lnTo>
                  <a:lnTo>
                    <a:pt x="10" y="10"/>
                  </a:lnTo>
                  <a:lnTo>
                    <a:pt x="4" y="12"/>
                  </a:lnTo>
                  <a:lnTo>
                    <a:pt x="2" y="19"/>
                  </a:lnTo>
                  <a:lnTo>
                    <a:pt x="0" y="25"/>
                  </a:lnTo>
                  <a:lnTo>
                    <a:pt x="0" y="31"/>
                  </a:lnTo>
                  <a:lnTo>
                    <a:pt x="0" y="38"/>
                  </a:lnTo>
                  <a:lnTo>
                    <a:pt x="2" y="44"/>
                  </a:lnTo>
                  <a:lnTo>
                    <a:pt x="4" y="50"/>
                  </a:lnTo>
                  <a:lnTo>
                    <a:pt x="10" y="53"/>
                  </a:lnTo>
                  <a:lnTo>
                    <a:pt x="14" y="57"/>
                  </a:lnTo>
                  <a:lnTo>
                    <a:pt x="19" y="61"/>
                  </a:lnTo>
                  <a:lnTo>
                    <a:pt x="25" y="63"/>
                  </a:lnTo>
                  <a:lnTo>
                    <a:pt x="33" y="63"/>
                  </a:lnTo>
                  <a:lnTo>
                    <a:pt x="33" y="63"/>
                  </a:lnTo>
                  <a:close/>
                </a:path>
              </a:pathLst>
            </a:custGeom>
            <a:solidFill>
              <a:srgbClr val="BDD6FF"/>
            </a:solidFill>
            <a:ln w="9525">
              <a:noFill/>
              <a:round/>
              <a:headEnd/>
              <a:tailEnd/>
            </a:ln>
          </p:spPr>
          <p:txBody>
            <a:bodyPr>
              <a:prstTxWarp prst="textNoShape">
                <a:avLst/>
              </a:prstTxWarp>
            </a:bodyPr>
            <a:lstStyle/>
            <a:p>
              <a:endParaRPr lang="es-MX"/>
            </a:p>
          </p:txBody>
        </p:sp>
        <p:sp>
          <p:nvSpPr>
            <p:cNvPr id="129095" name="Freeform 71"/>
            <p:cNvSpPr>
              <a:spLocks/>
            </p:cNvSpPr>
            <p:nvPr/>
          </p:nvSpPr>
          <p:spPr bwMode="auto">
            <a:xfrm>
              <a:off x="2292" y="2090"/>
              <a:ext cx="29" cy="28"/>
            </a:xfrm>
            <a:custGeom>
              <a:avLst/>
              <a:gdLst/>
              <a:ahLst/>
              <a:cxnLst>
                <a:cxn ang="0">
                  <a:pos x="21" y="57"/>
                </a:cxn>
                <a:cxn ang="0">
                  <a:pos x="25" y="57"/>
                </a:cxn>
                <a:cxn ang="0">
                  <a:pos x="32" y="57"/>
                </a:cxn>
                <a:cxn ang="0">
                  <a:pos x="36" y="55"/>
                </a:cxn>
                <a:cxn ang="0">
                  <a:pos x="44" y="55"/>
                </a:cxn>
                <a:cxn ang="0">
                  <a:pos x="51" y="48"/>
                </a:cxn>
                <a:cxn ang="0">
                  <a:pos x="59" y="40"/>
                </a:cxn>
                <a:cxn ang="0">
                  <a:pos x="59" y="35"/>
                </a:cxn>
                <a:cxn ang="0">
                  <a:pos x="59" y="27"/>
                </a:cxn>
                <a:cxn ang="0">
                  <a:pos x="57" y="21"/>
                </a:cxn>
                <a:cxn ang="0">
                  <a:pos x="55" y="15"/>
                </a:cxn>
                <a:cxn ang="0">
                  <a:pos x="47" y="8"/>
                </a:cxn>
                <a:cxn ang="0">
                  <a:pos x="40" y="2"/>
                </a:cxn>
                <a:cxn ang="0">
                  <a:pos x="34" y="0"/>
                </a:cxn>
                <a:cxn ang="0">
                  <a:pos x="27" y="0"/>
                </a:cxn>
                <a:cxn ang="0">
                  <a:pos x="21" y="0"/>
                </a:cxn>
                <a:cxn ang="0">
                  <a:pos x="15" y="4"/>
                </a:cxn>
                <a:cxn ang="0">
                  <a:pos x="11" y="6"/>
                </a:cxn>
                <a:cxn ang="0">
                  <a:pos x="8" y="10"/>
                </a:cxn>
                <a:cxn ang="0">
                  <a:pos x="4" y="15"/>
                </a:cxn>
                <a:cxn ang="0">
                  <a:pos x="2" y="21"/>
                </a:cxn>
                <a:cxn ang="0">
                  <a:pos x="0" y="31"/>
                </a:cxn>
                <a:cxn ang="0">
                  <a:pos x="4" y="42"/>
                </a:cxn>
                <a:cxn ang="0">
                  <a:pos x="6" y="46"/>
                </a:cxn>
                <a:cxn ang="0">
                  <a:pos x="9" y="52"/>
                </a:cxn>
                <a:cxn ang="0">
                  <a:pos x="15" y="54"/>
                </a:cxn>
                <a:cxn ang="0">
                  <a:pos x="21" y="57"/>
                </a:cxn>
                <a:cxn ang="0">
                  <a:pos x="21" y="57"/>
                </a:cxn>
              </a:cxnLst>
              <a:rect l="0" t="0" r="r" b="b"/>
              <a:pathLst>
                <a:path w="59" h="57">
                  <a:moveTo>
                    <a:pt x="21" y="57"/>
                  </a:moveTo>
                  <a:lnTo>
                    <a:pt x="25" y="57"/>
                  </a:lnTo>
                  <a:lnTo>
                    <a:pt x="32" y="57"/>
                  </a:lnTo>
                  <a:lnTo>
                    <a:pt x="36" y="55"/>
                  </a:lnTo>
                  <a:lnTo>
                    <a:pt x="44" y="55"/>
                  </a:lnTo>
                  <a:lnTo>
                    <a:pt x="51" y="48"/>
                  </a:lnTo>
                  <a:lnTo>
                    <a:pt x="59" y="40"/>
                  </a:lnTo>
                  <a:lnTo>
                    <a:pt x="59" y="35"/>
                  </a:lnTo>
                  <a:lnTo>
                    <a:pt x="59" y="27"/>
                  </a:lnTo>
                  <a:lnTo>
                    <a:pt x="57" y="21"/>
                  </a:lnTo>
                  <a:lnTo>
                    <a:pt x="55" y="15"/>
                  </a:lnTo>
                  <a:lnTo>
                    <a:pt x="47" y="8"/>
                  </a:lnTo>
                  <a:lnTo>
                    <a:pt x="40" y="2"/>
                  </a:lnTo>
                  <a:lnTo>
                    <a:pt x="34" y="0"/>
                  </a:lnTo>
                  <a:lnTo>
                    <a:pt x="27" y="0"/>
                  </a:lnTo>
                  <a:lnTo>
                    <a:pt x="21" y="0"/>
                  </a:lnTo>
                  <a:lnTo>
                    <a:pt x="15" y="4"/>
                  </a:lnTo>
                  <a:lnTo>
                    <a:pt x="11" y="6"/>
                  </a:lnTo>
                  <a:lnTo>
                    <a:pt x="8" y="10"/>
                  </a:lnTo>
                  <a:lnTo>
                    <a:pt x="4" y="15"/>
                  </a:lnTo>
                  <a:lnTo>
                    <a:pt x="2" y="21"/>
                  </a:lnTo>
                  <a:lnTo>
                    <a:pt x="0" y="31"/>
                  </a:lnTo>
                  <a:lnTo>
                    <a:pt x="4" y="42"/>
                  </a:lnTo>
                  <a:lnTo>
                    <a:pt x="6" y="46"/>
                  </a:lnTo>
                  <a:lnTo>
                    <a:pt x="9" y="52"/>
                  </a:lnTo>
                  <a:lnTo>
                    <a:pt x="15" y="54"/>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9096" name="Freeform 72"/>
            <p:cNvSpPr>
              <a:spLocks/>
            </p:cNvSpPr>
            <p:nvPr/>
          </p:nvSpPr>
          <p:spPr bwMode="auto">
            <a:xfrm>
              <a:off x="2346" y="2054"/>
              <a:ext cx="31" cy="28"/>
            </a:xfrm>
            <a:custGeom>
              <a:avLst/>
              <a:gdLst/>
              <a:ahLst/>
              <a:cxnLst>
                <a:cxn ang="0">
                  <a:pos x="21" y="57"/>
                </a:cxn>
                <a:cxn ang="0">
                  <a:pos x="27" y="57"/>
                </a:cxn>
                <a:cxn ang="0">
                  <a:pos x="33" y="57"/>
                </a:cxn>
                <a:cxn ang="0">
                  <a:pos x="38" y="55"/>
                </a:cxn>
                <a:cxn ang="0">
                  <a:pos x="44" y="55"/>
                </a:cxn>
                <a:cxn ang="0">
                  <a:pos x="54" y="48"/>
                </a:cxn>
                <a:cxn ang="0">
                  <a:pos x="59" y="38"/>
                </a:cxn>
                <a:cxn ang="0">
                  <a:pos x="59" y="32"/>
                </a:cxn>
                <a:cxn ang="0">
                  <a:pos x="61" y="27"/>
                </a:cxn>
                <a:cxn ang="0">
                  <a:pos x="59" y="21"/>
                </a:cxn>
                <a:cxn ang="0">
                  <a:pos x="57" y="17"/>
                </a:cxn>
                <a:cxn ang="0">
                  <a:pos x="54" y="11"/>
                </a:cxn>
                <a:cxn ang="0">
                  <a:pos x="50" y="10"/>
                </a:cxn>
                <a:cxn ang="0">
                  <a:pos x="46" y="4"/>
                </a:cxn>
                <a:cxn ang="0">
                  <a:pos x="40" y="4"/>
                </a:cxn>
                <a:cxn ang="0">
                  <a:pos x="35" y="0"/>
                </a:cxn>
                <a:cxn ang="0">
                  <a:pos x="29" y="0"/>
                </a:cxn>
                <a:cxn ang="0">
                  <a:pos x="23" y="0"/>
                </a:cxn>
                <a:cxn ang="0">
                  <a:pos x="19" y="4"/>
                </a:cxn>
                <a:cxn ang="0">
                  <a:pos x="10" y="10"/>
                </a:cxn>
                <a:cxn ang="0">
                  <a:pos x="2" y="21"/>
                </a:cxn>
                <a:cxn ang="0">
                  <a:pos x="0" y="25"/>
                </a:cxn>
                <a:cxn ang="0">
                  <a:pos x="0" y="32"/>
                </a:cxn>
                <a:cxn ang="0">
                  <a:pos x="0" y="36"/>
                </a:cxn>
                <a:cxn ang="0">
                  <a:pos x="4" y="44"/>
                </a:cxn>
                <a:cxn ang="0">
                  <a:pos x="12" y="51"/>
                </a:cxn>
                <a:cxn ang="0">
                  <a:pos x="21" y="57"/>
                </a:cxn>
                <a:cxn ang="0">
                  <a:pos x="21" y="57"/>
                </a:cxn>
              </a:cxnLst>
              <a:rect l="0" t="0" r="r" b="b"/>
              <a:pathLst>
                <a:path w="61" h="57">
                  <a:moveTo>
                    <a:pt x="21" y="57"/>
                  </a:moveTo>
                  <a:lnTo>
                    <a:pt x="27" y="57"/>
                  </a:lnTo>
                  <a:lnTo>
                    <a:pt x="33" y="57"/>
                  </a:lnTo>
                  <a:lnTo>
                    <a:pt x="38" y="55"/>
                  </a:lnTo>
                  <a:lnTo>
                    <a:pt x="44" y="55"/>
                  </a:lnTo>
                  <a:lnTo>
                    <a:pt x="54" y="48"/>
                  </a:lnTo>
                  <a:lnTo>
                    <a:pt x="59" y="38"/>
                  </a:lnTo>
                  <a:lnTo>
                    <a:pt x="59" y="32"/>
                  </a:lnTo>
                  <a:lnTo>
                    <a:pt x="61" y="27"/>
                  </a:lnTo>
                  <a:lnTo>
                    <a:pt x="59" y="21"/>
                  </a:lnTo>
                  <a:lnTo>
                    <a:pt x="57" y="17"/>
                  </a:lnTo>
                  <a:lnTo>
                    <a:pt x="54" y="11"/>
                  </a:lnTo>
                  <a:lnTo>
                    <a:pt x="50" y="10"/>
                  </a:lnTo>
                  <a:lnTo>
                    <a:pt x="46" y="4"/>
                  </a:lnTo>
                  <a:lnTo>
                    <a:pt x="40" y="4"/>
                  </a:lnTo>
                  <a:lnTo>
                    <a:pt x="35" y="0"/>
                  </a:lnTo>
                  <a:lnTo>
                    <a:pt x="29" y="0"/>
                  </a:lnTo>
                  <a:lnTo>
                    <a:pt x="23" y="0"/>
                  </a:lnTo>
                  <a:lnTo>
                    <a:pt x="19" y="4"/>
                  </a:lnTo>
                  <a:lnTo>
                    <a:pt x="10" y="10"/>
                  </a:lnTo>
                  <a:lnTo>
                    <a:pt x="2" y="21"/>
                  </a:lnTo>
                  <a:lnTo>
                    <a:pt x="0" y="25"/>
                  </a:lnTo>
                  <a:lnTo>
                    <a:pt x="0" y="32"/>
                  </a:lnTo>
                  <a:lnTo>
                    <a:pt x="0" y="36"/>
                  </a:lnTo>
                  <a:lnTo>
                    <a:pt x="4" y="44"/>
                  </a:lnTo>
                  <a:lnTo>
                    <a:pt x="12" y="51"/>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9097" name="Freeform 73"/>
            <p:cNvSpPr>
              <a:spLocks/>
            </p:cNvSpPr>
            <p:nvPr/>
          </p:nvSpPr>
          <p:spPr bwMode="auto">
            <a:xfrm>
              <a:off x="2402" y="2017"/>
              <a:ext cx="30" cy="29"/>
            </a:xfrm>
            <a:custGeom>
              <a:avLst/>
              <a:gdLst/>
              <a:ahLst/>
              <a:cxnLst>
                <a:cxn ang="0">
                  <a:pos x="21" y="57"/>
                </a:cxn>
                <a:cxn ang="0">
                  <a:pos x="25" y="57"/>
                </a:cxn>
                <a:cxn ang="0">
                  <a:pos x="31" y="57"/>
                </a:cxn>
                <a:cxn ang="0">
                  <a:pos x="37" y="55"/>
                </a:cxn>
                <a:cxn ang="0">
                  <a:pos x="42" y="55"/>
                </a:cxn>
                <a:cxn ang="0">
                  <a:pos x="46" y="49"/>
                </a:cxn>
                <a:cxn ang="0">
                  <a:pos x="52" y="47"/>
                </a:cxn>
                <a:cxn ang="0">
                  <a:pos x="56" y="44"/>
                </a:cxn>
                <a:cxn ang="0">
                  <a:pos x="59" y="38"/>
                </a:cxn>
                <a:cxn ang="0">
                  <a:pos x="59" y="32"/>
                </a:cxn>
                <a:cxn ang="0">
                  <a:pos x="59" y="26"/>
                </a:cxn>
                <a:cxn ang="0">
                  <a:pos x="58" y="21"/>
                </a:cxn>
                <a:cxn ang="0">
                  <a:pos x="56" y="15"/>
                </a:cxn>
                <a:cxn ang="0">
                  <a:pos x="50" y="7"/>
                </a:cxn>
                <a:cxn ang="0">
                  <a:pos x="40" y="2"/>
                </a:cxn>
                <a:cxn ang="0">
                  <a:pos x="33" y="0"/>
                </a:cxn>
                <a:cxn ang="0">
                  <a:pos x="27" y="0"/>
                </a:cxn>
                <a:cxn ang="0">
                  <a:pos x="21" y="0"/>
                </a:cxn>
                <a:cxn ang="0">
                  <a:pos x="16" y="4"/>
                </a:cxn>
                <a:cxn ang="0">
                  <a:pos x="10" y="6"/>
                </a:cxn>
                <a:cxn ang="0">
                  <a:pos x="6" y="9"/>
                </a:cxn>
                <a:cxn ang="0">
                  <a:pos x="2" y="15"/>
                </a:cxn>
                <a:cxn ang="0">
                  <a:pos x="2" y="21"/>
                </a:cxn>
                <a:cxn ang="0">
                  <a:pos x="0" y="30"/>
                </a:cxn>
                <a:cxn ang="0">
                  <a:pos x="2" y="42"/>
                </a:cxn>
                <a:cxn ang="0">
                  <a:pos x="4" y="45"/>
                </a:cxn>
                <a:cxn ang="0">
                  <a:pos x="10" y="49"/>
                </a:cxn>
                <a:cxn ang="0">
                  <a:pos x="14" y="53"/>
                </a:cxn>
                <a:cxn ang="0">
                  <a:pos x="21" y="57"/>
                </a:cxn>
                <a:cxn ang="0">
                  <a:pos x="21" y="57"/>
                </a:cxn>
              </a:cxnLst>
              <a:rect l="0" t="0" r="r" b="b"/>
              <a:pathLst>
                <a:path w="59" h="57">
                  <a:moveTo>
                    <a:pt x="21" y="57"/>
                  </a:moveTo>
                  <a:lnTo>
                    <a:pt x="25" y="57"/>
                  </a:lnTo>
                  <a:lnTo>
                    <a:pt x="31" y="57"/>
                  </a:lnTo>
                  <a:lnTo>
                    <a:pt x="37" y="55"/>
                  </a:lnTo>
                  <a:lnTo>
                    <a:pt x="42" y="55"/>
                  </a:lnTo>
                  <a:lnTo>
                    <a:pt x="46" y="49"/>
                  </a:lnTo>
                  <a:lnTo>
                    <a:pt x="52" y="47"/>
                  </a:lnTo>
                  <a:lnTo>
                    <a:pt x="56" y="44"/>
                  </a:lnTo>
                  <a:lnTo>
                    <a:pt x="59" y="38"/>
                  </a:lnTo>
                  <a:lnTo>
                    <a:pt x="59" y="32"/>
                  </a:lnTo>
                  <a:lnTo>
                    <a:pt x="59" y="26"/>
                  </a:lnTo>
                  <a:lnTo>
                    <a:pt x="58" y="21"/>
                  </a:lnTo>
                  <a:lnTo>
                    <a:pt x="56" y="15"/>
                  </a:lnTo>
                  <a:lnTo>
                    <a:pt x="50" y="7"/>
                  </a:lnTo>
                  <a:lnTo>
                    <a:pt x="40" y="2"/>
                  </a:lnTo>
                  <a:lnTo>
                    <a:pt x="33" y="0"/>
                  </a:lnTo>
                  <a:lnTo>
                    <a:pt x="27" y="0"/>
                  </a:lnTo>
                  <a:lnTo>
                    <a:pt x="21" y="0"/>
                  </a:lnTo>
                  <a:lnTo>
                    <a:pt x="16" y="4"/>
                  </a:lnTo>
                  <a:lnTo>
                    <a:pt x="10" y="6"/>
                  </a:lnTo>
                  <a:lnTo>
                    <a:pt x="6" y="9"/>
                  </a:lnTo>
                  <a:lnTo>
                    <a:pt x="2" y="15"/>
                  </a:lnTo>
                  <a:lnTo>
                    <a:pt x="2" y="21"/>
                  </a:lnTo>
                  <a:lnTo>
                    <a:pt x="0" y="30"/>
                  </a:lnTo>
                  <a:lnTo>
                    <a:pt x="2" y="42"/>
                  </a:lnTo>
                  <a:lnTo>
                    <a:pt x="4" y="45"/>
                  </a:lnTo>
                  <a:lnTo>
                    <a:pt x="10" y="49"/>
                  </a:lnTo>
                  <a:lnTo>
                    <a:pt x="14" y="53"/>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9098" name="Freeform 74"/>
            <p:cNvSpPr>
              <a:spLocks/>
            </p:cNvSpPr>
            <p:nvPr/>
          </p:nvSpPr>
          <p:spPr bwMode="auto">
            <a:xfrm>
              <a:off x="2456" y="1980"/>
              <a:ext cx="30" cy="30"/>
            </a:xfrm>
            <a:custGeom>
              <a:avLst/>
              <a:gdLst/>
              <a:ahLst/>
              <a:cxnLst>
                <a:cxn ang="0">
                  <a:pos x="21" y="59"/>
                </a:cxn>
                <a:cxn ang="0">
                  <a:pos x="26" y="59"/>
                </a:cxn>
                <a:cxn ang="0">
                  <a:pos x="32" y="59"/>
                </a:cxn>
                <a:cxn ang="0">
                  <a:pos x="38" y="59"/>
                </a:cxn>
                <a:cxn ang="0">
                  <a:pos x="44" y="57"/>
                </a:cxn>
                <a:cxn ang="0">
                  <a:pos x="51" y="49"/>
                </a:cxn>
                <a:cxn ang="0">
                  <a:pos x="59" y="40"/>
                </a:cxn>
                <a:cxn ang="0">
                  <a:pos x="59" y="34"/>
                </a:cxn>
                <a:cxn ang="0">
                  <a:pos x="59" y="28"/>
                </a:cxn>
                <a:cxn ang="0">
                  <a:pos x="59" y="22"/>
                </a:cxn>
                <a:cxn ang="0">
                  <a:pos x="57" y="19"/>
                </a:cxn>
                <a:cxn ang="0">
                  <a:pos x="51" y="13"/>
                </a:cxn>
                <a:cxn ang="0">
                  <a:pos x="49" y="9"/>
                </a:cxn>
                <a:cxn ang="0">
                  <a:pos x="45" y="5"/>
                </a:cxn>
                <a:cxn ang="0">
                  <a:pos x="40" y="3"/>
                </a:cxn>
                <a:cxn ang="0">
                  <a:pos x="28" y="0"/>
                </a:cxn>
                <a:cxn ang="0">
                  <a:pos x="17" y="3"/>
                </a:cxn>
                <a:cxn ang="0">
                  <a:pos x="7" y="11"/>
                </a:cxn>
                <a:cxn ang="0">
                  <a:pos x="2" y="22"/>
                </a:cxn>
                <a:cxn ang="0">
                  <a:pos x="0" y="26"/>
                </a:cxn>
                <a:cxn ang="0">
                  <a:pos x="0" y="34"/>
                </a:cxn>
                <a:cxn ang="0">
                  <a:pos x="0" y="38"/>
                </a:cxn>
                <a:cxn ang="0">
                  <a:pos x="4" y="45"/>
                </a:cxn>
                <a:cxn ang="0">
                  <a:pos x="9" y="53"/>
                </a:cxn>
                <a:cxn ang="0">
                  <a:pos x="21" y="59"/>
                </a:cxn>
                <a:cxn ang="0">
                  <a:pos x="21" y="59"/>
                </a:cxn>
              </a:cxnLst>
              <a:rect l="0" t="0" r="r" b="b"/>
              <a:pathLst>
                <a:path w="59" h="59">
                  <a:moveTo>
                    <a:pt x="21" y="59"/>
                  </a:moveTo>
                  <a:lnTo>
                    <a:pt x="26" y="59"/>
                  </a:lnTo>
                  <a:lnTo>
                    <a:pt x="32" y="59"/>
                  </a:lnTo>
                  <a:lnTo>
                    <a:pt x="38" y="59"/>
                  </a:lnTo>
                  <a:lnTo>
                    <a:pt x="44" y="57"/>
                  </a:lnTo>
                  <a:lnTo>
                    <a:pt x="51" y="49"/>
                  </a:lnTo>
                  <a:lnTo>
                    <a:pt x="59" y="40"/>
                  </a:lnTo>
                  <a:lnTo>
                    <a:pt x="59" y="34"/>
                  </a:lnTo>
                  <a:lnTo>
                    <a:pt x="59" y="28"/>
                  </a:lnTo>
                  <a:lnTo>
                    <a:pt x="59" y="22"/>
                  </a:lnTo>
                  <a:lnTo>
                    <a:pt x="57" y="19"/>
                  </a:lnTo>
                  <a:lnTo>
                    <a:pt x="51" y="13"/>
                  </a:lnTo>
                  <a:lnTo>
                    <a:pt x="49" y="9"/>
                  </a:lnTo>
                  <a:lnTo>
                    <a:pt x="45" y="5"/>
                  </a:lnTo>
                  <a:lnTo>
                    <a:pt x="40" y="3"/>
                  </a:lnTo>
                  <a:lnTo>
                    <a:pt x="28" y="0"/>
                  </a:lnTo>
                  <a:lnTo>
                    <a:pt x="17" y="3"/>
                  </a:lnTo>
                  <a:lnTo>
                    <a:pt x="7" y="11"/>
                  </a:lnTo>
                  <a:lnTo>
                    <a:pt x="2" y="22"/>
                  </a:lnTo>
                  <a:lnTo>
                    <a:pt x="0" y="26"/>
                  </a:lnTo>
                  <a:lnTo>
                    <a:pt x="0" y="34"/>
                  </a:lnTo>
                  <a:lnTo>
                    <a:pt x="0" y="38"/>
                  </a:lnTo>
                  <a:lnTo>
                    <a:pt x="4" y="45"/>
                  </a:lnTo>
                  <a:lnTo>
                    <a:pt x="9" y="53"/>
                  </a:lnTo>
                  <a:lnTo>
                    <a:pt x="21" y="59"/>
                  </a:lnTo>
                  <a:lnTo>
                    <a:pt x="21" y="59"/>
                  </a:lnTo>
                  <a:close/>
                </a:path>
              </a:pathLst>
            </a:custGeom>
            <a:solidFill>
              <a:srgbClr val="000000"/>
            </a:solidFill>
            <a:ln w="9525">
              <a:noFill/>
              <a:round/>
              <a:headEnd/>
              <a:tailEnd/>
            </a:ln>
          </p:spPr>
          <p:txBody>
            <a:bodyPr>
              <a:prstTxWarp prst="textNoShape">
                <a:avLst/>
              </a:prstTxWarp>
            </a:bodyPr>
            <a:lstStyle/>
            <a:p>
              <a:endParaRPr lang="es-MX"/>
            </a:p>
          </p:txBody>
        </p:sp>
        <p:sp>
          <p:nvSpPr>
            <p:cNvPr id="129099" name="Freeform 75"/>
            <p:cNvSpPr>
              <a:spLocks/>
            </p:cNvSpPr>
            <p:nvPr/>
          </p:nvSpPr>
          <p:spPr bwMode="auto">
            <a:xfrm>
              <a:off x="2512" y="1945"/>
              <a:ext cx="30" cy="29"/>
            </a:xfrm>
            <a:custGeom>
              <a:avLst/>
              <a:gdLst/>
              <a:ahLst/>
              <a:cxnLst>
                <a:cxn ang="0">
                  <a:pos x="23" y="57"/>
                </a:cxn>
                <a:cxn ang="0">
                  <a:pos x="29" y="57"/>
                </a:cxn>
                <a:cxn ang="0">
                  <a:pos x="32" y="57"/>
                </a:cxn>
                <a:cxn ang="0">
                  <a:pos x="38" y="55"/>
                </a:cxn>
                <a:cxn ang="0">
                  <a:pos x="44" y="55"/>
                </a:cxn>
                <a:cxn ang="0">
                  <a:pos x="50" y="52"/>
                </a:cxn>
                <a:cxn ang="0">
                  <a:pos x="53" y="48"/>
                </a:cxn>
                <a:cxn ang="0">
                  <a:pos x="57" y="44"/>
                </a:cxn>
                <a:cxn ang="0">
                  <a:pos x="61" y="38"/>
                </a:cxn>
                <a:cxn ang="0">
                  <a:pos x="61" y="33"/>
                </a:cxn>
                <a:cxn ang="0">
                  <a:pos x="61" y="27"/>
                </a:cxn>
                <a:cxn ang="0">
                  <a:pos x="57" y="19"/>
                </a:cxn>
                <a:cxn ang="0">
                  <a:pos x="57" y="16"/>
                </a:cxn>
                <a:cxn ang="0">
                  <a:pos x="50" y="8"/>
                </a:cxn>
                <a:cxn ang="0">
                  <a:pos x="42" y="2"/>
                </a:cxn>
                <a:cxn ang="0">
                  <a:pos x="34" y="0"/>
                </a:cxn>
                <a:cxn ang="0">
                  <a:pos x="29" y="0"/>
                </a:cxn>
                <a:cxn ang="0">
                  <a:pos x="23" y="0"/>
                </a:cxn>
                <a:cxn ang="0">
                  <a:pos x="17" y="4"/>
                </a:cxn>
                <a:cxn ang="0">
                  <a:pos x="12" y="6"/>
                </a:cxn>
                <a:cxn ang="0">
                  <a:pos x="8" y="10"/>
                </a:cxn>
                <a:cxn ang="0">
                  <a:pos x="4" y="16"/>
                </a:cxn>
                <a:cxn ang="0">
                  <a:pos x="2" y="21"/>
                </a:cxn>
                <a:cxn ang="0">
                  <a:pos x="0" y="33"/>
                </a:cxn>
                <a:cxn ang="0">
                  <a:pos x="4" y="42"/>
                </a:cxn>
                <a:cxn ang="0">
                  <a:pos x="6" y="46"/>
                </a:cxn>
                <a:cxn ang="0">
                  <a:pos x="12" y="52"/>
                </a:cxn>
                <a:cxn ang="0">
                  <a:pos x="15" y="54"/>
                </a:cxn>
                <a:cxn ang="0">
                  <a:pos x="23" y="57"/>
                </a:cxn>
                <a:cxn ang="0">
                  <a:pos x="23" y="57"/>
                </a:cxn>
              </a:cxnLst>
              <a:rect l="0" t="0" r="r" b="b"/>
              <a:pathLst>
                <a:path w="61" h="57">
                  <a:moveTo>
                    <a:pt x="23" y="57"/>
                  </a:moveTo>
                  <a:lnTo>
                    <a:pt x="29" y="57"/>
                  </a:lnTo>
                  <a:lnTo>
                    <a:pt x="32" y="57"/>
                  </a:lnTo>
                  <a:lnTo>
                    <a:pt x="38" y="55"/>
                  </a:lnTo>
                  <a:lnTo>
                    <a:pt x="44" y="55"/>
                  </a:lnTo>
                  <a:lnTo>
                    <a:pt x="50" y="52"/>
                  </a:lnTo>
                  <a:lnTo>
                    <a:pt x="53" y="48"/>
                  </a:lnTo>
                  <a:lnTo>
                    <a:pt x="57" y="44"/>
                  </a:lnTo>
                  <a:lnTo>
                    <a:pt x="61" y="38"/>
                  </a:lnTo>
                  <a:lnTo>
                    <a:pt x="61" y="33"/>
                  </a:lnTo>
                  <a:lnTo>
                    <a:pt x="61" y="27"/>
                  </a:lnTo>
                  <a:lnTo>
                    <a:pt x="57" y="19"/>
                  </a:lnTo>
                  <a:lnTo>
                    <a:pt x="57" y="16"/>
                  </a:lnTo>
                  <a:lnTo>
                    <a:pt x="50" y="8"/>
                  </a:lnTo>
                  <a:lnTo>
                    <a:pt x="42" y="2"/>
                  </a:lnTo>
                  <a:lnTo>
                    <a:pt x="34" y="0"/>
                  </a:lnTo>
                  <a:lnTo>
                    <a:pt x="29" y="0"/>
                  </a:lnTo>
                  <a:lnTo>
                    <a:pt x="23" y="0"/>
                  </a:lnTo>
                  <a:lnTo>
                    <a:pt x="17" y="4"/>
                  </a:lnTo>
                  <a:lnTo>
                    <a:pt x="12" y="6"/>
                  </a:lnTo>
                  <a:lnTo>
                    <a:pt x="8" y="10"/>
                  </a:lnTo>
                  <a:lnTo>
                    <a:pt x="4" y="16"/>
                  </a:lnTo>
                  <a:lnTo>
                    <a:pt x="2" y="21"/>
                  </a:lnTo>
                  <a:lnTo>
                    <a:pt x="0" y="33"/>
                  </a:lnTo>
                  <a:lnTo>
                    <a:pt x="4" y="42"/>
                  </a:lnTo>
                  <a:lnTo>
                    <a:pt x="6" y="46"/>
                  </a:lnTo>
                  <a:lnTo>
                    <a:pt x="12" y="52"/>
                  </a:lnTo>
                  <a:lnTo>
                    <a:pt x="15" y="54"/>
                  </a:lnTo>
                  <a:lnTo>
                    <a:pt x="23" y="57"/>
                  </a:lnTo>
                  <a:lnTo>
                    <a:pt x="23"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9100" name="Freeform 76"/>
            <p:cNvSpPr>
              <a:spLocks/>
            </p:cNvSpPr>
            <p:nvPr/>
          </p:nvSpPr>
          <p:spPr bwMode="auto">
            <a:xfrm>
              <a:off x="2566" y="1908"/>
              <a:ext cx="30" cy="30"/>
            </a:xfrm>
            <a:custGeom>
              <a:avLst/>
              <a:gdLst/>
              <a:ahLst/>
              <a:cxnLst>
                <a:cxn ang="0">
                  <a:pos x="22" y="59"/>
                </a:cxn>
                <a:cxn ang="0">
                  <a:pos x="28" y="59"/>
                </a:cxn>
                <a:cxn ang="0">
                  <a:pos x="34" y="59"/>
                </a:cxn>
                <a:cxn ang="0">
                  <a:pos x="38" y="59"/>
                </a:cxn>
                <a:cxn ang="0">
                  <a:pos x="45" y="57"/>
                </a:cxn>
                <a:cxn ang="0">
                  <a:pos x="55" y="50"/>
                </a:cxn>
                <a:cxn ang="0">
                  <a:pos x="60" y="40"/>
                </a:cxn>
                <a:cxn ang="0">
                  <a:pos x="60" y="34"/>
                </a:cxn>
                <a:cxn ang="0">
                  <a:pos x="60" y="29"/>
                </a:cxn>
                <a:cxn ang="0">
                  <a:pos x="58" y="21"/>
                </a:cxn>
                <a:cxn ang="0">
                  <a:pos x="58" y="17"/>
                </a:cxn>
                <a:cxn ang="0">
                  <a:pos x="51" y="8"/>
                </a:cxn>
                <a:cxn ang="0">
                  <a:pos x="41" y="4"/>
                </a:cxn>
                <a:cxn ang="0">
                  <a:pos x="36" y="0"/>
                </a:cxn>
                <a:cxn ang="0">
                  <a:pos x="30" y="0"/>
                </a:cxn>
                <a:cxn ang="0">
                  <a:pos x="24" y="0"/>
                </a:cxn>
                <a:cxn ang="0">
                  <a:pos x="19" y="4"/>
                </a:cxn>
                <a:cxn ang="0">
                  <a:pos x="9" y="12"/>
                </a:cxn>
                <a:cxn ang="0">
                  <a:pos x="3" y="21"/>
                </a:cxn>
                <a:cxn ang="0">
                  <a:pos x="0" y="27"/>
                </a:cxn>
                <a:cxn ang="0">
                  <a:pos x="1" y="34"/>
                </a:cxn>
                <a:cxn ang="0">
                  <a:pos x="1" y="38"/>
                </a:cxn>
                <a:cxn ang="0">
                  <a:pos x="5" y="46"/>
                </a:cxn>
                <a:cxn ang="0">
                  <a:pos x="13" y="53"/>
                </a:cxn>
                <a:cxn ang="0">
                  <a:pos x="22" y="59"/>
                </a:cxn>
                <a:cxn ang="0">
                  <a:pos x="22" y="59"/>
                </a:cxn>
              </a:cxnLst>
              <a:rect l="0" t="0" r="r" b="b"/>
              <a:pathLst>
                <a:path w="60" h="59">
                  <a:moveTo>
                    <a:pt x="22" y="59"/>
                  </a:moveTo>
                  <a:lnTo>
                    <a:pt x="28" y="59"/>
                  </a:lnTo>
                  <a:lnTo>
                    <a:pt x="34" y="59"/>
                  </a:lnTo>
                  <a:lnTo>
                    <a:pt x="38" y="59"/>
                  </a:lnTo>
                  <a:lnTo>
                    <a:pt x="45" y="57"/>
                  </a:lnTo>
                  <a:lnTo>
                    <a:pt x="55" y="50"/>
                  </a:lnTo>
                  <a:lnTo>
                    <a:pt x="60" y="40"/>
                  </a:lnTo>
                  <a:lnTo>
                    <a:pt x="60" y="34"/>
                  </a:lnTo>
                  <a:lnTo>
                    <a:pt x="60" y="29"/>
                  </a:lnTo>
                  <a:lnTo>
                    <a:pt x="58" y="21"/>
                  </a:lnTo>
                  <a:lnTo>
                    <a:pt x="58" y="17"/>
                  </a:lnTo>
                  <a:lnTo>
                    <a:pt x="51" y="8"/>
                  </a:lnTo>
                  <a:lnTo>
                    <a:pt x="41" y="4"/>
                  </a:lnTo>
                  <a:lnTo>
                    <a:pt x="36" y="0"/>
                  </a:lnTo>
                  <a:lnTo>
                    <a:pt x="30" y="0"/>
                  </a:lnTo>
                  <a:lnTo>
                    <a:pt x="24" y="0"/>
                  </a:lnTo>
                  <a:lnTo>
                    <a:pt x="19" y="4"/>
                  </a:lnTo>
                  <a:lnTo>
                    <a:pt x="9" y="12"/>
                  </a:lnTo>
                  <a:lnTo>
                    <a:pt x="3" y="21"/>
                  </a:lnTo>
                  <a:lnTo>
                    <a:pt x="0" y="27"/>
                  </a:lnTo>
                  <a:lnTo>
                    <a:pt x="1" y="34"/>
                  </a:lnTo>
                  <a:lnTo>
                    <a:pt x="1" y="38"/>
                  </a:lnTo>
                  <a:lnTo>
                    <a:pt x="5" y="46"/>
                  </a:lnTo>
                  <a:lnTo>
                    <a:pt x="13" y="53"/>
                  </a:lnTo>
                  <a:lnTo>
                    <a:pt x="22" y="59"/>
                  </a:lnTo>
                  <a:lnTo>
                    <a:pt x="22" y="59"/>
                  </a:lnTo>
                  <a:close/>
                </a:path>
              </a:pathLst>
            </a:custGeom>
            <a:solidFill>
              <a:srgbClr val="000000"/>
            </a:solidFill>
            <a:ln w="9525">
              <a:noFill/>
              <a:round/>
              <a:headEnd/>
              <a:tailEnd/>
            </a:ln>
          </p:spPr>
          <p:txBody>
            <a:bodyPr>
              <a:prstTxWarp prst="textNoShape">
                <a:avLst/>
              </a:prstTxWarp>
            </a:bodyPr>
            <a:lstStyle/>
            <a:p>
              <a:endParaRPr lang="es-MX"/>
            </a:p>
          </p:txBody>
        </p:sp>
      </p:grpSp>
      <p:sp>
        <p:nvSpPr>
          <p:cNvPr id="129101" name="Rectangle 77"/>
          <p:cNvSpPr>
            <a:spLocks noGrp="1" noChangeArrowheads="1"/>
          </p:cNvSpPr>
          <p:nvPr>
            <p:ph type="title"/>
          </p:nvPr>
        </p:nvSpPr>
        <p:spPr>
          <a:xfrm>
            <a:off x="655638" y="171450"/>
            <a:ext cx="8031162" cy="1143000"/>
          </a:xfrm>
        </p:spPr>
        <p:txBody>
          <a:bodyPr/>
          <a:lstStyle/>
          <a:p>
            <a:r>
              <a:rPr lang="es-ES_tradnl"/>
              <a:t>Cómo Motivar el Deseo</a:t>
            </a:r>
            <a:endParaRPr lang="es-ES"/>
          </a:p>
        </p:txBody>
      </p:sp>
      <p:sp>
        <p:nvSpPr>
          <p:cNvPr id="129102" name="Rectangle 78"/>
          <p:cNvSpPr>
            <a:spLocks noGrp="1" noChangeArrowheads="1"/>
          </p:cNvSpPr>
          <p:nvPr>
            <p:ph type="body" idx="1"/>
          </p:nvPr>
        </p:nvSpPr>
        <p:spPr>
          <a:xfrm>
            <a:off x="1124388" y="893489"/>
            <a:ext cx="5307943" cy="3914775"/>
          </a:xfrm>
        </p:spPr>
        <p:txBody>
          <a:bodyPr/>
          <a:lstStyle/>
          <a:p>
            <a:pPr algn="just"/>
            <a:r>
              <a:rPr lang="es-ES_tradnl" dirty="0"/>
              <a:t>Llevando al interesado a descubrir que las promesas de Dios son fieles y verdaderas</a:t>
            </a:r>
          </a:p>
          <a:p>
            <a:pPr algn="just"/>
            <a:r>
              <a:rPr lang="es-ES_tradnl" dirty="0"/>
              <a:t>Mostrando los beneficios de la vida cristiana</a:t>
            </a:r>
          </a:p>
          <a:p>
            <a:pPr algn="just"/>
            <a:r>
              <a:rPr lang="es-ES_tradnl" dirty="0"/>
              <a:t>El ejemplo de otros creyentes</a:t>
            </a:r>
          </a:p>
          <a:p>
            <a:pPr lvl="1" algn="just"/>
            <a:r>
              <a:rPr lang="es-ES_tradnl" sz="2400" dirty="0"/>
              <a:t>El ministerio de Elías inspiró a Eliseo</a:t>
            </a:r>
          </a:p>
          <a:p>
            <a:pPr lvl="1" algn="just"/>
            <a:r>
              <a:rPr lang="es-ES_tradnl" sz="2400" dirty="0"/>
              <a:t>Juan bautizaba y la gente venía para ser bautizada por él</a:t>
            </a:r>
          </a:p>
        </p:txBody>
      </p:sp>
      <p:sp>
        <p:nvSpPr>
          <p:cNvPr id="129103" name="Text Box 79"/>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29102">
                                            <p:txEl>
                                              <p:pRg st="2" end="2"/>
                                            </p:txEl>
                                          </p:spTgt>
                                        </p:tgtEl>
                                        <p:attrNameLst>
                                          <p:attrName>style.visibility</p:attrName>
                                        </p:attrNameLst>
                                      </p:cBhvr>
                                      <p:to>
                                        <p:strVal val="visible"/>
                                      </p:to>
                                    </p:set>
                                    <p:anim calcmode="lin" valueType="num">
                                      <p:cBhvr>
                                        <p:cTn id="7" dur="500" fill="hold"/>
                                        <p:tgtEl>
                                          <p:spTgt spid="129102">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29102">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29102">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29102">
                                            <p:txEl>
                                              <p:pRg st="2" end="2"/>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29102">
                                            <p:txEl>
                                              <p:pRg st="3" end="3"/>
                                            </p:txEl>
                                          </p:spTgt>
                                        </p:tgtEl>
                                        <p:attrNameLst>
                                          <p:attrName>style.visibility</p:attrName>
                                        </p:attrNameLst>
                                      </p:cBhvr>
                                      <p:to>
                                        <p:strVal val="visible"/>
                                      </p:to>
                                    </p:set>
                                    <p:anim calcmode="lin" valueType="num">
                                      <p:cBhvr additive="base">
                                        <p:cTn id="14" dur="2000" fill="hold"/>
                                        <p:tgtEl>
                                          <p:spTgt spid="129102">
                                            <p:txEl>
                                              <p:pRg st="3" end="3"/>
                                            </p:txEl>
                                          </p:spTgt>
                                        </p:tgtEl>
                                        <p:attrNameLst>
                                          <p:attrName>ppt_x</p:attrName>
                                        </p:attrNameLst>
                                      </p:cBhvr>
                                      <p:tavLst>
                                        <p:tav tm="0">
                                          <p:val>
                                            <p:strVal val="#ppt_x"/>
                                          </p:val>
                                        </p:tav>
                                        <p:tav tm="100000">
                                          <p:val>
                                            <p:strVal val="#ppt_x"/>
                                          </p:val>
                                        </p:tav>
                                      </p:tavLst>
                                    </p:anim>
                                    <p:anim calcmode="lin" valueType="num">
                                      <p:cBhvr additive="base">
                                        <p:cTn id="15" dur="2000" fill="hold"/>
                                        <p:tgtEl>
                                          <p:spTgt spid="129102">
                                            <p:txEl>
                                              <p:pRg st="3" end="3"/>
                                            </p:txEl>
                                          </p:spTgt>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29102">
                                            <p:txEl>
                                              <p:pRg st="4" end="4"/>
                                            </p:txEl>
                                          </p:spTgt>
                                        </p:tgtEl>
                                        <p:attrNameLst>
                                          <p:attrName>style.visibility</p:attrName>
                                        </p:attrNameLst>
                                      </p:cBhvr>
                                      <p:to>
                                        <p:strVal val="visible"/>
                                      </p:to>
                                    </p:set>
                                    <p:anim calcmode="lin" valueType="num">
                                      <p:cBhvr additive="base">
                                        <p:cTn id="18" dur="2000" fill="hold"/>
                                        <p:tgtEl>
                                          <p:spTgt spid="129102">
                                            <p:txEl>
                                              <p:pRg st="4" end="4"/>
                                            </p:txEl>
                                          </p:spTgt>
                                        </p:tgtEl>
                                        <p:attrNameLst>
                                          <p:attrName>ppt_x</p:attrName>
                                        </p:attrNameLst>
                                      </p:cBhvr>
                                      <p:tavLst>
                                        <p:tav tm="0">
                                          <p:val>
                                            <p:strVal val="#ppt_x"/>
                                          </p:val>
                                        </p:tav>
                                        <p:tav tm="100000">
                                          <p:val>
                                            <p:strVal val="#ppt_x"/>
                                          </p:val>
                                        </p:tav>
                                      </p:tavLst>
                                    </p:anim>
                                    <p:anim calcmode="lin" valueType="num">
                                      <p:cBhvr additive="base">
                                        <p:cTn id="19" dur="2000" fill="hold"/>
                                        <p:tgtEl>
                                          <p:spTgt spid="12910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102" grpId="0" uiExpand="1" build="allAtOnce"/>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8002" name="Group 2"/>
          <p:cNvGrpSpPr>
            <a:grpSpLocks noChangeAspect="1"/>
          </p:cNvGrpSpPr>
          <p:nvPr/>
        </p:nvGrpSpPr>
        <p:grpSpPr bwMode="auto">
          <a:xfrm>
            <a:off x="5922963" y="2184400"/>
            <a:ext cx="3221037" cy="3074988"/>
            <a:chOff x="2156" y="1469"/>
            <a:chExt cx="1447" cy="1381"/>
          </a:xfrm>
        </p:grpSpPr>
        <p:sp>
          <p:nvSpPr>
            <p:cNvPr id="128003" name="AutoShape 3"/>
            <p:cNvSpPr>
              <a:spLocks noChangeAspect="1" noChangeArrowheads="1" noTextEdit="1"/>
            </p:cNvSpPr>
            <p:nvPr/>
          </p:nvSpPr>
          <p:spPr bwMode="auto">
            <a:xfrm>
              <a:off x="2156" y="1469"/>
              <a:ext cx="1447" cy="1381"/>
            </a:xfrm>
            <a:prstGeom prst="rect">
              <a:avLst/>
            </a:prstGeom>
            <a:noFill/>
            <a:ln w="9525">
              <a:noFill/>
              <a:miter lim="800000"/>
              <a:headEnd/>
              <a:tailEnd/>
            </a:ln>
          </p:spPr>
          <p:txBody>
            <a:bodyPr>
              <a:prstTxWarp prst="textNoShape">
                <a:avLst/>
              </a:prstTxWarp>
            </a:bodyPr>
            <a:lstStyle/>
            <a:p>
              <a:endParaRPr lang="es-MX"/>
            </a:p>
          </p:txBody>
        </p:sp>
        <p:sp>
          <p:nvSpPr>
            <p:cNvPr id="128004" name="Freeform 4"/>
            <p:cNvSpPr>
              <a:spLocks/>
            </p:cNvSpPr>
            <p:nvPr/>
          </p:nvSpPr>
          <p:spPr bwMode="auto">
            <a:xfrm>
              <a:off x="2158" y="1788"/>
              <a:ext cx="1366" cy="1043"/>
            </a:xfrm>
            <a:custGeom>
              <a:avLst/>
              <a:gdLst/>
              <a:ahLst/>
              <a:cxnLst>
                <a:cxn ang="0">
                  <a:pos x="772" y="0"/>
                </a:cxn>
                <a:cxn ang="0">
                  <a:pos x="770" y="2"/>
                </a:cxn>
                <a:cxn ang="0">
                  <a:pos x="768" y="11"/>
                </a:cxn>
                <a:cxn ang="0">
                  <a:pos x="764" y="23"/>
                </a:cxn>
                <a:cxn ang="0">
                  <a:pos x="762" y="42"/>
                </a:cxn>
                <a:cxn ang="0">
                  <a:pos x="758" y="62"/>
                </a:cxn>
                <a:cxn ang="0">
                  <a:pos x="758" y="89"/>
                </a:cxn>
                <a:cxn ang="0">
                  <a:pos x="757" y="119"/>
                </a:cxn>
                <a:cxn ang="0">
                  <a:pos x="760" y="152"/>
                </a:cxn>
                <a:cxn ang="0">
                  <a:pos x="762" y="186"/>
                </a:cxn>
                <a:cxn ang="0">
                  <a:pos x="770" y="224"/>
                </a:cxn>
                <a:cxn ang="0">
                  <a:pos x="779" y="264"/>
                </a:cxn>
                <a:cxn ang="0">
                  <a:pos x="793" y="306"/>
                </a:cxn>
                <a:cxn ang="0">
                  <a:pos x="812" y="348"/>
                </a:cxn>
                <a:cxn ang="0">
                  <a:pos x="835" y="391"/>
                </a:cxn>
                <a:cxn ang="0">
                  <a:pos x="863" y="435"/>
                </a:cxn>
                <a:cxn ang="0">
                  <a:pos x="899" y="481"/>
                </a:cxn>
                <a:cxn ang="0">
                  <a:pos x="0" y="1313"/>
                </a:cxn>
                <a:cxn ang="0">
                  <a:pos x="604" y="1828"/>
                </a:cxn>
                <a:cxn ang="0">
                  <a:pos x="825" y="1621"/>
                </a:cxn>
                <a:cxn ang="0">
                  <a:pos x="1603" y="2085"/>
                </a:cxn>
                <a:cxn ang="0">
                  <a:pos x="2732" y="644"/>
                </a:cxn>
                <a:cxn ang="0">
                  <a:pos x="2599" y="568"/>
                </a:cxn>
                <a:cxn ang="0">
                  <a:pos x="772" y="0"/>
                </a:cxn>
                <a:cxn ang="0">
                  <a:pos x="772" y="0"/>
                </a:cxn>
              </a:cxnLst>
              <a:rect l="0" t="0" r="r" b="b"/>
              <a:pathLst>
                <a:path w="2732" h="2085">
                  <a:moveTo>
                    <a:pt x="772" y="0"/>
                  </a:moveTo>
                  <a:lnTo>
                    <a:pt x="770" y="2"/>
                  </a:lnTo>
                  <a:lnTo>
                    <a:pt x="768" y="11"/>
                  </a:lnTo>
                  <a:lnTo>
                    <a:pt x="764" y="23"/>
                  </a:lnTo>
                  <a:lnTo>
                    <a:pt x="762" y="42"/>
                  </a:lnTo>
                  <a:lnTo>
                    <a:pt x="758" y="62"/>
                  </a:lnTo>
                  <a:lnTo>
                    <a:pt x="758" y="89"/>
                  </a:lnTo>
                  <a:lnTo>
                    <a:pt x="757" y="119"/>
                  </a:lnTo>
                  <a:lnTo>
                    <a:pt x="760" y="152"/>
                  </a:lnTo>
                  <a:lnTo>
                    <a:pt x="762" y="186"/>
                  </a:lnTo>
                  <a:lnTo>
                    <a:pt x="770" y="224"/>
                  </a:lnTo>
                  <a:lnTo>
                    <a:pt x="779" y="264"/>
                  </a:lnTo>
                  <a:lnTo>
                    <a:pt x="793" y="306"/>
                  </a:lnTo>
                  <a:lnTo>
                    <a:pt x="812" y="348"/>
                  </a:lnTo>
                  <a:lnTo>
                    <a:pt x="835" y="391"/>
                  </a:lnTo>
                  <a:lnTo>
                    <a:pt x="863" y="435"/>
                  </a:lnTo>
                  <a:lnTo>
                    <a:pt x="899" y="481"/>
                  </a:lnTo>
                  <a:lnTo>
                    <a:pt x="0" y="1313"/>
                  </a:lnTo>
                  <a:lnTo>
                    <a:pt x="604" y="1828"/>
                  </a:lnTo>
                  <a:lnTo>
                    <a:pt x="825" y="1621"/>
                  </a:lnTo>
                  <a:lnTo>
                    <a:pt x="1603" y="2085"/>
                  </a:lnTo>
                  <a:lnTo>
                    <a:pt x="2732" y="644"/>
                  </a:lnTo>
                  <a:lnTo>
                    <a:pt x="2599" y="568"/>
                  </a:lnTo>
                  <a:lnTo>
                    <a:pt x="772" y="0"/>
                  </a:lnTo>
                  <a:lnTo>
                    <a:pt x="772" y="0"/>
                  </a:lnTo>
                  <a:close/>
                </a:path>
              </a:pathLst>
            </a:custGeom>
            <a:solidFill>
              <a:srgbClr val="FFFFFF"/>
            </a:solidFill>
            <a:ln w="9525">
              <a:noFill/>
              <a:round/>
              <a:headEnd/>
              <a:tailEnd/>
            </a:ln>
          </p:spPr>
          <p:txBody>
            <a:bodyPr>
              <a:prstTxWarp prst="textNoShape">
                <a:avLst/>
              </a:prstTxWarp>
            </a:bodyPr>
            <a:lstStyle/>
            <a:p>
              <a:endParaRPr lang="es-MX"/>
            </a:p>
          </p:txBody>
        </p:sp>
        <p:sp>
          <p:nvSpPr>
            <p:cNvPr id="128005" name="Freeform 5"/>
            <p:cNvSpPr>
              <a:spLocks/>
            </p:cNvSpPr>
            <p:nvPr/>
          </p:nvSpPr>
          <p:spPr bwMode="auto">
            <a:xfrm>
              <a:off x="2597" y="1488"/>
              <a:ext cx="668" cy="478"/>
            </a:xfrm>
            <a:custGeom>
              <a:avLst/>
              <a:gdLst/>
              <a:ahLst/>
              <a:cxnLst>
                <a:cxn ang="0">
                  <a:pos x="228" y="141"/>
                </a:cxn>
                <a:cxn ang="0">
                  <a:pos x="225" y="143"/>
                </a:cxn>
                <a:cxn ang="0">
                  <a:pos x="211" y="152"/>
                </a:cxn>
                <a:cxn ang="0">
                  <a:pos x="189" y="167"/>
                </a:cxn>
                <a:cxn ang="0">
                  <a:pos x="166" y="188"/>
                </a:cxn>
                <a:cxn ang="0">
                  <a:pos x="135" y="215"/>
                </a:cxn>
                <a:cxn ang="0">
                  <a:pos x="107" y="249"/>
                </a:cxn>
                <a:cxn ang="0">
                  <a:pos x="78" y="289"/>
                </a:cxn>
                <a:cxn ang="0">
                  <a:pos x="52" y="336"/>
                </a:cxn>
                <a:cxn ang="0">
                  <a:pos x="27" y="388"/>
                </a:cxn>
                <a:cxn ang="0">
                  <a:pos x="10" y="449"/>
                </a:cxn>
                <a:cxn ang="0">
                  <a:pos x="0" y="515"/>
                </a:cxn>
                <a:cxn ang="0">
                  <a:pos x="0" y="589"/>
                </a:cxn>
                <a:cxn ang="0">
                  <a:pos x="10" y="669"/>
                </a:cxn>
                <a:cxn ang="0">
                  <a:pos x="34" y="758"/>
                </a:cxn>
                <a:cxn ang="0">
                  <a:pos x="71" y="854"/>
                </a:cxn>
                <a:cxn ang="0">
                  <a:pos x="126" y="956"/>
                </a:cxn>
                <a:cxn ang="0">
                  <a:pos x="1337" y="70"/>
                </a:cxn>
                <a:cxn ang="0">
                  <a:pos x="1331" y="68"/>
                </a:cxn>
                <a:cxn ang="0">
                  <a:pos x="1314" y="63"/>
                </a:cxn>
                <a:cxn ang="0">
                  <a:pos x="1288" y="55"/>
                </a:cxn>
                <a:cxn ang="0">
                  <a:pos x="1251" y="46"/>
                </a:cxn>
                <a:cxn ang="0">
                  <a:pos x="1208" y="36"/>
                </a:cxn>
                <a:cxn ang="0">
                  <a:pos x="1158" y="27"/>
                </a:cxn>
                <a:cxn ang="0">
                  <a:pos x="1101" y="17"/>
                </a:cxn>
                <a:cxn ang="0">
                  <a:pos x="1042" y="10"/>
                </a:cxn>
                <a:cxn ang="0">
                  <a:pos x="978" y="4"/>
                </a:cxn>
                <a:cxn ang="0">
                  <a:pos x="913" y="0"/>
                </a:cxn>
                <a:cxn ang="0">
                  <a:pos x="846" y="0"/>
                </a:cxn>
                <a:cxn ang="0">
                  <a:pos x="780" y="8"/>
                </a:cxn>
                <a:cxn ang="0">
                  <a:pos x="715" y="17"/>
                </a:cxn>
                <a:cxn ang="0">
                  <a:pos x="652" y="34"/>
                </a:cxn>
                <a:cxn ang="0">
                  <a:pos x="592" y="57"/>
                </a:cxn>
                <a:cxn ang="0">
                  <a:pos x="536" y="89"/>
                </a:cxn>
                <a:cxn ang="0">
                  <a:pos x="228" y="141"/>
                </a:cxn>
                <a:cxn ang="0">
                  <a:pos x="228" y="141"/>
                </a:cxn>
              </a:cxnLst>
              <a:rect l="0" t="0" r="r" b="b"/>
              <a:pathLst>
                <a:path w="1337" h="956">
                  <a:moveTo>
                    <a:pt x="228" y="141"/>
                  </a:moveTo>
                  <a:lnTo>
                    <a:pt x="225" y="143"/>
                  </a:lnTo>
                  <a:lnTo>
                    <a:pt x="211" y="152"/>
                  </a:lnTo>
                  <a:lnTo>
                    <a:pt x="189" y="167"/>
                  </a:lnTo>
                  <a:lnTo>
                    <a:pt x="166" y="188"/>
                  </a:lnTo>
                  <a:lnTo>
                    <a:pt x="135" y="215"/>
                  </a:lnTo>
                  <a:lnTo>
                    <a:pt x="107" y="249"/>
                  </a:lnTo>
                  <a:lnTo>
                    <a:pt x="78" y="289"/>
                  </a:lnTo>
                  <a:lnTo>
                    <a:pt x="52" y="336"/>
                  </a:lnTo>
                  <a:lnTo>
                    <a:pt x="27" y="388"/>
                  </a:lnTo>
                  <a:lnTo>
                    <a:pt x="10" y="449"/>
                  </a:lnTo>
                  <a:lnTo>
                    <a:pt x="0" y="515"/>
                  </a:lnTo>
                  <a:lnTo>
                    <a:pt x="0" y="589"/>
                  </a:lnTo>
                  <a:lnTo>
                    <a:pt x="10" y="669"/>
                  </a:lnTo>
                  <a:lnTo>
                    <a:pt x="34" y="758"/>
                  </a:lnTo>
                  <a:lnTo>
                    <a:pt x="71" y="854"/>
                  </a:lnTo>
                  <a:lnTo>
                    <a:pt x="126" y="956"/>
                  </a:lnTo>
                  <a:lnTo>
                    <a:pt x="1337" y="70"/>
                  </a:lnTo>
                  <a:lnTo>
                    <a:pt x="1331" y="68"/>
                  </a:lnTo>
                  <a:lnTo>
                    <a:pt x="1314" y="63"/>
                  </a:lnTo>
                  <a:lnTo>
                    <a:pt x="1288" y="55"/>
                  </a:lnTo>
                  <a:lnTo>
                    <a:pt x="1251" y="46"/>
                  </a:lnTo>
                  <a:lnTo>
                    <a:pt x="1208" y="36"/>
                  </a:lnTo>
                  <a:lnTo>
                    <a:pt x="1158" y="27"/>
                  </a:lnTo>
                  <a:lnTo>
                    <a:pt x="1101" y="17"/>
                  </a:lnTo>
                  <a:lnTo>
                    <a:pt x="1042" y="10"/>
                  </a:lnTo>
                  <a:lnTo>
                    <a:pt x="978" y="4"/>
                  </a:lnTo>
                  <a:lnTo>
                    <a:pt x="913" y="0"/>
                  </a:lnTo>
                  <a:lnTo>
                    <a:pt x="846" y="0"/>
                  </a:lnTo>
                  <a:lnTo>
                    <a:pt x="780" y="8"/>
                  </a:lnTo>
                  <a:lnTo>
                    <a:pt x="715" y="17"/>
                  </a:lnTo>
                  <a:lnTo>
                    <a:pt x="652" y="34"/>
                  </a:lnTo>
                  <a:lnTo>
                    <a:pt x="592" y="57"/>
                  </a:lnTo>
                  <a:lnTo>
                    <a:pt x="536" y="89"/>
                  </a:lnTo>
                  <a:lnTo>
                    <a:pt x="228" y="141"/>
                  </a:lnTo>
                  <a:lnTo>
                    <a:pt x="228" y="141"/>
                  </a:lnTo>
                  <a:close/>
                </a:path>
              </a:pathLst>
            </a:custGeom>
            <a:solidFill>
              <a:srgbClr val="4F66AB"/>
            </a:solidFill>
            <a:ln w="9525">
              <a:noFill/>
              <a:round/>
              <a:headEnd/>
              <a:tailEnd/>
            </a:ln>
          </p:spPr>
          <p:txBody>
            <a:bodyPr>
              <a:prstTxWarp prst="textNoShape">
                <a:avLst/>
              </a:prstTxWarp>
            </a:bodyPr>
            <a:lstStyle/>
            <a:p>
              <a:endParaRPr lang="es-MX"/>
            </a:p>
          </p:txBody>
        </p:sp>
        <p:sp>
          <p:nvSpPr>
            <p:cNvPr id="128006" name="Freeform 6"/>
            <p:cNvSpPr>
              <a:spLocks/>
            </p:cNvSpPr>
            <p:nvPr/>
          </p:nvSpPr>
          <p:spPr bwMode="auto">
            <a:xfrm>
              <a:off x="2156" y="1778"/>
              <a:ext cx="1373" cy="1053"/>
            </a:xfrm>
            <a:custGeom>
              <a:avLst/>
              <a:gdLst/>
              <a:ahLst/>
              <a:cxnLst>
                <a:cxn ang="0">
                  <a:pos x="591" y="526"/>
                </a:cxn>
                <a:cxn ang="0">
                  <a:pos x="0" y="952"/>
                </a:cxn>
                <a:cxn ang="0">
                  <a:pos x="1823" y="2106"/>
                </a:cxn>
                <a:cxn ang="0">
                  <a:pos x="2746" y="802"/>
                </a:cxn>
                <a:cxn ang="0">
                  <a:pos x="1356" y="0"/>
                </a:cxn>
                <a:cxn ang="0">
                  <a:pos x="591" y="526"/>
                </a:cxn>
                <a:cxn ang="0">
                  <a:pos x="591" y="526"/>
                </a:cxn>
              </a:cxnLst>
              <a:rect l="0" t="0" r="r" b="b"/>
              <a:pathLst>
                <a:path w="2746" h="2106">
                  <a:moveTo>
                    <a:pt x="591" y="526"/>
                  </a:moveTo>
                  <a:lnTo>
                    <a:pt x="0" y="952"/>
                  </a:lnTo>
                  <a:lnTo>
                    <a:pt x="1823" y="2106"/>
                  </a:lnTo>
                  <a:lnTo>
                    <a:pt x="2746" y="802"/>
                  </a:lnTo>
                  <a:lnTo>
                    <a:pt x="1356" y="0"/>
                  </a:lnTo>
                  <a:lnTo>
                    <a:pt x="591" y="526"/>
                  </a:lnTo>
                  <a:lnTo>
                    <a:pt x="591" y="526"/>
                  </a:lnTo>
                  <a:close/>
                </a:path>
              </a:pathLst>
            </a:custGeom>
            <a:solidFill>
              <a:srgbClr val="6991BD"/>
            </a:solidFill>
            <a:ln w="9525">
              <a:noFill/>
              <a:round/>
              <a:headEnd/>
              <a:tailEnd/>
            </a:ln>
          </p:spPr>
          <p:txBody>
            <a:bodyPr>
              <a:prstTxWarp prst="textNoShape">
                <a:avLst/>
              </a:prstTxWarp>
            </a:bodyPr>
            <a:lstStyle/>
            <a:p>
              <a:endParaRPr lang="es-MX"/>
            </a:p>
          </p:txBody>
        </p:sp>
        <p:sp>
          <p:nvSpPr>
            <p:cNvPr id="128007" name="Freeform 7"/>
            <p:cNvSpPr>
              <a:spLocks/>
            </p:cNvSpPr>
            <p:nvPr/>
          </p:nvSpPr>
          <p:spPr bwMode="auto">
            <a:xfrm>
              <a:off x="2197" y="2205"/>
              <a:ext cx="274" cy="155"/>
            </a:xfrm>
            <a:custGeom>
              <a:avLst/>
              <a:gdLst/>
              <a:ahLst/>
              <a:cxnLst>
                <a:cxn ang="0">
                  <a:pos x="0" y="33"/>
                </a:cxn>
                <a:cxn ang="0">
                  <a:pos x="504" y="310"/>
                </a:cxn>
                <a:cxn ang="0">
                  <a:pos x="547" y="274"/>
                </a:cxn>
                <a:cxn ang="0">
                  <a:pos x="42" y="0"/>
                </a:cxn>
                <a:cxn ang="0">
                  <a:pos x="0" y="33"/>
                </a:cxn>
                <a:cxn ang="0">
                  <a:pos x="0" y="33"/>
                </a:cxn>
              </a:cxnLst>
              <a:rect l="0" t="0" r="r" b="b"/>
              <a:pathLst>
                <a:path w="547" h="310">
                  <a:moveTo>
                    <a:pt x="0" y="33"/>
                  </a:moveTo>
                  <a:lnTo>
                    <a:pt x="504" y="310"/>
                  </a:lnTo>
                  <a:lnTo>
                    <a:pt x="547"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28008" name="Freeform 8"/>
            <p:cNvSpPr>
              <a:spLocks/>
            </p:cNvSpPr>
            <p:nvPr/>
          </p:nvSpPr>
          <p:spPr bwMode="auto">
            <a:xfrm>
              <a:off x="2258" y="2162"/>
              <a:ext cx="273" cy="154"/>
            </a:xfrm>
            <a:custGeom>
              <a:avLst/>
              <a:gdLst/>
              <a:ahLst/>
              <a:cxnLst>
                <a:cxn ang="0">
                  <a:pos x="0" y="30"/>
                </a:cxn>
                <a:cxn ang="0">
                  <a:pos x="506" y="308"/>
                </a:cxn>
                <a:cxn ang="0">
                  <a:pos x="546" y="275"/>
                </a:cxn>
                <a:cxn ang="0">
                  <a:pos x="42" y="0"/>
                </a:cxn>
                <a:cxn ang="0">
                  <a:pos x="0" y="30"/>
                </a:cxn>
                <a:cxn ang="0">
                  <a:pos x="0" y="30"/>
                </a:cxn>
              </a:cxnLst>
              <a:rect l="0" t="0" r="r" b="b"/>
              <a:pathLst>
                <a:path w="546" h="308">
                  <a:moveTo>
                    <a:pt x="0" y="30"/>
                  </a:moveTo>
                  <a:lnTo>
                    <a:pt x="506" y="308"/>
                  </a:lnTo>
                  <a:lnTo>
                    <a:pt x="546" y="275"/>
                  </a:lnTo>
                  <a:lnTo>
                    <a:pt x="42" y="0"/>
                  </a:lnTo>
                  <a:lnTo>
                    <a:pt x="0" y="30"/>
                  </a:lnTo>
                  <a:lnTo>
                    <a:pt x="0" y="30"/>
                  </a:lnTo>
                  <a:close/>
                </a:path>
              </a:pathLst>
            </a:custGeom>
            <a:solidFill>
              <a:srgbClr val="000000"/>
            </a:solidFill>
            <a:ln w="9525">
              <a:noFill/>
              <a:round/>
              <a:headEnd/>
              <a:tailEnd/>
            </a:ln>
          </p:spPr>
          <p:txBody>
            <a:bodyPr>
              <a:prstTxWarp prst="textNoShape">
                <a:avLst/>
              </a:prstTxWarp>
            </a:bodyPr>
            <a:lstStyle/>
            <a:p>
              <a:endParaRPr lang="es-MX"/>
            </a:p>
          </p:txBody>
        </p:sp>
        <p:sp>
          <p:nvSpPr>
            <p:cNvPr id="128009" name="Freeform 9"/>
            <p:cNvSpPr>
              <a:spLocks/>
            </p:cNvSpPr>
            <p:nvPr/>
          </p:nvSpPr>
          <p:spPr bwMode="auto">
            <a:xfrm>
              <a:off x="2319" y="2118"/>
              <a:ext cx="273" cy="155"/>
            </a:xfrm>
            <a:custGeom>
              <a:avLst/>
              <a:gdLst/>
              <a:ahLst/>
              <a:cxnLst>
                <a:cxn ang="0">
                  <a:pos x="0" y="33"/>
                </a:cxn>
                <a:cxn ang="0">
                  <a:pos x="504" y="310"/>
                </a:cxn>
                <a:cxn ang="0">
                  <a:pos x="548" y="274"/>
                </a:cxn>
                <a:cxn ang="0">
                  <a:pos x="42" y="0"/>
                </a:cxn>
                <a:cxn ang="0">
                  <a:pos x="0" y="33"/>
                </a:cxn>
                <a:cxn ang="0">
                  <a:pos x="0" y="33"/>
                </a:cxn>
              </a:cxnLst>
              <a:rect l="0" t="0" r="r" b="b"/>
              <a:pathLst>
                <a:path w="548" h="310">
                  <a:moveTo>
                    <a:pt x="0" y="33"/>
                  </a:moveTo>
                  <a:lnTo>
                    <a:pt x="504" y="310"/>
                  </a:lnTo>
                  <a:lnTo>
                    <a:pt x="548"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28010" name="Freeform 10"/>
            <p:cNvSpPr>
              <a:spLocks/>
            </p:cNvSpPr>
            <p:nvPr/>
          </p:nvSpPr>
          <p:spPr bwMode="auto">
            <a:xfrm>
              <a:off x="2381" y="2074"/>
              <a:ext cx="274" cy="155"/>
            </a:xfrm>
            <a:custGeom>
              <a:avLst/>
              <a:gdLst/>
              <a:ahLst/>
              <a:cxnLst>
                <a:cxn ang="0">
                  <a:pos x="0" y="32"/>
                </a:cxn>
                <a:cxn ang="0">
                  <a:pos x="504" y="310"/>
                </a:cxn>
                <a:cxn ang="0">
                  <a:pos x="547" y="274"/>
                </a:cxn>
                <a:cxn ang="0">
                  <a:pos x="43" y="0"/>
                </a:cxn>
                <a:cxn ang="0">
                  <a:pos x="0" y="32"/>
                </a:cxn>
                <a:cxn ang="0">
                  <a:pos x="0" y="32"/>
                </a:cxn>
              </a:cxnLst>
              <a:rect l="0" t="0" r="r" b="b"/>
              <a:pathLst>
                <a:path w="547" h="310">
                  <a:moveTo>
                    <a:pt x="0" y="32"/>
                  </a:moveTo>
                  <a:lnTo>
                    <a:pt x="504" y="310"/>
                  </a:lnTo>
                  <a:lnTo>
                    <a:pt x="547" y="274"/>
                  </a:lnTo>
                  <a:lnTo>
                    <a:pt x="43"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28011" name="Freeform 11"/>
            <p:cNvSpPr>
              <a:spLocks/>
            </p:cNvSpPr>
            <p:nvPr/>
          </p:nvSpPr>
          <p:spPr bwMode="auto">
            <a:xfrm>
              <a:off x="2442" y="2033"/>
              <a:ext cx="273" cy="155"/>
            </a:xfrm>
            <a:custGeom>
              <a:avLst/>
              <a:gdLst/>
              <a:ahLst/>
              <a:cxnLst>
                <a:cxn ang="0">
                  <a:pos x="0" y="31"/>
                </a:cxn>
                <a:cxn ang="0">
                  <a:pos x="506" y="310"/>
                </a:cxn>
                <a:cxn ang="0">
                  <a:pos x="546" y="274"/>
                </a:cxn>
                <a:cxn ang="0">
                  <a:pos x="42" y="0"/>
                </a:cxn>
                <a:cxn ang="0">
                  <a:pos x="0" y="31"/>
                </a:cxn>
                <a:cxn ang="0">
                  <a:pos x="0" y="31"/>
                </a:cxn>
              </a:cxnLst>
              <a:rect l="0" t="0" r="r" b="b"/>
              <a:pathLst>
                <a:path w="546" h="310">
                  <a:moveTo>
                    <a:pt x="0" y="31"/>
                  </a:moveTo>
                  <a:lnTo>
                    <a:pt x="506" y="310"/>
                  </a:lnTo>
                  <a:lnTo>
                    <a:pt x="546" y="274"/>
                  </a:lnTo>
                  <a:lnTo>
                    <a:pt x="42"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28012" name="Freeform 12"/>
            <p:cNvSpPr>
              <a:spLocks/>
            </p:cNvSpPr>
            <p:nvPr/>
          </p:nvSpPr>
          <p:spPr bwMode="auto">
            <a:xfrm>
              <a:off x="2505" y="1990"/>
              <a:ext cx="273" cy="156"/>
            </a:xfrm>
            <a:custGeom>
              <a:avLst/>
              <a:gdLst/>
              <a:ahLst/>
              <a:cxnLst>
                <a:cxn ang="0">
                  <a:pos x="0" y="32"/>
                </a:cxn>
                <a:cxn ang="0">
                  <a:pos x="504" y="311"/>
                </a:cxn>
                <a:cxn ang="0">
                  <a:pos x="546" y="275"/>
                </a:cxn>
                <a:cxn ang="0">
                  <a:pos x="40" y="0"/>
                </a:cxn>
                <a:cxn ang="0">
                  <a:pos x="0" y="32"/>
                </a:cxn>
                <a:cxn ang="0">
                  <a:pos x="0" y="32"/>
                </a:cxn>
              </a:cxnLst>
              <a:rect l="0" t="0" r="r" b="b"/>
              <a:pathLst>
                <a:path w="546" h="311">
                  <a:moveTo>
                    <a:pt x="0" y="32"/>
                  </a:moveTo>
                  <a:lnTo>
                    <a:pt x="504" y="311"/>
                  </a:lnTo>
                  <a:lnTo>
                    <a:pt x="546" y="275"/>
                  </a:lnTo>
                  <a:lnTo>
                    <a:pt x="40"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28013" name="Freeform 13"/>
            <p:cNvSpPr>
              <a:spLocks/>
            </p:cNvSpPr>
            <p:nvPr/>
          </p:nvSpPr>
          <p:spPr bwMode="auto">
            <a:xfrm>
              <a:off x="2566" y="1946"/>
              <a:ext cx="274" cy="154"/>
            </a:xfrm>
            <a:custGeom>
              <a:avLst/>
              <a:gdLst/>
              <a:ahLst/>
              <a:cxnLst>
                <a:cxn ang="0">
                  <a:pos x="0" y="31"/>
                </a:cxn>
                <a:cxn ang="0">
                  <a:pos x="505" y="308"/>
                </a:cxn>
                <a:cxn ang="0">
                  <a:pos x="547" y="276"/>
                </a:cxn>
                <a:cxn ang="0">
                  <a:pos x="43" y="0"/>
                </a:cxn>
                <a:cxn ang="0">
                  <a:pos x="0" y="31"/>
                </a:cxn>
                <a:cxn ang="0">
                  <a:pos x="0" y="31"/>
                </a:cxn>
              </a:cxnLst>
              <a:rect l="0" t="0" r="r" b="b"/>
              <a:pathLst>
                <a:path w="547" h="308">
                  <a:moveTo>
                    <a:pt x="0" y="31"/>
                  </a:moveTo>
                  <a:lnTo>
                    <a:pt x="505" y="308"/>
                  </a:lnTo>
                  <a:lnTo>
                    <a:pt x="547" y="276"/>
                  </a:lnTo>
                  <a:lnTo>
                    <a:pt x="43"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28014" name="Freeform 14"/>
            <p:cNvSpPr>
              <a:spLocks/>
            </p:cNvSpPr>
            <p:nvPr/>
          </p:nvSpPr>
          <p:spPr bwMode="auto">
            <a:xfrm>
              <a:off x="3007" y="1841"/>
              <a:ext cx="566" cy="329"/>
            </a:xfrm>
            <a:custGeom>
              <a:avLst/>
              <a:gdLst/>
              <a:ahLst/>
              <a:cxnLst>
                <a:cxn ang="0">
                  <a:pos x="0" y="578"/>
                </a:cxn>
                <a:cxn ang="0">
                  <a:pos x="5" y="580"/>
                </a:cxn>
                <a:cxn ang="0">
                  <a:pos x="21" y="586"/>
                </a:cxn>
                <a:cxn ang="0">
                  <a:pos x="47" y="593"/>
                </a:cxn>
                <a:cxn ang="0">
                  <a:pos x="83" y="605"/>
                </a:cxn>
                <a:cxn ang="0">
                  <a:pos x="125" y="614"/>
                </a:cxn>
                <a:cxn ang="0">
                  <a:pos x="175" y="628"/>
                </a:cxn>
                <a:cxn ang="0">
                  <a:pos x="230" y="637"/>
                </a:cxn>
                <a:cxn ang="0">
                  <a:pos x="293" y="648"/>
                </a:cxn>
                <a:cxn ang="0">
                  <a:pos x="357" y="654"/>
                </a:cxn>
                <a:cxn ang="0">
                  <a:pos x="426" y="660"/>
                </a:cxn>
                <a:cxn ang="0">
                  <a:pos x="496" y="660"/>
                </a:cxn>
                <a:cxn ang="0">
                  <a:pos x="568" y="656"/>
                </a:cxn>
                <a:cxn ang="0">
                  <a:pos x="639" y="647"/>
                </a:cxn>
                <a:cxn ang="0">
                  <a:pos x="709" y="631"/>
                </a:cxn>
                <a:cxn ang="0">
                  <a:pos x="779" y="609"/>
                </a:cxn>
                <a:cxn ang="0">
                  <a:pos x="846" y="578"/>
                </a:cxn>
                <a:cxn ang="0">
                  <a:pos x="905" y="540"/>
                </a:cxn>
                <a:cxn ang="0">
                  <a:pos x="954" y="498"/>
                </a:cxn>
                <a:cxn ang="0">
                  <a:pos x="998" y="455"/>
                </a:cxn>
                <a:cxn ang="0">
                  <a:pos x="1034" y="409"/>
                </a:cxn>
                <a:cxn ang="0">
                  <a:pos x="1061" y="360"/>
                </a:cxn>
                <a:cxn ang="0">
                  <a:pos x="1084" y="312"/>
                </a:cxn>
                <a:cxn ang="0">
                  <a:pos x="1101" y="264"/>
                </a:cxn>
                <a:cxn ang="0">
                  <a:pos x="1114" y="219"/>
                </a:cxn>
                <a:cxn ang="0">
                  <a:pos x="1122" y="173"/>
                </a:cxn>
                <a:cxn ang="0">
                  <a:pos x="1125" y="133"/>
                </a:cxn>
                <a:cxn ang="0">
                  <a:pos x="1129" y="95"/>
                </a:cxn>
                <a:cxn ang="0">
                  <a:pos x="1131" y="63"/>
                </a:cxn>
                <a:cxn ang="0">
                  <a:pos x="1129" y="36"/>
                </a:cxn>
                <a:cxn ang="0">
                  <a:pos x="1129" y="17"/>
                </a:cxn>
                <a:cxn ang="0">
                  <a:pos x="1127" y="4"/>
                </a:cxn>
                <a:cxn ang="0">
                  <a:pos x="1127" y="0"/>
                </a:cxn>
                <a:cxn ang="0">
                  <a:pos x="213" y="268"/>
                </a:cxn>
                <a:cxn ang="0">
                  <a:pos x="0" y="578"/>
                </a:cxn>
                <a:cxn ang="0">
                  <a:pos x="0" y="578"/>
                </a:cxn>
              </a:cxnLst>
              <a:rect l="0" t="0" r="r" b="b"/>
              <a:pathLst>
                <a:path w="1131" h="660">
                  <a:moveTo>
                    <a:pt x="0" y="578"/>
                  </a:moveTo>
                  <a:lnTo>
                    <a:pt x="5" y="580"/>
                  </a:lnTo>
                  <a:lnTo>
                    <a:pt x="21" y="586"/>
                  </a:lnTo>
                  <a:lnTo>
                    <a:pt x="47" y="593"/>
                  </a:lnTo>
                  <a:lnTo>
                    <a:pt x="83" y="605"/>
                  </a:lnTo>
                  <a:lnTo>
                    <a:pt x="125" y="614"/>
                  </a:lnTo>
                  <a:lnTo>
                    <a:pt x="175" y="628"/>
                  </a:lnTo>
                  <a:lnTo>
                    <a:pt x="230" y="637"/>
                  </a:lnTo>
                  <a:lnTo>
                    <a:pt x="293" y="648"/>
                  </a:lnTo>
                  <a:lnTo>
                    <a:pt x="357" y="654"/>
                  </a:lnTo>
                  <a:lnTo>
                    <a:pt x="426" y="660"/>
                  </a:lnTo>
                  <a:lnTo>
                    <a:pt x="496" y="660"/>
                  </a:lnTo>
                  <a:lnTo>
                    <a:pt x="568" y="656"/>
                  </a:lnTo>
                  <a:lnTo>
                    <a:pt x="639" y="647"/>
                  </a:lnTo>
                  <a:lnTo>
                    <a:pt x="709" y="631"/>
                  </a:lnTo>
                  <a:lnTo>
                    <a:pt x="779" y="609"/>
                  </a:lnTo>
                  <a:lnTo>
                    <a:pt x="846" y="578"/>
                  </a:lnTo>
                  <a:lnTo>
                    <a:pt x="905" y="540"/>
                  </a:lnTo>
                  <a:lnTo>
                    <a:pt x="954" y="498"/>
                  </a:lnTo>
                  <a:lnTo>
                    <a:pt x="998" y="455"/>
                  </a:lnTo>
                  <a:lnTo>
                    <a:pt x="1034" y="409"/>
                  </a:lnTo>
                  <a:lnTo>
                    <a:pt x="1061" y="360"/>
                  </a:lnTo>
                  <a:lnTo>
                    <a:pt x="1084" y="312"/>
                  </a:lnTo>
                  <a:lnTo>
                    <a:pt x="1101" y="264"/>
                  </a:lnTo>
                  <a:lnTo>
                    <a:pt x="1114" y="219"/>
                  </a:lnTo>
                  <a:lnTo>
                    <a:pt x="1122" y="173"/>
                  </a:lnTo>
                  <a:lnTo>
                    <a:pt x="1125" y="133"/>
                  </a:lnTo>
                  <a:lnTo>
                    <a:pt x="1129" y="95"/>
                  </a:lnTo>
                  <a:lnTo>
                    <a:pt x="1131" y="63"/>
                  </a:lnTo>
                  <a:lnTo>
                    <a:pt x="1129" y="36"/>
                  </a:lnTo>
                  <a:lnTo>
                    <a:pt x="1129" y="17"/>
                  </a:lnTo>
                  <a:lnTo>
                    <a:pt x="1127" y="4"/>
                  </a:lnTo>
                  <a:lnTo>
                    <a:pt x="1127" y="0"/>
                  </a:lnTo>
                  <a:lnTo>
                    <a:pt x="213" y="268"/>
                  </a:lnTo>
                  <a:lnTo>
                    <a:pt x="0" y="578"/>
                  </a:lnTo>
                  <a:lnTo>
                    <a:pt x="0" y="578"/>
                  </a:lnTo>
                  <a:close/>
                </a:path>
              </a:pathLst>
            </a:custGeom>
            <a:solidFill>
              <a:srgbClr val="4F66AB"/>
            </a:solidFill>
            <a:ln w="9525">
              <a:noFill/>
              <a:round/>
              <a:headEnd/>
              <a:tailEnd/>
            </a:ln>
          </p:spPr>
          <p:txBody>
            <a:bodyPr>
              <a:prstTxWarp prst="textNoShape">
                <a:avLst/>
              </a:prstTxWarp>
            </a:bodyPr>
            <a:lstStyle/>
            <a:p>
              <a:endParaRPr lang="es-MX"/>
            </a:p>
          </p:txBody>
        </p:sp>
        <p:sp>
          <p:nvSpPr>
            <p:cNvPr id="128015" name="Freeform 15"/>
            <p:cNvSpPr>
              <a:spLocks/>
            </p:cNvSpPr>
            <p:nvPr/>
          </p:nvSpPr>
          <p:spPr bwMode="auto">
            <a:xfrm>
              <a:off x="2526" y="1603"/>
              <a:ext cx="1058" cy="922"/>
            </a:xfrm>
            <a:custGeom>
              <a:avLst/>
              <a:gdLst/>
              <a:ahLst/>
              <a:cxnLst>
                <a:cxn ang="0">
                  <a:pos x="397" y="257"/>
                </a:cxn>
                <a:cxn ang="0">
                  <a:pos x="395" y="260"/>
                </a:cxn>
                <a:cxn ang="0">
                  <a:pos x="391" y="270"/>
                </a:cxn>
                <a:cxn ang="0">
                  <a:pos x="388" y="285"/>
                </a:cxn>
                <a:cxn ang="0">
                  <a:pos x="384" y="306"/>
                </a:cxn>
                <a:cxn ang="0">
                  <a:pos x="378" y="331"/>
                </a:cxn>
                <a:cxn ang="0">
                  <a:pos x="376" y="361"/>
                </a:cxn>
                <a:cxn ang="0">
                  <a:pos x="376" y="394"/>
                </a:cxn>
                <a:cxn ang="0">
                  <a:pos x="380" y="432"/>
                </a:cxn>
                <a:cxn ang="0">
                  <a:pos x="386" y="470"/>
                </a:cxn>
                <a:cxn ang="0">
                  <a:pos x="397" y="509"/>
                </a:cxn>
                <a:cxn ang="0">
                  <a:pos x="412" y="551"/>
                </a:cxn>
                <a:cxn ang="0">
                  <a:pos x="435" y="595"/>
                </a:cxn>
                <a:cxn ang="0">
                  <a:pos x="464" y="637"/>
                </a:cxn>
                <a:cxn ang="0">
                  <a:pos x="502" y="679"/>
                </a:cxn>
                <a:cxn ang="0">
                  <a:pos x="547" y="720"/>
                </a:cxn>
                <a:cxn ang="0">
                  <a:pos x="604" y="762"/>
                </a:cxn>
                <a:cxn ang="0">
                  <a:pos x="0" y="1262"/>
                </a:cxn>
                <a:cxn ang="0">
                  <a:pos x="1053" y="1844"/>
                </a:cxn>
                <a:cxn ang="0">
                  <a:pos x="1333" y="1528"/>
                </a:cxn>
                <a:cxn ang="0">
                  <a:pos x="724" y="1230"/>
                </a:cxn>
                <a:cxn ang="0">
                  <a:pos x="1401" y="530"/>
                </a:cxn>
                <a:cxn ang="0">
                  <a:pos x="2032" y="821"/>
                </a:cxn>
                <a:cxn ang="0">
                  <a:pos x="2036" y="816"/>
                </a:cxn>
                <a:cxn ang="0">
                  <a:pos x="2046" y="798"/>
                </a:cxn>
                <a:cxn ang="0">
                  <a:pos x="2059" y="770"/>
                </a:cxn>
                <a:cxn ang="0">
                  <a:pos x="2074" y="734"/>
                </a:cxn>
                <a:cxn ang="0">
                  <a:pos x="2089" y="688"/>
                </a:cxn>
                <a:cxn ang="0">
                  <a:pos x="2105" y="637"/>
                </a:cxn>
                <a:cxn ang="0">
                  <a:pos x="2112" y="580"/>
                </a:cxn>
                <a:cxn ang="0">
                  <a:pos x="2116" y="519"/>
                </a:cxn>
                <a:cxn ang="0">
                  <a:pos x="2110" y="452"/>
                </a:cxn>
                <a:cxn ang="0">
                  <a:pos x="2095" y="386"/>
                </a:cxn>
                <a:cxn ang="0">
                  <a:pos x="2067" y="317"/>
                </a:cxn>
                <a:cxn ang="0">
                  <a:pos x="2027" y="249"/>
                </a:cxn>
                <a:cxn ang="0">
                  <a:pos x="1966" y="183"/>
                </a:cxn>
                <a:cxn ang="0">
                  <a:pos x="1890" y="118"/>
                </a:cxn>
                <a:cxn ang="0">
                  <a:pos x="1793" y="55"/>
                </a:cxn>
                <a:cxn ang="0">
                  <a:pos x="1673" y="0"/>
                </a:cxn>
                <a:cxn ang="0">
                  <a:pos x="1487" y="327"/>
                </a:cxn>
                <a:cxn ang="0">
                  <a:pos x="397" y="257"/>
                </a:cxn>
                <a:cxn ang="0">
                  <a:pos x="397" y="257"/>
                </a:cxn>
              </a:cxnLst>
              <a:rect l="0" t="0" r="r" b="b"/>
              <a:pathLst>
                <a:path w="2116" h="1844">
                  <a:moveTo>
                    <a:pt x="397" y="257"/>
                  </a:moveTo>
                  <a:lnTo>
                    <a:pt x="395" y="260"/>
                  </a:lnTo>
                  <a:lnTo>
                    <a:pt x="391" y="270"/>
                  </a:lnTo>
                  <a:lnTo>
                    <a:pt x="388" y="285"/>
                  </a:lnTo>
                  <a:lnTo>
                    <a:pt x="384" y="306"/>
                  </a:lnTo>
                  <a:lnTo>
                    <a:pt x="378" y="331"/>
                  </a:lnTo>
                  <a:lnTo>
                    <a:pt x="376" y="361"/>
                  </a:lnTo>
                  <a:lnTo>
                    <a:pt x="376" y="394"/>
                  </a:lnTo>
                  <a:lnTo>
                    <a:pt x="380" y="432"/>
                  </a:lnTo>
                  <a:lnTo>
                    <a:pt x="386" y="470"/>
                  </a:lnTo>
                  <a:lnTo>
                    <a:pt x="397" y="509"/>
                  </a:lnTo>
                  <a:lnTo>
                    <a:pt x="412" y="551"/>
                  </a:lnTo>
                  <a:lnTo>
                    <a:pt x="435" y="595"/>
                  </a:lnTo>
                  <a:lnTo>
                    <a:pt x="464" y="637"/>
                  </a:lnTo>
                  <a:lnTo>
                    <a:pt x="502" y="679"/>
                  </a:lnTo>
                  <a:lnTo>
                    <a:pt x="547" y="720"/>
                  </a:lnTo>
                  <a:lnTo>
                    <a:pt x="604" y="762"/>
                  </a:lnTo>
                  <a:lnTo>
                    <a:pt x="0" y="1262"/>
                  </a:lnTo>
                  <a:lnTo>
                    <a:pt x="1053" y="1844"/>
                  </a:lnTo>
                  <a:lnTo>
                    <a:pt x="1333" y="1528"/>
                  </a:lnTo>
                  <a:lnTo>
                    <a:pt x="724" y="1230"/>
                  </a:lnTo>
                  <a:lnTo>
                    <a:pt x="1401" y="530"/>
                  </a:lnTo>
                  <a:lnTo>
                    <a:pt x="2032" y="821"/>
                  </a:lnTo>
                  <a:lnTo>
                    <a:pt x="2036" y="816"/>
                  </a:lnTo>
                  <a:lnTo>
                    <a:pt x="2046" y="798"/>
                  </a:lnTo>
                  <a:lnTo>
                    <a:pt x="2059" y="770"/>
                  </a:lnTo>
                  <a:lnTo>
                    <a:pt x="2074" y="734"/>
                  </a:lnTo>
                  <a:lnTo>
                    <a:pt x="2089" y="688"/>
                  </a:lnTo>
                  <a:lnTo>
                    <a:pt x="2105" y="637"/>
                  </a:lnTo>
                  <a:lnTo>
                    <a:pt x="2112" y="580"/>
                  </a:lnTo>
                  <a:lnTo>
                    <a:pt x="2116" y="519"/>
                  </a:lnTo>
                  <a:lnTo>
                    <a:pt x="2110" y="452"/>
                  </a:lnTo>
                  <a:lnTo>
                    <a:pt x="2095" y="386"/>
                  </a:lnTo>
                  <a:lnTo>
                    <a:pt x="2067" y="317"/>
                  </a:lnTo>
                  <a:lnTo>
                    <a:pt x="2027" y="249"/>
                  </a:lnTo>
                  <a:lnTo>
                    <a:pt x="1966" y="183"/>
                  </a:lnTo>
                  <a:lnTo>
                    <a:pt x="1890" y="118"/>
                  </a:lnTo>
                  <a:lnTo>
                    <a:pt x="1793" y="55"/>
                  </a:lnTo>
                  <a:lnTo>
                    <a:pt x="1673" y="0"/>
                  </a:lnTo>
                  <a:lnTo>
                    <a:pt x="1487" y="327"/>
                  </a:lnTo>
                  <a:lnTo>
                    <a:pt x="397" y="257"/>
                  </a:lnTo>
                  <a:lnTo>
                    <a:pt x="397" y="257"/>
                  </a:lnTo>
                  <a:close/>
                </a:path>
              </a:pathLst>
            </a:custGeom>
            <a:solidFill>
              <a:srgbClr val="CCCCCC"/>
            </a:solidFill>
            <a:ln w="9525">
              <a:noFill/>
              <a:round/>
              <a:headEnd/>
              <a:tailEnd/>
            </a:ln>
          </p:spPr>
          <p:txBody>
            <a:bodyPr>
              <a:prstTxWarp prst="textNoShape">
                <a:avLst/>
              </a:prstTxWarp>
            </a:bodyPr>
            <a:lstStyle/>
            <a:p>
              <a:endParaRPr lang="es-MX"/>
            </a:p>
          </p:txBody>
        </p:sp>
        <p:sp>
          <p:nvSpPr>
            <p:cNvPr id="128016" name="Freeform 16"/>
            <p:cNvSpPr>
              <a:spLocks/>
            </p:cNvSpPr>
            <p:nvPr/>
          </p:nvSpPr>
          <p:spPr bwMode="auto">
            <a:xfrm>
              <a:off x="2395" y="1923"/>
              <a:ext cx="711" cy="852"/>
            </a:xfrm>
            <a:custGeom>
              <a:avLst/>
              <a:gdLst/>
              <a:ahLst/>
              <a:cxnLst>
                <a:cxn ang="0">
                  <a:pos x="1263" y="0"/>
                </a:cxn>
                <a:cxn ang="0">
                  <a:pos x="0" y="1210"/>
                </a:cxn>
                <a:cxn ang="0">
                  <a:pos x="394" y="1505"/>
                </a:cxn>
                <a:cxn ang="0">
                  <a:pos x="394" y="1507"/>
                </a:cxn>
                <a:cxn ang="0">
                  <a:pos x="398" y="1515"/>
                </a:cxn>
                <a:cxn ang="0">
                  <a:pos x="401" y="1526"/>
                </a:cxn>
                <a:cxn ang="0">
                  <a:pos x="411" y="1541"/>
                </a:cxn>
                <a:cxn ang="0">
                  <a:pos x="422" y="1560"/>
                </a:cxn>
                <a:cxn ang="0">
                  <a:pos x="438" y="1579"/>
                </a:cxn>
                <a:cxn ang="0">
                  <a:pos x="457" y="1600"/>
                </a:cxn>
                <a:cxn ang="0">
                  <a:pos x="483" y="1621"/>
                </a:cxn>
                <a:cxn ang="0">
                  <a:pos x="510" y="1640"/>
                </a:cxn>
                <a:cxn ang="0">
                  <a:pos x="546" y="1661"/>
                </a:cxn>
                <a:cxn ang="0">
                  <a:pos x="588" y="1676"/>
                </a:cxn>
                <a:cxn ang="0">
                  <a:pos x="637" y="1690"/>
                </a:cxn>
                <a:cxn ang="0">
                  <a:pos x="690" y="1699"/>
                </a:cxn>
                <a:cxn ang="0">
                  <a:pos x="753" y="1703"/>
                </a:cxn>
                <a:cxn ang="0">
                  <a:pos x="824" y="1703"/>
                </a:cxn>
                <a:cxn ang="0">
                  <a:pos x="902" y="1697"/>
                </a:cxn>
                <a:cxn ang="0">
                  <a:pos x="1379" y="1133"/>
                </a:cxn>
                <a:cxn ang="0">
                  <a:pos x="1375" y="1129"/>
                </a:cxn>
                <a:cxn ang="0">
                  <a:pos x="1366" y="1123"/>
                </a:cxn>
                <a:cxn ang="0">
                  <a:pos x="1350" y="1114"/>
                </a:cxn>
                <a:cxn ang="0">
                  <a:pos x="1331" y="1100"/>
                </a:cxn>
                <a:cxn ang="0">
                  <a:pos x="1307" y="1085"/>
                </a:cxn>
                <a:cxn ang="0">
                  <a:pos x="1278" y="1066"/>
                </a:cxn>
                <a:cxn ang="0">
                  <a:pos x="1244" y="1045"/>
                </a:cxn>
                <a:cxn ang="0">
                  <a:pos x="1210" y="1024"/>
                </a:cxn>
                <a:cxn ang="0">
                  <a:pos x="1168" y="999"/>
                </a:cxn>
                <a:cxn ang="0">
                  <a:pos x="1126" y="975"/>
                </a:cxn>
                <a:cxn ang="0">
                  <a:pos x="1080" y="950"/>
                </a:cxn>
                <a:cxn ang="0">
                  <a:pos x="1035" y="927"/>
                </a:cxn>
                <a:cxn ang="0">
                  <a:pos x="985" y="901"/>
                </a:cxn>
                <a:cxn ang="0">
                  <a:pos x="934" y="878"/>
                </a:cxn>
                <a:cxn ang="0">
                  <a:pos x="883" y="855"/>
                </a:cxn>
                <a:cxn ang="0">
                  <a:pos x="833" y="834"/>
                </a:cxn>
                <a:cxn ang="0">
                  <a:pos x="1423" y="239"/>
                </a:cxn>
                <a:cxn ang="0">
                  <a:pos x="1263" y="0"/>
                </a:cxn>
                <a:cxn ang="0">
                  <a:pos x="1263" y="0"/>
                </a:cxn>
              </a:cxnLst>
              <a:rect l="0" t="0" r="r" b="b"/>
              <a:pathLst>
                <a:path w="1423" h="1703">
                  <a:moveTo>
                    <a:pt x="1263" y="0"/>
                  </a:moveTo>
                  <a:lnTo>
                    <a:pt x="0" y="1210"/>
                  </a:lnTo>
                  <a:lnTo>
                    <a:pt x="394" y="1505"/>
                  </a:lnTo>
                  <a:lnTo>
                    <a:pt x="394" y="1507"/>
                  </a:lnTo>
                  <a:lnTo>
                    <a:pt x="398" y="1515"/>
                  </a:lnTo>
                  <a:lnTo>
                    <a:pt x="401" y="1526"/>
                  </a:lnTo>
                  <a:lnTo>
                    <a:pt x="411" y="1541"/>
                  </a:lnTo>
                  <a:lnTo>
                    <a:pt x="422" y="1560"/>
                  </a:lnTo>
                  <a:lnTo>
                    <a:pt x="438" y="1579"/>
                  </a:lnTo>
                  <a:lnTo>
                    <a:pt x="457" y="1600"/>
                  </a:lnTo>
                  <a:lnTo>
                    <a:pt x="483" y="1621"/>
                  </a:lnTo>
                  <a:lnTo>
                    <a:pt x="510" y="1640"/>
                  </a:lnTo>
                  <a:lnTo>
                    <a:pt x="546" y="1661"/>
                  </a:lnTo>
                  <a:lnTo>
                    <a:pt x="588" y="1676"/>
                  </a:lnTo>
                  <a:lnTo>
                    <a:pt x="637" y="1690"/>
                  </a:lnTo>
                  <a:lnTo>
                    <a:pt x="690" y="1699"/>
                  </a:lnTo>
                  <a:lnTo>
                    <a:pt x="753" y="1703"/>
                  </a:lnTo>
                  <a:lnTo>
                    <a:pt x="824" y="1703"/>
                  </a:lnTo>
                  <a:lnTo>
                    <a:pt x="902" y="1697"/>
                  </a:lnTo>
                  <a:lnTo>
                    <a:pt x="1379" y="1133"/>
                  </a:lnTo>
                  <a:lnTo>
                    <a:pt x="1375" y="1129"/>
                  </a:lnTo>
                  <a:lnTo>
                    <a:pt x="1366" y="1123"/>
                  </a:lnTo>
                  <a:lnTo>
                    <a:pt x="1350" y="1114"/>
                  </a:lnTo>
                  <a:lnTo>
                    <a:pt x="1331" y="1100"/>
                  </a:lnTo>
                  <a:lnTo>
                    <a:pt x="1307" y="1085"/>
                  </a:lnTo>
                  <a:lnTo>
                    <a:pt x="1278" y="1066"/>
                  </a:lnTo>
                  <a:lnTo>
                    <a:pt x="1244" y="1045"/>
                  </a:lnTo>
                  <a:lnTo>
                    <a:pt x="1210" y="1024"/>
                  </a:lnTo>
                  <a:lnTo>
                    <a:pt x="1168" y="999"/>
                  </a:lnTo>
                  <a:lnTo>
                    <a:pt x="1126" y="975"/>
                  </a:lnTo>
                  <a:lnTo>
                    <a:pt x="1080" y="950"/>
                  </a:lnTo>
                  <a:lnTo>
                    <a:pt x="1035" y="927"/>
                  </a:lnTo>
                  <a:lnTo>
                    <a:pt x="985" y="901"/>
                  </a:lnTo>
                  <a:lnTo>
                    <a:pt x="934" y="878"/>
                  </a:lnTo>
                  <a:lnTo>
                    <a:pt x="883" y="855"/>
                  </a:lnTo>
                  <a:lnTo>
                    <a:pt x="833" y="834"/>
                  </a:lnTo>
                  <a:lnTo>
                    <a:pt x="1423" y="239"/>
                  </a:lnTo>
                  <a:lnTo>
                    <a:pt x="1263" y="0"/>
                  </a:lnTo>
                  <a:lnTo>
                    <a:pt x="1263" y="0"/>
                  </a:lnTo>
                  <a:close/>
                </a:path>
              </a:pathLst>
            </a:custGeom>
            <a:solidFill>
              <a:srgbClr val="FFFFC2"/>
            </a:solidFill>
            <a:ln w="9525">
              <a:noFill/>
              <a:round/>
              <a:headEnd/>
              <a:tailEnd/>
            </a:ln>
          </p:spPr>
          <p:txBody>
            <a:bodyPr>
              <a:prstTxWarp prst="textNoShape">
                <a:avLst/>
              </a:prstTxWarp>
            </a:bodyPr>
            <a:lstStyle/>
            <a:p>
              <a:endParaRPr lang="es-MX"/>
            </a:p>
          </p:txBody>
        </p:sp>
        <p:sp>
          <p:nvSpPr>
            <p:cNvPr id="128017" name="Freeform 17"/>
            <p:cNvSpPr>
              <a:spLocks/>
            </p:cNvSpPr>
            <p:nvPr/>
          </p:nvSpPr>
          <p:spPr bwMode="auto">
            <a:xfrm>
              <a:off x="2776" y="1567"/>
              <a:ext cx="744" cy="493"/>
            </a:xfrm>
            <a:custGeom>
              <a:avLst/>
              <a:gdLst/>
              <a:ahLst/>
              <a:cxnLst>
                <a:cxn ang="0">
                  <a:pos x="760" y="958"/>
                </a:cxn>
                <a:cxn ang="0">
                  <a:pos x="850" y="971"/>
                </a:cxn>
                <a:cxn ang="0">
                  <a:pos x="939" y="981"/>
                </a:cxn>
                <a:cxn ang="0">
                  <a:pos x="1025" y="986"/>
                </a:cxn>
                <a:cxn ang="0">
                  <a:pos x="1108" y="984"/>
                </a:cxn>
                <a:cxn ang="0">
                  <a:pos x="1188" y="975"/>
                </a:cxn>
                <a:cxn ang="0">
                  <a:pos x="1260" y="958"/>
                </a:cxn>
                <a:cxn ang="0">
                  <a:pos x="1325" y="933"/>
                </a:cxn>
                <a:cxn ang="0">
                  <a:pos x="1369" y="905"/>
                </a:cxn>
                <a:cxn ang="0">
                  <a:pos x="1395" y="876"/>
                </a:cxn>
                <a:cxn ang="0">
                  <a:pos x="1418" y="844"/>
                </a:cxn>
                <a:cxn ang="0">
                  <a:pos x="1437" y="808"/>
                </a:cxn>
                <a:cxn ang="0">
                  <a:pos x="1452" y="768"/>
                </a:cxn>
                <a:cxn ang="0">
                  <a:pos x="1464" y="728"/>
                </a:cxn>
                <a:cxn ang="0">
                  <a:pos x="1473" y="688"/>
                </a:cxn>
                <a:cxn ang="0">
                  <a:pos x="1481" y="650"/>
                </a:cxn>
                <a:cxn ang="0">
                  <a:pos x="1489" y="589"/>
                </a:cxn>
                <a:cxn ang="0">
                  <a:pos x="1468" y="494"/>
                </a:cxn>
                <a:cxn ang="0">
                  <a:pos x="1416" y="401"/>
                </a:cxn>
                <a:cxn ang="0">
                  <a:pos x="1336" y="308"/>
                </a:cxn>
                <a:cxn ang="0">
                  <a:pos x="1236" y="220"/>
                </a:cxn>
                <a:cxn ang="0">
                  <a:pos x="1116" y="146"/>
                </a:cxn>
                <a:cxn ang="0">
                  <a:pos x="987" y="83"/>
                </a:cxn>
                <a:cxn ang="0">
                  <a:pos x="848" y="38"/>
                </a:cxn>
                <a:cxn ang="0">
                  <a:pos x="707" y="13"/>
                </a:cxn>
                <a:cxn ang="0">
                  <a:pos x="568" y="0"/>
                </a:cxn>
                <a:cxn ang="0">
                  <a:pos x="439" y="0"/>
                </a:cxn>
                <a:cxn ang="0">
                  <a:pos x="319" y="17"/>
                </a:cxn>
                <a:cxn ang="0">
                  <a:pos x="213" y="45"/>
                </a:cxn>
                <a:cxn ang="0">
                  <a:pos x="125" y="93"/>
                </a:cxn>
                <a:cxn ang="0">
                  <a:pos x="57" y="158"/>
                </a:cxn>
                <a:cxn ang="0">
                  <a:pos x="15" y="241"/>
                </a:cxn>
                <a:cxn ang="0">
                  <a:pos x="0" y="342"/>
                </a:cxn>
                <a:cxn ang="0">
                  <a:pos x="21" y="448"/>
                </a:cxn>
                <a:cxn ang="0">
                  <a:pos x="74" y="551"/>
                </a:cxn>
                <a:cxn ang="0">
                  <a:pos x="152" y="652"/>
                </a:cxn>
                <a:cxn ang="0">
                  <a:pos x="255" y="743"/>
                </a:cxn>
                <a:cxn ang="0">
                  <a:pos x="374" y="823"/>
                </a:cxn>
                <a:cxn ang="0">
                  <a:pos x="506" y="889"/>
                </a:cxn>
                <a:cxn ang="0">
                  <a:pos x="646" y="937"/>
                </a:cxn>
                <a:cxn ang="0">
                  <a:pos x="717" y="952"/>
                </a:cxn>
              </a:cxnLst>
              <a:rect l="0" t="0" r="r" b="b"/>
              <a:pathLst>
                <a:path w="1489" h="986">
                  <a:moveTo>
                    <a:pt x="717" y="952"/>
                  </a:moveTo>
                  <a:lnTo>
                    <a:pt x="760" y="958"/>
                  </a:lnTo>
                  <a:lnTo>
                    <a:pt x="806" y="965"/>
                  </a:lnTo>
                  <a:lnTo>
                    <a:pt x="850" y="971"/>
                  </a:lnTo>
                  <a:lnTo>
                    <a:pt x="895" y="977"/>
                  </a:lnTo>
                  <a:lnTo>
                    <a:pt x="939" y="981"/>
                  </a:lnTo>
                  <a:lnTo>
                    <a:pt x="983" y="984"/>
                  </a:lnTo>
                  <a:lnTo>
                    <a:pt x="1025" y="986"/>
                  </a:lnTo>
                  <a:lnTo>
                    <a:pt x="1070" y="986"/>
                  </a:lnTo>
                  <a:lnTo>
                    <a:pt x="1108" y="984"/>
                  </a:lnTo>
                  <a:lnTo>
                    <a:pt x="1150" y="981"/>
                  </a:lnTo>
                  <a:lnTo>
                    <a:pt x="1188" y="975"/>
                  </a:lnTo>
                  <a:lnTo>
                    <a:pt x="1226" y="969"/>
                  </a:lnTo>
                  <a:lnTo>
                    <a:pt x="1260" y="958"/>
                  </a:lnTo>
                  <a:lnTo>
                    <a:pt x="1295" y="946"/>
                  </a:lnTo>
                  <a:lnTo>
                    <a:pt x="1325" y="933"/>
                  </a:lnTo>
                  <a:lnTo>
                    <a:pt x="1355" y="916"/>
                  </a:lnTo>
                  <a:lnTo>
                    <a:pt x="1369" y="905"/>
                  </a:lnTo>
                  <a:lnTo>
                    <a:pt x="1384" y="893"/>
                  </a:lnTo>
                  <a:lnTo>
                    <a:pt x="1395" y="876"/>
                  </a:lnTo>
                  <a:lnTo>
                    <a:pt x="1409" y="863"/>
                  </a:lnTo>
                  <a:lnTo>
                    <a:pt x="1418" y="844"/>
                  </a:lnTo>
                  <a:lnTo>
                    <a:pt x="1428" y="827"/>
                  </a:lnTo>
                  <a:lnTo>
                    <a:pt x="1437" y="808"/>
                  </a:lnTo>
                  <a:lnTo>
                    <a:pt x="1447" y="789"/>
                  </a:lnTo>
                  <a:lnTo>
                    <a:pt x="1452" y="768"/>
                  </a:lnTo>
                  <a:lnTo>
                    <a:pt x="1458" y="749"/>
                  </a:lnTo>
                  <a:lnTo>
                    <a:pt x="1464" y="728"/>
                  </a:lnTo>
                  <a:lnTo>
                    <a:pt x="1470" y="709"/>
                  </a:lnTo>
                  <a:lnTo>
                    <a:pt x="1473" y="688"/>
                  </a:lnTo>
                  <a:lnTo>
                    <a:pt x="1479" y="669"/>
                  </a:lnTo>
                  <a:lnTo>
                    <a:pt x="1481" y="650"/>
                  </a:lnTo>
                  <a:lnTo>
                    <a:pt x="1487" y="635"/>
                  </a:lnTo>
                  <a:lnTo>
                    <a:pt x="1489" y="589"/>
                  </a:lnTo>
                  <a:lnTo>
                    <a:pt x="1483" y="543"/>
                  </a:lnTo>
                  <a:lnTo>
                    <a:pt x="1468" y="494"/>
                  </a:lnTo>
                  <a:lnTo>
                    <a:pt x="1447" y="448"/>
                  </a:lnTo>
                  <a:lnTo>
                    <a:pt x="1416" y="401"/>
                  </a:lnTo>
                  <a:lnTo>
                    <a:pt x="1382" y="353"/>
                  </a:lnTo>
                  <a:lnTo>
                    <a:pt x="1336" y="308"/>
                  </a:lnTo>
                  <a:lnTo>
                    <a:pt x="1291" y="264"/>
                  </a:lnTo>
                  <a:lnTo>
                    <a:pt x="1236" y="220"/>
                  </a:lnTo>
                  <a:lnTo>
                    <a:pt x="1179" y="182"/>
                  </a:lnTo>
                  <a:lnTo>
                    <a:pt x="1116" y="146"/>
                  </a:lnTo>
                  <a:lnTo>
                    <a:pt x="1053" y="114"/>
                  </a:lnTo>
                  <a:lnTo>
                    <a:pt x="987" y="83"/>
                  </a:lnTo>
                  <a:lnTo>
                    <a:pt x="918" y="59"/>
                  </a:lnTo>
                  <a:lnTo>
                    <a:pt x="848" y="38"/>
                  </a:lnTo>
                  <a:lnTo>
                    <a:pt x="779" y="25"/>
                  </a:lnTo>
                  <a:lnTo>
                    <a:pt x="707" y="13"/>
                  </a:lnTo>
                  <a:lnTo>
                    <a:pt x="639" y="4"/>
                  </a:lnTo>
                  <a:lnTo>
                    <a:pt x="568" y="0"/>
                  </a:lnTo>
                  <a:lnTo>
                    <a:pt x="504" y="0"/>
                  </a:lnTo>
                  <a:lnTo>
                    <a:pt x="439" y="0"/>
                  </a:lnTo>
                  <a:lnTo>
                    <a:pt x="378" y="7"/>
                  </a:lnTo>
                  <a:lnTo>
                    <a:pt x="319" y="17"/>
                  </a:lnTo>
                  <a:lnTo>
                    <a:pt x="266" y="30"/>
                  </a:lnTo>
                  <a:lnTo>
                    <a:pt x="213" y="45"/>
                  </a:lnTo>
                  <a:lnTo>
                    <a:pt x="167" y="68"/>
                  </a:lnTo>
                  <a:lnTo>
                    <a:pt x="125" y="93"/>
                  </a:lnTo>
                  <a:lnTo>
                    <a:pt x="89" y="125"/>
                  </a:lnTo>
                  <a:lnTo>
                    <a:pt x="57" y="158"/>
                  </a:lnTo>
                  <a:lnTo>
                    <a:pt x="34" y="197"/>
                  </a:lnTo>
                  <a:lnTo>
                    <a:pt x="15" y="241"/>
                  </a:lnTo>
                  <a:lnTo>
                    <a:pt x="4" y="291"/>
                  </a:lnTo>
                  <a:lnTo>
                    <a:pt x="0" y="342"/>
                  </a:lnTo>
                  <a:lnTo>
                    <a:pt x="5" y="395"/>
                  </a:lnTo>
                  <a:lnTo>
                    <a:pt x="21" y="448"/>
                  </a:lnTo>
                  <a:lnTo>
                    <a:pt x="43" y="502"/>
                  </a:lnTo>
                  <a:lnTo>
                    <a:pt x="74" y="551"/>
                  </a:lnTo>
                  <a:lnTo>
                    <a:pt x="110" y="602"/>
                  </a:lnTo>
                  <a:lnTo>
                    <a:pt x="152" y="652"/>
                  </a:lnTo>
                  <a:lnTo>
                    <a:pt x="203" y="699"/>
                  </a:lnTo>
                  <a:lnTo>
                    <a:pt x="255" y="743"/>
                  </a:lnTo>
                  <a:lnTo>
                    <a:pt x="313" y="785"/>
                  </a:lnTo>
                  <a:lnTo>
                    <a:pt x="374" y="823"/>
                  </a:lnTo>
                  <a:lnTo>
                    <a:pt x="439" y="859"/>
                  </a:lnTo>
                  <a:lnTo>
                    <a:pt x="506" y="889"/>
                  </a:lnTo>
                  <a:lnTo>
                    <a:pt x="576" y="916"/>
                  </a:lnTo>
                  <a:lnTo>
                    <a:pt x="646" y="937"/>
                  </a:lnTo>
                  <a:lnTo>
                    <a:pt x="717" y="952"/>
                  </a:lnTo>
                  <a:lnTo>
                    <a:pt x="717" y="952"/>
                  </a:lnTo>
                  <a:close/>
                </a:path>
              </a:pathLst>
            </a:custGeom>
            <a:solidFill>
              <a:srgbClr val="999999"/>
            </a:solidFill>
            <a:ln w="9525">
              <a:noFill/>
              <a:round/>
              <a:headEnd/>
              <a:tailEnd/>
            </a:ln>
          </p:spPr>
          <p:txBody>
            <a:bodyPr>
              <a:prstTxWarp prst="textNoShape">
                <a:avLst/>
              </a:prstTxWarp>
            </a:bodyPr>
            <a:lstStyle/>
            <a:p>
              <a:endParaRPr lang="es-MX"/>
            </a:p>
          </p:txBody>
        </p:sp>
        <p:sp>
          <p:nvSpPr>
            <p:cNvPr id="128018" name="Freeform 18"/>
            <p:cNvSpPr>
              <a:spLocks/>
            </p:cNvSpPr>
            <p:nvPr/>
          </p:nvSpPr>
          <p:spPr bwMode="auto">
            <a:xfrm>
              <a:off x="2835" y="1611"/>
              <a:ext cx="643" cy="387"/>
            </a:xfrm>
            <a:custGeom>
              <a:avLst/>
              <a:gdLst/>
              <a:ahLst/>
              <a:cxnLst>
                <a:cxn ang="0">
                  <a:pos x="593" y="694"/>
                </a:cxn>
                <a:cxn ang="0">
                  <a:pos x="720" y="734"/>
                </a:cxn>
                <a:cxn ang="0">
                  <a:pos x="844" y="761"/>
                </a:cxn>
                <a:cxn ang="0">
                  <a:pos x="956" y="774"/>
                </a:cxn>
                <a:cxn ang="0">
                  <a:pos x="1059" y="772"/>
                </a:cxn>
                <a:cxn ang="0">
                  <a:pos x="1144" y="755"/>
                </a:cxn>
                <a:cxn ang="0">
                  <a:pos x="1215" y="724"/>
                </a:cxn>
                <a:cxn ang="0">
                  <a:pos x="1262" y="681"/>
                </a:cxn>
                <a:cxn ang="0">
                  <a:pos x="1285" y="624"/>
                </a:cxn>
                <a:cxn ang="0">
                  <a:pos x="1281" y="557"/>
                </a:cxn>
                <a:cxn ang="0">
                  <a:pos x="1255" y="489"/>
                </a:cxn>
                <a:cxn ang="0">
                  <a:pos x="1205" y="415"/>
                </a:cxn>
                <a:cxn ang="0">
                  <a:pos x="1135" y="340"/>
                </a:cxn>
                <a:cxn ang="0">
                  <a:pos x="1045" y="266"/>
                </a:cxn>
                <a:cxn ang="0">
                  <a:pos x="943" y="198"/>
                </a:cxn>
                <a:cxn ang="0">
                  <a:pos x="823" y="135"/>
                </a:cxn>
                <a:cxn ang="0">
                  <a:pos x="694" y="80"/>
                </a:cxn>
                <a:cxn ang="0">
                  <a:pos x="564" y="40"/>
                </a:cxn>
                <a:cxn ang="0">
                  <a:pos x="443" y="14"/>
                </a:cxn>
                <a:cxn ang="0">
                  <a:pos x="329" y="0"/>
                </a:cxn>
                <a:cxn ang="0">
                  <a:pos x="226" y="2"/>
                </a:cxn>
                <a:cxn ang="0">
                  <a:pos x="140" y="17"/>
                </a:cxn>
                <a:cxn ang="0">
                  <a:pos x="72" y="48"/>
                </a:cxn>
                <a:cxn ang="0">
                  <a:pos x="24" y="91"/>
                </a:cxn>
                <a:cxn ang="0">
                  <a:pos x="0" y="149"/>
                </a:cxn>
                <a:cxn ang="0">
                  <a:pos x="3" y="213"/>
                </a:cxn>
                <a:cxn ang="0">
                  <a:pos x="30" y="283"/>
                </a:cxn>
                <a:cxn ang="0">
                  <a:pos x="81" y="358"/>
                </a:cxn>
                <a:cxn ang="0">
                  <a:pos x="152" y="434"/>
                </a:cxn>
                <a:cxn ang="0">
                  <a:pos x="239" y="506"/>
                </a:cxn>
                <a:cxn ang="0">
                  <a:pos x="344" y="574"/>
                </a:cxn>
                <a:cxn ang="0">
                  <a:pos x="465" y="639"/>
                </a:cxn>
                <a:cxn ang="0">
                  <a:pos x="530" y="669"/>
                </a:cxn>
              </a:cxnLst>
              <a:rect l="0" t="0" r="r" b="b"/>
              <a:pathLst>
                <a:path w="1287" h="776">
                  <a:moveTo>
                    <a:pt x="530" y="669"/>
                  </a:moveTo>
                  <a:lnTo>
                    <a:pt x="593" y="694"/>
                  </a:lnTo>
                  <a:lnTo>
                    <a:pt x="659" y="717"/>
                  </a:lnTo>
                  <a:lnTo>
                    <a:pt x="720" y="734"/>
                  </a:lnTo>
                  <a:lnTo>
                    <a:pt x="785" y="749"/>
                  </a:lnTo>
                  <a:lnTo>
                    <a:pt x="844" y="761"/>
                  </a:lnTo>
                  <a:lnTo>
                    <a:pt x="901" y="768"/>
                  </a:lnTo>
                  <a:lnTo>
                    <a:pt x="956" y="774"/>
                  </a:lnTo>
                  <a:lnTo>
                    <a:pt x="1009" y="776"/>
                  </a:lnTo>
                  <a:lnTo>
                    <a:pt x="1059" y="772"/>
                  </a:lnTo>
                  <a:lnTo>
                    <a:pt x="1104" y="766"/>
                  </a:lnTo>
                  <a:lnTo>
                    <a:pt x="1144" y="755"/>
                  </a:lnTo>
                  <a:lnTo>
                    <a:pt x="1182" y="743"/>
                  </a:lnTo>
                  <a:lnTo>
                    <a:pt x="1215" y="724"/>
                  </a:lnTo>
                  <a:lnTo>
                    <a:pt x="1241" y="705"/>
                  </a:lnTo>
                  <a:lnTo>
                    <a:pt x="1262" y="681"/>
                  </a:lnTo>
                  <a:lnTo>
                    <a:pt x="1277" y="654"/>
                  </a:lnTo>
                  <a:lnTo>
                    <a:pt x="1285" y="624"/>
                  </a:lnTo>
                  <a:lnTo>
                    <a:pt x="1287" y="591"/>
                  </a:lnTo>
                  <a:lnTo>
                    <a:pt x="1281" y="557"/>
                  </a:lnTo>
                  <a:lnTo>
                    <a:pt x="1272" y="523"/>
                  </a:lnTo>
                  <a:lnTo>
                    <a:pt x="1255" y="489"/>
                  </a:lnTo>
                  <a:lnTo>
                    <a:pt x="1234" y="451"/>
                  </a:lnTo>
                  <a:lnTo>
                    <a:pt x="1205" y="415"/>
                  </a:lnTo>
                  <a:lnTo>
                    <a:pt x="1173" y="379"/>
                  </a:lnTo>
                  <a:lnTo>
                    <a:pt x="1135" y="340"/>
                  </a:lnTo>
                  <a:lnTo>
                    <a:pt x="1093" y="304"/>
                  </a:lnTo>
                  <a:lnTo>
                    <a:pt x="1045" y="266"/>
                  </a:lnTo>
                  <a:lnTo>
                    <a:pt x="996" y="232"/>
                  </a:lnTo>
                  <a:lnTo>
                    <a:pt x="943" y="198"/>
                  </a:lnTo>
                  <a:lnTo>
                    <a:pt x="884" y="168"/>
                  </a:lnTo>
                  <a:lnTo>
                    <a:pt x="823" y="135"/>
                  </a:lnTo>
                  <a:lnTo>
                    <a:pt x="760" y="109"/>
                  </a:lnTo>
                  <a:lnTo>
                    <a:pt x="694" y="80"/>
                  </a:lnTo>
                  <a:lnTo>
                    <a:pt x="629" y="59"/>
                  </a:lnTo>
                  <a:lnTo>
                    <a:pt x="564" y="40"/>
                  </a:lnTo>
                  <a:lnTo>
                    <a:pt x="502" y="25"/>
                  </a:lnTo>
                  <a:lnTo>
                    <a:pt x="443" y="14"/>
                  </a:lnTo>
                  <a:lnTo>
                    <a:pt x="384" y="6"/>
                  </a:lnTo>
                  <a:lnTo>
                    <a:pt x="329" y="0"/>
                  </a:lnTo>
                  <a:lnTo>
                    <a:pt x="277" y="0"/>
                  </a:lnTo>
                  <a:lnTo>
                    <a:pt x="226" y="2"/>
                  </a:lnTo>
                  <a:lnTo>
                    <a:pt x="180" y="8"/>
                  </a:lnTo>
                  <a:lnTo>
                    <a:pt x="140" y="17"/>
                  </a:lnTo>
                  <a:lnTo>
                    <a:pt x="104" y="31"/>
                  </a:lnTo>
                  <a:lnTo>
                    <a:pt x="72" y="48"/>
                  </a:lnTo>
                  <a:lnTo>
                    <a:pt x="45" y="69"/>
                  </a:lnTo>
                  <a:lnTo>
                    <a:pt x="24" y="91"/>
                  </a:lnTo>
                  <a:lnTo>
                    <a:pt x="9" y="120"/>
                  </a:lnTo>
                  <a:lnTo>
                    <a:pt x="0" y="149"/>
                  </a:lnTo>
                  <a:lnTo>
                    <a:pt x="0" y="181"/>
                  </a:lnTo>
                  <a:lnTo>
                    <a:pt x="3" y="213"/>
                  </a:lnTo>
                  <a:lnTo>
                    <a:pt x="15" y="249"/>
                  </a:lnTo>
                  <a:lnTo>
                    <a:pt x="30" y="283"/>
                  </a:lnTo>
                  <a:lnTo>
                    <a:pt x="53" y="321"/>
                  </a:lnTo>
                  <a:lnTo>
                    <a:pt x="81" y="358"/>
                  </a:lnTo>
                  <a:lnTo>
                    <a:pt x="114" y="396"/>
                  </a:lnTo>
                  <a:lnTo>
                    <a:pt x="152" y="434"/>
                  </a:lnTo>
                  <a:lnTo>
                    <a:pt x="194" y="470"/>
                  </a:lnTo>
                  <a:lnTo>
                    <a:pt x="239" y="506"/>
                  </a:lnTo>
                  <a:lnTo>
                    <a:pt x="291" y="542"/>
                  </a:lnTo>
                  <a:lnTo>
                    <a:pt x="344" y="574"/>
                  </a:lnTo>
                  <a:lnTo>
                    <a:pt x="403" y="609"/>
                  </a:lnTo>
                  <a:lnTo>
                    <a:pt x="465" y="639"/>
                  </a:lnTo>
                  <a:lnTo>
                    <a:pt x="530" y="669"/>
                  </a:lnTo>
                  <a:lnTo>
                    <a:pt x="530" y="669"/>
                  </a:lnTo>
                  <a:close/>
                </a:path>
              </a:pathLst>
            </a:custGeom>
            <a:solidFill>
              <a:srgbClr val="CCCCCC"/>
            </a:solidFill>
            <a:ln w="9525">
              <a:noFill/>
              <a:round/>
              <a:headEnd/>
              <a:tailEnd/>
            </a:ln>
          </p:spPr>
          <p:txBody>
            <a:bodyPr>
              <a:prstTxWarp prst="textNoShape">
                <a:avLst/>
              </a:prstTxWarp>
            </a:bodyPr>
            <a:lstStyle/>
            <a:p>
              <a:endParaRPr lang="es-MX"/>
            </a:p>
          </p:txBody>
        </p:sp>
        <p:sp>
          <p:nvSpPr>
            <p:cNvPr id="128019" name="Freeform 19"/>
            <p:cNvSpPr>
              <a:spLocks/>
            </p:cNvSpPr>
            <p:nvPr/>
          </p:nvSpPr>
          <p:spPr bwMode="auto">
            <a:xfrm>
              <a:off x="2783" y="1771"/>
              <a:ext cx="708" cy="303"/>
            </a:xfrm>
            <a:custGeom>
              <a:avLst/>
              <a:gdLst/>
              <a:ahLst/>
              <a:cxnLst>
                <a:cxn ang="0">
                  <a:pos x="34" y="4"/>
                </a:cxn>
                <a:cxn ang="0">
                  <a:pos x="38" y="37"/>
                </a:cxn>
                <a:cxn ang="0">
                  <a:pos x="55" y="94"/>
                </a:cxn>
                <a:cxn ang="0">
                  <a:pos x="93" y="166"/>
                </a:cxn>
                <a:cxn ang="0">
                  <a:pos x="156" y="248"/>
                </a:cxn>
                <a:cxn ang="0">
                  <a:pos x="251" y="333"/>
                </a:cxn>
                <a:cxn ang="0">
                  <a:pos x="384" y="413"/>
                </a:cxn>
                <a:cxn ang="0">
                  <a:pos x="563" y="483"/>
                </a:cxn>
                <a:cxn ang="0">
                  <a:pos x="778" y="537"/>
                </a:cxn>
                <a:cxn ang="0">
                  <a:pos x="964" y="557"/>
                </a:cxn>
                <a:cxn ang="0">
                  <a:pos x="1110" y="556"/>
                </a:cxn>
                <a:cxn ang="0">
                  <a:pos x="1223" y="538"/>
                </a:cxn>
                <a:cxn ang="0">
                  <a:pos x="1306" y="510"/>
                </a:cxn>
                <a:cxn ang="0">
                  <a:pos x="1363" y="478"/>
                </a:cxn>
                <a:cxn ang="0">
                  <a:pos x="1398" y="451"/>
                </a:cxn>
                <a:cxn ang="0">
                  <a:pos x="1411" y="434"/>
                </a:cxn>
                <a:cxn ang="0">
                  <a:pos x="1392" y="506"/>
                </a:cxn>
                <a:cxn ang="0">
                  <a:pos x="1384" y="514"/>
                </a:cxn>
                <a:cxn ang="0">
                  <a:pos x="1359" y="533"/>
                </a:cxn>
                <a:cxn ang="0">
                  <a:pos x="1314" y="557"/>
                </a:cxn>
                <a:cxn ang="0">
                  <a:pos x="1245" y="580"/>
                </a:cxn>
                <a:cxn ang="0">
                  <a:pos x="1148" y="599"/>
                </a:cxn>
                <a:cxn ang="0">
                  <a:pos x="1021" y="607"/>
                </a:cxn>
                <a:cxn ang="0">
                  <a:pos x="863" y="595"/>
                </a:cxn>
                <a:cxn ang="0">
                  <a:pos x="669" y="563"/>
                </a:cxn>
                <a:cxn ang="0">
                  <a:pos x="475" y="504"/>
                </a:cxn>
                <a:cxn ang="0">
                  <a:pos x="321" y="432"/>
                </a:cxn>
                <a:cxn ang="0">
                  <a:pos x="205" y="346"/>
                </a:cxn>
                <a:cxn ang="0">
                  <a:pos x="120" y="263"/>
                </a:cxn>
                <a:cxn ang="0">
                  <a:pos x="59" y="183"/>
                </a:cxn>
                <a:cxn ang="0">
                  <a:pos x="25" y="116"/>
                </a:cxn>
                <a:cxn ang="0">
                  <a:pos x="6" y="73"/>
                </a:cxn>
                <a:cxn ang="0">
                  <a:pos x="0" y="56"/>
                </a:cxn>
                <a:cxn ang="0">
                  <a:pos x="36" y="0"/>
                </a:cxn>
              </a:cxnLst>
              <a:rect l="0" t="0" r="r" b="b"/>
              <a:pathLst>
                <a:path w="1415" h="607">
                  <a:moveTo>
                    <a:pt x="36" y="0"/>
                  </a:moveTo>
                  <a:lnTo>
                    <a:pt x="34" y="4"/>
                  </a:lnTo>
                  <a:lnTo>
                    <a:pt x="36" y="18"/>
                  </a:lnTo>
                  <a:lnTo>
                    <a:pt x="38" y="37"/>
                  </a:lnTo>
                  <a:lnTo>
                    <a:pt x="46" y="63"/>
                  </a:lnTo>
                  <a:lnTo>
                    <a:pt x="55" y="94"/>
                  </a:lnTo>
                  <a:lnTo>
                    <a:pt x="72" y="128"/>
                  </a:lnTo>
                  <a:lnTo>
                    <a:pt x="93" y="166"/>
                  </a:lnTo>
                  <a:lnTo>
                    <a:pt x="122" y="208"/>
                  </a:lnTo>
                  <a:lnTo>
                    <a:pt x="156" y="248"/>
                  </a:lnTo>
                  <a:lnTo>
                    <a:pt x="200" y="291"/>
                  </a:lnTo>
                  <a:lnTo>
                    <a:pt x="251" y="333"/>
                  </a:lnTo>
                  <a:lnTo>
                    <a:pt x="314" y="375"/>
                  </a:lnTo>
                  <a:lnTo>
                    <a:pt x="384" y="413"/>
                  </a:lnTo>
                  <a:lnTo>
                    <a:pt x="468" y="451"/>
                  </a:lnTo>
                  <a:lnTo>
                    <a:pt x="563" y="483"/>
                  </a:lnTo>
                  <a:lnTo>
                    <a:pt x="671" y="514"/>
                  </a:lnTo>
                  <a:lnTo>
                    <a:pt x="778" y="537"/>
                  </a:lnTo>
                  <a:lnTo>
                    <a:pt x="875" y="550"/>
                  </a:lnTo>
                  <a:lnTo>
                    <a:pt x="964" y="557"/>
                  </a:lnTo>
                  <a:lnTo>
                    <a:pt x="1042" y="559"/>
                  </a:lnTo>
                  <a:lnTo>
                    <a:pt x="1110" y="556"/>
                  </a:lnTo>
                  <a:lnTo>
                    <a:pt x="1171" y="548"/>
                  </a:lnTo>
                  <a:lnTo>
                    <a:pt x="1223" y="538"/>
                  </a:lnTo>
                  <a:lnTo>
                    <a:pt x="1268" y="525"/>
                  </a:lnTo>
                  <a:lnTo>
                    <a:pt x="1306" y="510"/>
                  </a:lnTo>
                  <a:lnTo>
                    <a:pt x="1339" y="495"/>
                  </a:lnTo>
                  <a:lnTo>
                    <a:pt x="1363" y="478"/>
                  </a:lnTo>
                  <a:lnTo>
                    <a:pt x="1382" y="464"/>
                  </a:lnTo>
                  <a:lnTo>
                    <a:pt x="1398" y="451"/>
                  </a:lnTo>
                  <a:lnTo>
                    <a:pt x="1405" y="440"/>
                  </a:lnTo>
                  <a:lnTo>
                    <a:pt x="1411" y="434"/>
                  </a:lnTo>
                  <a:lnTo>
                    <a:pt x="1415" y="432"/>
                  </a:lnTo>
                  <a:lnTo>
                    <a:pt x="1392" y="506"/>
                  </a:lnTo>
                  <a:lnTo>
                    <a:pt x="1390" y="508"/>
                  </a:lnTo>
                  <a:lnTo>
                    <a:pt x="1384" y="514"/>
                  </a:lnTo>
                  <a:lnTo>
                    <a:pt x="1373" y="521"/>
                  </a:lnTo>
                  <a:lnTo>
                    <a:pt x="1359" y="533"/>
                  </a:lnTo>
                  <a:lnTo>
                    <a:pt x="1339" y="544"/>
                  </a:lnTo>
                  <a:lnTo>
                    <a:pt x="1314" y="557"/>
                  </a:lnTo>
                  <a:lnTo>
                    <a:pt x="1282" y="569"/>
                  </a:lnTo>
                  <a:lnTo>
                    <a:pt x="1245" y="580"/>
                  </a:lnTo>
                  <a:lnTo>
                    <a:pt x="1198" y="590"/>
                  </a:lnTo>
                  <a:lnTo>
                    <a:pt x="1148" y="599"/>
                  </a:lnTo>
                  <a:lnTo>
                    <a:pt x="1088" y="603"/>
                  </a:lnTo>
                  <a:lnTo>
                    <a:pt x="1021" y="607"/>
                  </a:lnTo>
                  <a:lnTo>
                    <a:pt x="947" y="601"/>
                  </a:lnTo>
                  <a:lnTo>
                    <a:pt x="863" y="595"/>
                  </a:lnTo>
                  <a:lnTo>
                    <a:pt x="770" y="582"/>
                  </a:lnTo>
                  <a:lnTo>
                    <a:pt x="669" y="563"/>
                  </a:lnTo>
                  <a:lnTo>
                    <a:pt x="567" y="537"/>
                  </a:lnTo>
                  <a:lnTo>
                    <a:pt x="475" y="504"/>
                  </a:lnTo>
                  <a:lnTo>
                    <a:pt x="394" y="468"/>
                  </a:lnTo>
                  <a:lnTo>
                    <a:pt x="321" y="432"/>
                  </a:lnTo>
                  <a:lnTo>
                    <a:pt x="259" y="390"/>
                  </a:lnTo>
                  <a:lnTo>
                    <a:pt x="205" y="346"/>
                  </a:lnTo>
                  <a:lnTo>
                    <a:pt x="158" y="305"/>
                  </a:lnTo>
                  <a:lnTo>
                    <a:pt x="120" y="263"/>
                  </a:lnTo>
                  <a:lnTo>
                    <a:pt x="86" y="221"/>
                  </a:lnTo>
                  <a:lnTo>
                    <a:pt x="59" y="183"/>
                  </a:lnTo>
                  <a:lnTo>
                    <a:pt x="38" y="147"/>
                  </a:lnTo>
                  <a:lnTo>
                    <a:pt x="25" y="116"/>
                  </a:lnTo>
                  <a:lnTo>
                    <a:pt x="11" y="92"/>
                  </a:lnTo>
                  <a:lnTo>
                    <a:pt x="6" y="73"/>
                  </a:lnTo>
                  <a:lnTo>
                    <a:pt x="0" y="59"/>
                  </a:lnTo>
                  <a:lnTo>
                    <a:pt x="0" y="56"/>
                  </a:lnTo>
                  <a:lnTo>
                    <a:pt x="36" y="0"/>
                  </a:lnTo>
                  <a:lnTo>
                    <a:pt x="36" y="0"/>
                  </a:lnTo>
                  <a:close/>
                </a:path>
              </a:pathLst>
            </a:custGeom>
            <a:solidFill>
              <a:srgbClr val="000000"/>
            </a:solidFill>
            <a:ln w="9525">
              <a:noFill/>
              <a:round/>
              <a:headEnd/>
              <a:tailEnd/>
            </a:ln>
          </p:spPr>
          <p:txBody>
            <a:bodyPr>
              <a:prstTxWarp prst="textNoShape">
                <a:avLst/>
              </a:prstTxWarp>
            </a:bodyPr>
            <a:lstStyle/>
            <a:p>
              <a:endParaRPr lang="es-MX"/>
            </a:p>
          </p:txBody>
        </p:sp>
        <p:sp>
          <p:nvSpPr>
            <p:cNvPr id="128020" name="Freeform 20"/>
            <p:cNvSpPr>
              <a:spLocks/>
            </p:cNvSpPr>
            <p:nvPr/>
          </p:nvSpPr>
          <p:spPr bwMode="auto">
            <a:xfrm>
              <a:off x="3140" y="1754"/>
              <a:ext cx="260" cy="212"/>
            </a:xfrm>
            <a:custGeom>
              <a:avLst/>
              <a:gdLst/>
              <a:ahLst/>
              <a:cxnLst>
                <a:cxn ang="0">
                  <a:pos x="0" y="356"/>
                </a:cxn>
                <a:cxn ang="0">
                  <a:pos x="337" y="0"/>
                </a:cxn>
                <a:cxn ang="0">
                  <a:pos x="494" y="149"/>
                </a:cxn>
                <a:cxn ang="0">
                  <a:pos x="519" y="316"/>
                </a:cxn>
                <a:cxn ang="0">
                  <a:pos x="416" y="365"/>
                </a:cxn>
                <a:cxn ang="0">
                  <a:pos x="245" y="342"/>
                </a:cxn>
                <a:cxn ang="0">
                  <a:pos x="209" y="424"/>
                </a:cxn>
                <a:cxn ang="0">
                  <a:pos x="0" y="356"/>
                </a:cxn>
                <a:cxn ang="0">
                  <a:pos x="0" y="356"/>
                </a:cxn>
              </a:cxnLst>
              <a:rect l="0" t="0" r="r" b="b"/>
              <a:pathLst>
                <a:path w="519" h="424">
                  <a:moveTo>
                    <a:pt x="0" y="356"/>
                  </a:moveTo>
                  <a:lnTo>
                    <a:pt x="337" y="0"/>
                  </a:lnTo>
                  <a:lnTo>
                    <a:pt x="494" y="149"/>
                  </a:lnTo>
                  <a:lnTo>
                    <a:pt x="519" y="316"/>
                  </a:lnTo>
                  <a:lnTo>
                    <a:pt x="416" y="365"/>
                  </a:lnTo>
                  <a:lnTo>
                    <a:pt x="245" y="342"/>
                  </a:lnTo>
                  <a:lnTo>
                    <a:pt x="209" y="424"/>
                  </a:lnTo>
                  <a:lnTo>
                    <a:pt x="0" y="356"/>
                  </a:lnTo>
                  <a:lnTo>
                    <a:pt x="0" y="356"/>
                  </a:lnTo>
                  <a:close/>
                </a:path>
              </a:pathLst>
            </a:custGeom>
            <a:solidFill>
              <a:srgbClr val="FFFFFF"/>
            </a:solidFill>
            <a:ln w="9525">
              <a:noFill/>
              <a:round/>
              <a:headEnd/>
              <a:tailEnd/>
            </a:ln>
          </p:spPr>
          <p:txBody>
            <a:bodyPr>
              <a:prstTxWarp prst="textNoShape">
                <a:avLst/>
              </a:prstTxWarp>
            </a:bodyPr>
            <a:lstStyle/>
            <a:p>
              <a:endParaRPr lang="es-MX"/>
            </a:p>
          </p:txBody>
        </p:sp>
        <p:sp>
          <p:nvSpPr>
            <p:cNvPr id="128021" name="Freeform 21"/>
            <p:cNvSpPr>
              <a:spLocks/>
            </p:cNvSpPr>
            <p:nvPr/>
          </p:nvSpPr>
          <p:spPr bwMode="auto">
            <a:xfrm>
              <a:off x="2594" y="2279"/>
              <a:ext cx="470" cy="462"/>
            </a:xfrm>
            <a:custGeom>
              <a:avLst/>
              <a:gdLst/>
              <a:ahLst/>
              <a:cxnLst>
                <a:cxn ang="0">
                  <a:pos x="484" y="0"/>
                </a:cxn>
                <a:cxn ang="0">
                  <a:pos x="481" y="87"/>
                </a:cxn>
                <a:cxn ang="0">
                  <a:pos x="557" y="131"/>
                </a:cxn>
                <a:cxn ang="0">
                  <a:pos x="684" y="89"/>
                </a:cxn>
                <a:cxn ang="0">
                  <a:pos x="907" y="201"/>
                </a:cxn>
                <a:cxn ang="0">
                  <a:pos x="939" y="302"/>
                </a:cxn>
                <a:cxn ang="0">
                  <a:pos x="737" y="503"/>
                </a:cxn>
                <a:cxn ang="0">
                  <a:pos x="722" y="387"/>
                </a:cxn>
                <a:cxn ang="0">
                  <a:pos x="587" y="313"/>
                </a:cxn>
                <a:cxn ang="0">
                  <a:pos x="410" y="551"/>
                </a:cxn>
                <a:cxn ang="0">
                  <a:pos x="521" y="610"/>
                </a:cxn>
                <a:cxn ang="0">
                  <a:pos x="574" y="610"/>
                </a:cxn>
                <a:cxn ang="0">
                  <a:pos x="597" y="714"/>
                </a:cxn>
                <a:cxn ang="0">
                  <a:pos x="450" y="920"/>
                </a:cxn>
                <a:cxn ang="0">
                  <a:pos x="446" y="920"/>
                </a:cxn>
                <a:cxn ang="0">
                  <a:pos x="435" y="920"/>
                </a:cxn>
                <a:cxn ang="0">
                  <a:pos x="420" y="921"/>
                </a:cxn>
                <a:cxn ang="0">
                  <a:pos x="399" y="923"/>
                </a:cxn>
                <a:cxn ang="0">
                  <a:pos x="374" y="921"/>
                </a:cxn>
                <a:cxn ang="0">
                  <a:pos x="346" y="921"/>
                </a:cxn>
                <a:cxn ang="0">
                  <a:pos x="313" y="918"/>
                </a:cxn>
                <a:cxn ang="0">
                  <a:pos x="281" y="912"/>
                </a:cxn>
                <a:cxn ang="0">
                  <a:pos x="245" y="902"/>
                </a:cxn>
                <a:cxn ang="0">
                  <a:pos x="209" y="889"/>
                </a:cxn>
                <a:cxn ang="0">
                  <a:pos x="174" y="870"/>
                </a:cxn>
                <a:cxn ang="0">
                  <a:pos x="138" y="847"/>
                </a:cxn>
                <a:cxn ang="0">
                  <a:pos x="106" y="819"/>
                </a:cxn>
                <a:cxn ang="0">
                  <a:pos x="76" y="785"/>
                </a:cxn>
                <a:cxn ang="0">
                  <a:pos x="47" y="743"/>
                </a:cxn>
                <a:cxn ang="0">
                  <a:pos x="24" y="693"/>
                </a:cxn>
                <a:cxn ang="0">
                  <a:pos x="5" y="640"/>
                </a:cxn>
                <a:cxn ang="0">
                  <a:pos x="0" y="591"/>
                </a:cxn>
                <a:cxn ang="0">
                  <a:pos x="1" y="541"/>
                </a:cxn>
                <a:cxn ang="0">
                  <a:pos x="13" y="498"/>
                </a:cxn>
                <a:cxn ang="0">
                  <a:pos x="30" y="456"/>
                </a:cxn>
                <a:cxn ang="0">
                  <a:pos x="51" y="416"/>
                </a:cxn>
                <a:cxn ang="0">
                  <a:pos x="78" y="380"/>
                </a:cxn>
                <a:cxn ang="0">
                  <a:pos x="106" y="347"/>
                </a:cxn>
                <a:cxn ang="0">
                  <a:pos x="136" y="317"/>
                </a:cxn>
                <a:cxn ang="0">
                  <a:pos x="165" y="290"/>
                </a:cxn>
                <a:cxn ang="0">
                  <a:pos x="194" y="269"/>
                </a:cxn>
                <a:cxn ang="0">
                  <a:pos x="222" y="250"/>
                </a:cxn>
                <a:cxn ang="0">
                  <a:pos x="243" y="235"/>
                </a:cxn>
                <a:cxn ang="0">
                  <a:pos x="262" y="226"/>
                </a:cxn>
                <a:cxn ang="0">
                  <a:pos x="273" y="218"/>
                </a:cxn>
                <a:cxn ang="0">
                  <a:pos x="279" y="218"/>
                </a:cxn>
                <a:cxn ang="0">
                  <a:pos x="484" y="0"/>
                </a:cxn>
                <a:cxn ang="0">
                  <a:pos x="484" y="0"/>
                </a:cxn>
              </a:cxnLst>
              <a:rect l="0" t="0" r="r" b="b"/>
              <a:pathLst>
                <a:path w="939" h="923">
                  <a:moveTo>
                    <a:pt x="484" y="0"/>
                  </a:moveTo>
                  <a:lnTo>
                    <a:pt x="481" y="87"/>
                  </a:lnTo>
                  <a:lnTo>
                    <a:pt x="557" y="131"/>
                  </a:lnTo>
                  <a:lnTo>
                    <a:pt x="684" y="89"/>
                  </a:lnTo>
                  <a:lnTo>
                    <a:pt x="907" y="201"/>
                  </a:lnTo>
                  <a:lnTo>
                    <a:pt x="939" y="302"/>
                  </a:lnTo>
                  <a:lnTo>
                    <a:pt x="737" y="503"/>
                  </a:lnTo>
                  <a:lnTo>
                    <a:pt x="722" y="387"/>
                  </a:lnTo>
                  <a:lnTo>
                    <a:pt x="587" y="313"/>
                  </a:lnTo>
                  <a:lnTo>
                    <a:pt x="410" y="551"/>
                  </a:lnTo>
                  <a:lnTo>
                    <a:pt x="521" y="610"/>
                  </a:lnTo>
                  <a:lnTo>
                    <a:pt x="574" y="610"/>
                  </a:lnTo>
                  <a:lnTo>
                    <a:pt x="597" y="714"/>
                  </a:lnTo>
                  <a:lnTo>
                    <a:pt x="450" y="920"/>
                  </a:lnTo>
                  <a:lnTo>
                    <a:pt x="446" y="920"/>
                  </a:lnTo>
                  <a:lnTo>
                    <a:pt x="435" y="920"/>
                  </a:lnTo>
                  <a:lnTo>
                    <a:pt x="420" y="921"/>
                  </a:lnTo>
                  <a:lnTo>
                    <a:pt x="399" y="923"/>
                  </a:lnTo>
                  <a:lnTo>
                    <a:pt x="374" y="921"/>
                  </a:lnTo>
                  <a:lnTo>
                    <a:pt x="346" y="921"/>
                  </a:lnTo>
                  <a:lnTo>
                    <a:pt x="313" y="918"/>
                  </a:lnTo>
                  <a:lnTo>
                    <a:pt x="281" y="912"/>
                  </a:lnTo>
                  <a:lnTo>
                    <a:pt x="245" y="902"/>
                  </a:lnTo>
                  <a:lnTo>
                    <a:pt x="209" y="889"/>
                  </a:lnTo>
                  <a:lnTo>
                    <a:pt x="174" y="870"/>
                  </a:lnTo>
                  <a:lnTo>
                    <a:pt x="138" y="847"/>
                  </a:lnTo>
                  <a:lnTo>
                    <a:pt x="106" y="819"/>
                  </a:lnTo>
                  <a:lnTo>
                    <a:pt x="76" y="785"/>
                  </a:lnTo>
                  <a:lnTo>
                    <a:pt x="47" y="743"/>
                  </a:lnTo>
                  <a:lnTo>
                    <a:pt x="24" y="693"/>
                  </a:lnTo>
                  <a:lnTo>
                    <a:pt x="5" y="640"/>
                  </a:lnTo>
                  <a:lnTo>
                    <a:pt x="0" y="591"/>
                  </a:lnTo>
                  <a:lnTo>
                    <a:pt x="1" y="541"/>
                  </a:lnTo>
                  <a:lnTo>
                    <a:pt x="13" y="498"/>
                  </a:lnTo>
                  <a:lnTo>
                    <a:pt x="30" y="456"/>
                  </a:lnTo>
                  <a:lnTo>
                    <a:pt x="51" y="416"/>
                  </a:lnTo>
                  <a:lnTo>
                    <a:pt x="78" y="380"/>
                  </a:lnTo>
                  <a:lnTo>
                    <a:pt x="106" y="347"/>
                  </a:lnTo>
                  <a:lnTo>
                    <a:pt x="136" y="317"/>
                  </a:lnTo>
                  <a:lnTo>
                    <a:pt x="165" y="290"/>
                  </a:lnTo>
                  <a:lnTo>
                    <a:pt x="194" y="269"/>
                  </a:lnTo>
                  <a:lnTo>
                    <a:pt x="222" y="250"/>
                  </a:lnTo>
                  <a:lnTo>
                    <a:pt x="243" y="235"/>
                  </a:lnTo>
                  <a:lnTo>
                    <a:pt x="262" y="226"/>
                  </a:lnTo>
                  <a:lnTo>
                    <a:pt x="273" y="218"/>
                  </a:lnTo>
                  <a:lnTo>
                    <a:pt x="279" y="218"/>
                  </a:lnTo>
                  <a:lnTo>
                    <a:pt x="484" y="0"/>
                  </a:lnTo>
                  <a:lnTo>
                    <a:pt x="484" y="0"/>
                  </a:lnTo>
                  <a:close/>
                </a:path>
              </a:pathLst>
            </a:custGeom>
            <a:solidFill>
              <a:srgbClr val="CCCCCC"/>
            </a:solidFill>
            <a:ln w="9525">
              <a:noFill/>
              <a:round/>
              <a:headEnd/>
              <a:tailEnd/>
            </a:ln>
          </p:spPr>
          <p:txBody>
            <a:bodyPr>
              <a:prstTxWarp prst="textNoShape">
                <a:avLst/>
              </a:prstTxWarp>
            </a:bodyPr>
            <a:lstStyle/>
            <a:p>
              <a:endParaRPr lang="es-MX"/>
            </a:p>
          </p:txBody>
        </p:sp>
        <p:sp>
          <p:nvSpPr>
            <p:cNvPr id="128022" name="Freeform 22"/>
            <p:cNvSpPr>
              <a:spLocks/>
            </p:cNvSpPr>
            <p:nvPr/>
          </p:nvSpPr>
          <p:spPr bwMode="auto">
            <a:xfrm>
              <a:off x="2269" y="1902"/>
              <a:ext cx="784" cy="790"/>
            </a:xfrm>
            <a:custGeom>
              <a:avLst/>
              <a:gdLst/>
              <a:ahLst/>
              <a:cxnLst>
                <a:cxn ang="0">
                  <a:pos x="331" y="907"/>
                </a:cxn>
                <a:cxn ang="0">
                  <a:pos x="1424" y="0"/>
                </a:cxn>
                <a:cxn ang="0">
                  <a:pos x="1569" y="68"/>
                </a:cxn>
                <a:cxn ang="0">
                  <a:pos x="786" y="777"/>
                </a:cxn>
                <a:cxn ang="0">
                  <a:pos x="789" y="777"/>
                </a:cxn>
                <a:cxn ang="0">
                  <a:pos x="799" y="785"/>
                </a:cxn>
                <a:cxn ang="0">
                  <a:pos x="816" y="794"/>
                </a:cxn>
                <a:cxn ang="0">
                  <a:pos x="837" y="808"/>
                </a:cxn>
                <a:cxn ang="0">
                  <a:pos x="860" y="825"/>
                </a:cxn>
                <a:cxn ang="0">
                  <a:pos x="888" y="848"/>
                </a:cxn>
                <a:cxn ang="0">
                  <a:pos x="913" y="870"/>
                </a:cxn>
                <a:cxn ang="0">
                  <a:pos x="941" y="899"/>
                </a:cxn>
                <a:cxn ang="0">
                  <a:pos x="964" y="929"/>
                </a:cxn>
                <a:cxn ang="0">
                  <a:pos x="987" y="964"/>
                </a:cxn>
                <a:cxn ang="0">
                  <a:pos x="1006" y="1000"/>
                </a:cxn>
                <a:cxn ang="0">
                  <a:pos x="1019" y="1041"/>
                </a:cxn>
                <a:cxn ang="0">
                  <a:pos x="1027" y="1083"/>
                </a:cxn>
                <a:cxn ang="0">
                  <a:pos x="1027" y="1127"/>
                </a:cxn>
                <a:cxn ang="0">
                  <a:pos x="1018" y="1173"/>
                </a:cxn>
                <a:cxn ang="0">
                  <a:pos x="999" y="1224"/>
                </a:cxn>
                <a:cxn ang="0">
                  <a:pos x="890" y="1344"/>
                </a:cxn>
                <a:cxn ang="0">
                  <a:pos x="1149" y="1462"/>
                </a:cxn>
                <a:cxn ang="0">
                  <a:pos x="1075" y="1579"/>
                </a:cxn>
                <a:cxn ang="0">
                  <a:pos x="884" y="1536"/>
                </a:cxn>
                <a:cxn ang="0">
                  <a:pos x="753" y="1372"/>
                </a:cxn>
                <a:cxn ang="0">
                  <a:pos x="767" y="1252"/>
                </a:cxn>
                <a:cxn ang="0">
                  <a:pos x="668" y="1169"/>
                </a:cxn>
                <a:cxn ang="0">
                  <a:pos x="341" y="1456"/>
                </a:cxn>
                <a:cxn ang="0">
                  <a:pos x="0" y="1144"/>
                </a:cxn>
                <a:cxn ang="0">
                  <a:pos x="331" y="907"/>
                </a:cxn>
                <a:cxn ang="0">
                  <a:pos x="331" y="907"/>
                </a:cxn>
              </a:cxnLst>
              <a:rect l="0" t="0" r="r" b="b"/>
              <a:pathLst>
                <a:path w="1569" h="1579">
                  <a:moveTo>
                    <a:pt x="331" y="907"/>
                  </a:moveTo>
                  <a:lnTo>
                    <a:pt x="1424" y="0"/>
                  </a:lnTo>
                  <a:lnTo>
                    <a:pt x="1569" y="68"/>
                  </a:lnTo>
                  <a:lnTo>
                    <a:pt x="786" y="777"/>
                  </a:lnTo>
                  <a:lnTo>
                    <a:pt x="789" y="777"/>
                  </a:lnTo>
                  <a:lnTo>
                    <a:pt x="799" y="785"/>
                  </a:lnTo>
                  <a:lnTo>
                    <a:pt x="816" y="794"/>
                  </a:lnTo>
                  <a:lnTo>
                    <a:pt x="837" y="808"/>
                  </a:lnTo>
                  <a:lnTo>
                    <a:pt x="860" y="825"/>
                  </a:lnTo>
                  <a:lnTo>
                    <a:pt x="888" y="848"/>
                  </a:lnTo>
                  <a:lnTo>
                    <a:pt x="913" y="870"/>
                  </a:lnTo>
                  <a:lnTo>
                    <a:pt x="941" y="899"/>
                  </a:lnTo>
                  <a:lnTo>
                    <a:pt x="964" y="929"/>
                  </a:lnTo>
                  <a:lnTo>
                    <a:pt x="987" y="964"/>
                  </a:lnTo>
                  <a:lnTo>
                    <a:pt x="1006" y="1000"/>
                  </a:lnTo>
                  <a:lnTo>
                    <a:pt x="1019" y="1041"/>
                  </a:lnTo>
                  <a:lnTo>
                    <a:pt x="1027" y="1083"/>
                  </a:lnTo>
                  <a:lnTo>
                    <a:pt x="1027" y="1127"/>
                  </a:lnTo>
                  <a:lnTo>
                    <a:pt x="1018" y="1173"/>
                  </a:lnTo>
                  <a:lnTo>
                    <a:pt x="999" y="1224"/>
                  </a:lnTo>
                  <a:lnTo>
                    <a:pt x="890" y="1344"/>
                  </a:lnTo>
                  <a:lnTo>
                    <a:pt x="1149" y="1462"/>
                  </a:lnTo>
                  <a:lnTo>
                    <a:pt x="1075" y="1579"/>
                  </a:lnTo>
                  <a:lnTo>
                    <a:pt x="884" y="1536"/>
                  </a:lnTo>
                  <a:lnTo>
                    <a:pt x="753" y="1372"/>
                  </a:lnTo>
                  <a:lnTo>
                    <a:pt x="767" y="1252"/>
                  </a:lnTo>
                  <a:lnTo>
                    <a:pt x="668" y="1169"/>
                  </a:lnTo>
                  <a:lnTo>
                    <a:pt x="341" y="1456"/>
                  </a:lnTo>
                  <a:lnTo>
                    <a:pt x="0" y="1144"/>
                  </a:lnTo>
                  <a:lnTo>
                    <a:pt x="331" y="907"/>
                  </a:lnTo>
                  <a:lnTo>
                    <a:pt x="331" y="907"/>
                  </a:lnTo>
                  <a:close/>
                </a:path>
              </a:pathLst>
            </a:custGeom>
            <a:solidFill>
              <a:srgbClr val="E6E6E6"/>
            </a:solidFill>
            <a:ln w="9525">
              <a:noFill/>
              <a:round/>
              <a:headEnd/>
              <a:tailEnd/>
            </a:ln>
          </p:spPr>
          <p:txBody>
            <a:bodyPr>
              <a:prstTxWarp prst="textNoShape">
                <a:avLst/>
              </a:prstTxWarp>
            </a:bodyPr>
            <a:lstStyle/>
            <a:p>
              <a:endParaRPr lang="es-MX"/>
            </a:p>
          </p:txBody>
        </p:sp>
        <p:sp>
          <p:nvSpPr>
            <p:cNvPr id="128023" name="Freeform 23"/>
            <p:cNvSpPr>
              <a:spLocks/>
            </p:cNvSpPr>
            <p:nvPr/>
          </p:nvSpPr>
          <p:spPr bwMode="auto">
            <a:xfrm>
              <a:off x="2412" y="2413"/>
              <a:ext cx="126" cy="126"/>
            </a:xfrm>
            <a:custGeom>
              <a:avLst/>
              <a:gdLst/>
              <a:ahLst/>
              <a:cxnLst>
                <a:cxn ang="0">
                  <a:pos x="137" y="252"/>
                </a:cxn>
                <a:cxn ang="0">
                  <a:pos x="162" y="247"/>
                </a:cxn>
                <a:cxn ang="0">
                  <a:pos x="185" y="237"/>
                </a:cxn>
                <a:cxn ang="0">
                  <a:pos x="206" y="222"/>
                </a:cxn>
                <a:cxn ang="0">
                  <a:pos x="223" y="207"/>
                </a:cxn>
                <a:cxn ang="0">
                  <a:pos x="236" y="186"/>
                </a:cxn>
                <a:cxn ang="0">
                  <a:pos x="246" y="163"/>
                </a:cxn>
                <a:cxn ang="0">
                  <a:pos x="251" y="138"/>
                </a:cxn>
                <a:cxn ang="0">
                  <a:pos x="251" y="114"/>
                </a:cxn>
                <a:cxn ang="0">
                  <a:pos x="246" y="87"/>
                </a:cxn>
                <a:cxn ang="0">
                  <a:pos x="236" y="64"/>
                </a:cxn>
                <a:cxn ang="0">
                  <a:pos x="223" y="45"/>
                </a:cxn>
                <a:cxn ang="0">
                  <a:pos x="206" y="26"/>
                </a:cxn>
                <a:cxn ang="0">
                  <a:pos x="185" y="13"/>
                </a:cxn>
                <a:cxn ang="0">
                  <a:pos x="162" y="3"/>
                </a:cxn>
                <a:cxn ang="0">
                  <a:pos x="137" y="0"/>
                </a:cxn>
                <a:cxn ang="0">
                  <a:pos x="111" y="0"/>
                </a:cxn>
                <a:cxn ang="0">
                  <a:pos x="86" y="3"/>
                </a:cxn>
                <a:cxn ang="0">
                  <a:pos x="65" y="13"/>
                </a:cxn>
                <a:cxn ang="0">
                  <a:pos x="44" y="26"/>
                </a:cxn>
                <a:cxn ang="0">
                  <a:pos x="27" y="45"/>
                </a:cxn>
                <a:cxn ang="0">
                  <a:pos x="14" y="64"/>
                </a:cxn>
                <a:cxn ang="0">
                  <a:pos x="4" y="87"/>
                </a:cxn>
                <a:cxn ang="0">
                  <a:pos x="0" y="114"/>
                </a:cxn>
                <a:cxn ang="0">
                  <a:pos x="0" y="138"/>
                </a:cxn>
                <a:cxn ang="0">
                  <a:pos x="4" y="163"/>
                </a:cxn>
                <a:cxn ang="0">
                  <a:pos x="14" y="186"/>
                </a:cxn>
                <a:cxn ang="0">
                  <a:pos x="27" y="207"/>
                </a:cxn>
                <a:cxn ang="0">
                  <a:pos x="44" y="222"/>
                </a:cxn>
                <a:cxn ang="0">
                  <a:pos x="65" y="237"/>
                </a:cxn>
                <a:cxn ang="0">
                  <a:pos x="86" y="247"/>
                </a:cxn>
                <a:cxn ang="0">
                  <a:pos x="111" y="252"/>
                </a:cxn>
                <a:cxn ang="0">
                  <a:pos x="126" y="252"/>
                </a:cxn>
              </a:cxnLst>
              <a:rect l="0" t="0" r="r" b="b"/>
              <a:pathLst>
                <a:path w="253" h="252">
                  <a:moveTo>
                    <a:pt x="126" y="252"/>
                  </a:moveTo>
                  <a:lnTo>
                    <a:pt x="137" y="252"/>
                  </a:lnTo>
                  <a:lnTo>
                    <a:pt x="151" y="251"/>
                  </a:lnTo>
                  <a:lnTo>
                    <a:pt x="162" y="247"/>
                  </a:lnTo>
                  <a:lnTo>
                    <a:pt x="174" y="243"/>
                  </a:lnTo>
                  <a:lnTo>
                    <a:pt x="185" y="237"/>
                  </a:lnTo>
                  <a:lnTo>
                    <a:pt x="196" y="230"/>
                  </a:lnTo>
                  <a:lnTo>
                    <a:pt x="206" y="222"/>
                  </a:lnTo>
                  <a:lnTo>
                    <a:pt x="215" y="216"/>
                  </a:lnTo>
                  <a:lnTo>
                    <a:pt x="223" y="207"/>
                  </a:lnTo>
                  <a:lnTo>
                    <a:pt x="231" y="197"/>
                  </a:lnTo>
                  <a:lnTo>
                    <a:pt x="236" y="186"/>
                  </a:lnTo>
                  <a:lnTo>
                    <a:pt x="242" y="176"/>
                  </a:lnTo>
                  <a:lnTo>
                    <a:pt x="246" y="163"/>
                  </a:lnTo>
                  <a:lnTo>
                    <a:pt x="250" y="152"/>
                  </a:lnTo>
                  <a:lnTo>
                    <a:pt x="251" y="138"/>
                  </a:lnTo>
                  <a:lnTo>
                    <a:pt x="253" y="127"/>
                  </a:lnTo>
                  <a:lnTo>
                    <a:pt x="251" y="114"/>
                  </a:lnTo>
                  <a:lnTo>
                    <a:pt x="250" y="100"/>
                  </a:lnTo>
                  <a:lnTo>
                    <a:pt x="246" y="87"/>
                  </a:lnTo>
                  <a:lnTo>
                    <a:pt x="242" y="78"/>
                  </a:lnTo>
                  <a:lnTo>
                    <a:pt x="236" y="64"/>
                  </a:lnTo>
                  <a:lnTo>
                    <a:pt x="231" y="55"/>
                  </a:lnTo>
                  <a:lnTo>
                    <a:pt x="223" y="45"/>
                  </a:lnTo>
                  <a:lnTo>
                    <a:pt x="215" y="36"/>
                  </a:lnTo>
                  <a:lnTo>
                    <a:pt x="206" y="26"/>
                  </a:lnTo>
                  <a:lnTo>
                    <a:pt x="196" y="20"/>
                  </a:lnTo>
                  <a:lnTo>
                    <a:pt x="185" y="13"/>
                  </a:lnTo>
                  <a:lnTo>
                    <a:pt x="174" y="9"/>
                  </a:lnTo>
                  <a:lnTo>
                    <a:pt x="162" y="3"/>
                  </a:lnTo>
                  <a:lnTo>
                    <a:pt x="151" y="1"/>
                  </a:lnTo>
                  <a:lnTo>
                    <a:pt x="137" y="0"/>
                  </a:lnTo>
                  <a:lnTo>
                    <a:pt x="126" y="0"/>
                  </a:lnTo>
                  <a:lnTo>
                    <a:pt x="111" y="0"/>
                  </a:lnTo>
                  <a:lnTo>
                    <a:pt x="99" y="1"/>
                  </a:lnTo>
                  <a:lnTo>
                    <a:pt x="86" y="3"/>
                  </a:lnTo>
                  <a:lnTo>
                    <a:pt x="77" y="9"/>
                  </a:lnTo>
                  <a:lnTo>
                    <a:pt x="65" y="13"/>
                  </a:lnTo>
                  <a:lnTo>
                    <a:pt x="54" y="20"/>
                  </a:lnTo>
                  <a:lnTo>
                    <a:pt x="44" y="26"/>
                  </a:lnTo>
                  <a:lnTo>
                    <a:pt x="37" y="36"/>
                  </a:lnTo>
                  <a:lnTo>
                    <a:pt x="27" y="45"/>
                  </a:lnTo>
                  <a:lnTo>
                    <a:pt x="21" y="55"/>
                  </a:lnTo>
                  <a:lnTo>
                    <a:pt x="14" y="64"/>
                  </a:lnTo>
                  <a:lnTo>
                    <a:pt x="8" y="78"/>
                  </a:lnTo>
                  <a:lnTo>
                    <a:pt x="4" y="87"/>
                  </a:lnTo>
                  <a:lnTo>
                    <a:pt x="2" y="100"/>
                  </a:lnTo>
                  <a:lnTo>
                    <a:pt x="0" y="114"/>
                  </a:lnTo>
                  <a:lnTo>
                    <a:pt x="0" y="127"/>
                  </a:lnTo>
                  <a:lnTo>
                    <a:pt x="0" y="138"/>
                  </a:lnTo>
                  <a:lnTo>
                    <a:pt x="2" y="152"/>
                  </a:lnTo>
                  <a:lnTo>
                    <a:pt x="4" y="163"/>
                  </a:lnTo>
                  <a:lnTo>
                    <a:pt x="8" y="176"/>
                  </a:lnTo>
                  <a:lnTo>
                    <a:pt x="14" y="186"/>
                  </a:lnTo>
                  <a:lnTo>
                    <a:pt x="21" y="197"/>
                  </a:lnTo>
                  <a:lnTo>
                    <a:pt x="27" y="207"/>
                  </a:lnTo>
                  <a:lnTo>
                    <a:pt x="37" y="216"/>
                  </a:lnTo>
                  <a:lnTo>
                    <a:pt x="44" y="222"/>
                  </a:lnTo>
                  <a:lnTo>
                    <a:pt x="54" y="230"/>
                  </a:lnTo>
                  <a:lnTo>
                    <a:pt x="65" y="237"/>
                  </a:lnTo>
                  <a:lnTo>
                    <a:pt x="77" y="243"/>
                  </a:lnTo>
                  <a:lnTo>
                    <a:pt x="86" y="247"/>
                  </a:lnTo>
                  <a:lnTo>
                    <a:pt x="99" y="251"/>
                  </a:lnTo>
                  <a:lnTo>
                    <a:pt x="111" y="252"/>
                  </a:lnTo>
                  <a:lnTo>
                    <a:pt x="126" y="252"/>
                  </a:lnTo>
                  <a:lnTo>
                    <a:pt x="126" y="252"/>
                  </a:lnTo>
                  <a:close/>
                </a:path>
              </a:pathLst>
            </a:custGeom>
            <a:solidFill>
              <a:srgbClr val="CCCCCC"/>
            </a:solidFill>
            <a:ln w="9525">
              <a:noFill/>
              <a:round/>
              <a:headEnd/>
              <a:tailEnd/>
            </a:ln>
          </p:spPr>
          <p:txBody>
            <a:bodyPr>
              <a:prstTxWarp prst="textNoShape">
                <a:avLst/>
              </a:prstTxWarp>
            </a:bodyPr>
            <a:lstStyle/>
            <a:p>
              <a:endParaRPr lang="es-MX"/>
            </a:p>
          </p:txBody>
        </p:sp>
        <p:sp>
          <p:nvSpPr>
            <p:cNvPr id="128024" name="Freeform 24"/>
            <p:cNvSpPr>
              <a:spLocks/>
            </p:cNvSpPr>
            <p:nvPr/>
          </p:nvSpPr>
          <p:spPr bwMode="auto">
            <a:xfrm>
              <a:off x="2463" y="1911"/>
              <a:ext cx="622" cy="575"/>
            </a:xfrm>
            <a:custGeom>
              <a:avLst/>
              <a:gdLst/>
              <a:ahLst/>
              <a:cxnLst>
                <a:cxn ang="0">
                  <a:pos x="1082" y="0"/>
                </a:cxn>
                <a:cxn ang="0">
                  <a:pos x="1107" y="0"/>
                </a:cxn>
                <a:cxn ang="0">
                  <a:pos x="1151" y="4"/>
                </a:cxn>
                <a:cxn ang="0">
                  <a:pos x="1198" y="21"/>
                </a:cxn>
                <a:cxn ang="0">
                  <a:pos x="1234" y="59"/>
                </a:cxn>
                <a:cxn ang="0">
                  <a:pos x="1244" y="125"/>
                </a:cxn>
                <a:cxn ang="0">
                  <a:pos x="641" y="667"/>
                </a:cxn>
                <a:cxn ang="0">
                  <a:pos x="675" y="660"/>
                </a:cxn>
                <a:cxn ang="0">
                  <a:pos x="715" y="663"/>
                </a:cxn>
                <a:cxn ang="0">
                  <a:pos x="751" y="686"/>
                </a:cxn>
                <a:cxn ang="0">
                  <a:pos x="766" y="739"/>
                </a:cxn>
                <a:cxn ang="0">
                  <a:pos x="766" y="810"/>
                </a:cxn>
                <a:cxn ang="0">
                  <a:pos x="791" y="840"/>
                </a:cxn>
                <a:cxn ang="0">
                  <a:pos x="835" y="840"/>
                </a:cxn>
                <a:cxn ang="0">
                  <a:pos x="884" y="825"/>
                </a:cxn>
                <a:cxn ang="0">
                  <a:pos x="934" y="813"/>
                </a:cxn>
                <a:cxn ang="0">
                  <a:pos x="974" y="819"/>
                </a:cxn>
                <a:cxn ang="0">
                  <a:pos x="1023" y="844"/>
                </a:cxn>
                <a:cxn ang="0">
                  <a:pos x="1082" y="874"/>
                </a:cxn>
                <a:cxn ang="0">
                  <a:pos x="1139" y="907"/>
                </a:cxn>
                <a:cxn ang="0">
                  <a:pos x="1181" y="929"/>
                </a:cxn>
                <a:cxn ang="0">
                  <a:pos x="1198" y="943"/>
                </a:cxn>
                <a:cxn ang="0">
                  <a:pos x="979" y="1142"/>
                </a:cxn>
                <a:cxn ang="0">
                  <a:pos x="943" y="1118"/>
                </a:cxn>
                <a:cxn ang="0">
                  <a:pos x="896" y="1087"/>
                </a:cxn>
                <a:cxn ang="0">
                  <a:pos x="839" y="1066"/>
                </a:cxn>
                <a:cxn ang="0">
                  <a:pos x="795" y="1076"/>
                </a:cxn>
                <a:cxn ang="0">
                  <a:pos x="770" y="1102"/>
                </a:cxn>
                <a:cxn ang="0">
                  <a:pos x="747" y="1097"/>
                </a:cxn>
                <a:cxn ang="0">
                  <a:pos x="787" y="1042"/>
                </a:cxn>
                <a:cxn ang="0">
                  <a:pos x="835" y="1024"/>
                </a:cxn>
                <a:cxn ang="0">
                  <a:pos x="888" y="1028"/>
                </a:cxn>
                <a:cxn ang="0">
                  <a:pos x="938" y="1051"/>
                </a:cxn>
                <a:cxn ang="0">
                  <a:pos x="978" y="1080"/>
                </a:cxn>
                <a:cxn ang="0">
                  <a:pos x="997" y="1083"/>
                </a:cxn>
                <a:cxn ang="0">
                  <a:pos x="1021" y="1057"/>
                </a:cxn>
                <a:cxn ang="0">
                  <a:pos x="1057" y="1017"/>
                </a:cxn>
                <a:cxn ang="0">
                  <a:pos x="1090" y="977"/>
                </a:cxn>
                <a:cxn ang="0">
                  <a:pos x="1116" y="948"/>
                </a:cxn>
                <a:cxn ang="0">
                  <a:pos x="943" y="857"/>
                </a:cxn>
                <a:cxn ang="0">
                  <a:pos x="932" y="861"/>
                </a:cxn>
                <a:cxn ang="0">
                  <a:pos x="903" y="869"/>
                </a:cxn>
                <a:cxn ang="0">
                  <a:pos x="865" y="878"/>
                </a:cxn>
                <a:cxn ang="0">
                  <a:pos x="822" y="882"/>
                </a:cxn>
                <a:cxn ang="0">
                  <a:pos x="778" y="871"/>
                </a:cxn>
                <a:cxn ang="0">
                  <a:pos x="744" y="844"/>
                </a:cxn>
                <a:cxn ang="0">
                  <a:pos x="727" y="812"/>
                </a:cxn>
                <a:cxn ang="0">
                  <a:pos x="723" y="781"/>
                </a:cxn>
                <a:cxn ang="0">
                  <a:pos x="727" y="751"/>
                </a:cxn>
                <a:cxn ang="0">
                  <a:pos x="732" y="734"/>
                </a:cxn>
                <a:cxn ang="0">
                  <a:pos x="734" y="728"/>
                </a:cxn>
                <a:cxn ang="0">
                  <a:pos x="715" y="701"/>
                </a:cxn>
                <a:cxn ang="0">
                  <a:pos x="690" y="690"/>
                </a:cxn>
                <a:cxn ang="0">
                  <a:pos x="654" y="692"/>
                </a:cxn>
                <a:cxn ang="0">
                  <a:pos x="574" y="667"/>
                </a:cxn>
                <a:cxn ang="0">
                  <a:pos x="631" y="616"/>
                </a:cxn>
                <a:cxn ang="0">
                  <a:pos x="772" y="492"/>
                </a:cxn>
                <a:cxn ang="0">
                  <a:pos x="947" y="336"/>
                </a:cxn>
                <a:cxn ang="0">
                  <a:pos x="1105" y="198"/>
                </a:cxn>
                <a:cxn ang="0">
                  <a:pos x="1194" y="116"/>
                </a:cxn>
                <a:cxn ang="0">
                  <a:pos x="38" y="948"/>
                </a:cxn>
              </a:cxnLst>
              <a:rect l="0" t="0" r="r" b="b"/>
              <a:pathLst>
                <a:path w="1244" h="1150">
                  <a:moveTo>
                    <a:pt x="0" y="912"/>
                  </a:moveTo>
                  <a:lnTo>
                    <a:pt x="1080" y="2"/>
                  </a:lnTo>
                  <a:lnTo>
                    <a:pt x="1082" y="0"/>
                  </a:lnTo>
                  <a:lnTo>
                    <a:pt x="1088" y="0"/>
                  </a:lnTo>
                  <a:lnTo>
                    <a:pt x="1095" y="0"/>
                  </a:lnTo>
                  <a:lnTo>
                    <a:pt x="1107" y="0"/>
                  </a:lnTo>
                  <a:lnTo>
                    <a:pt x="1120" y="0"/>
                  </a:lnTo>
                  <a:lnTo>
                    <a:pt x="1135" y="2"/>
                  </a:lnTo>
                  <a:lnTo>
                    <a:pt x="1151" y="4"/>
                  </a:lnTo>
                  <a:lnTo>
                    <a:pt x="1168" y="9"/>
                  </a:lnTo>
                  <a:lnTo>
                    <a:pt x="1183" y="13"/>
                  </a:lnTo>
                  <a:lnTo>
                    <a:pt x="1198" y="21"/>
                  </a:lnTo>
                  <a:lnTo>
                    <a:pt x="1211" y="30"/>
                  </a:lnTo>
                  <a:lnTo>
                    <a:pt x="1225" y="44"/>
                  </a:lnTo>
                  <a:lnTo>
                    <a:pt x="1234" y="59"/>
                  </a:lnTo>
                  <a:lnTo>
                    <a:pt x="1240" y="76"/>
                  </a:lnTo>
                  <a:lnTo>
                    <a:pt x="1244" y="99"/>
                  </a:lnTo>
                  <a:lnTo>
                    <a:pt x="1244" y="125"/>
                  </a:lnTo>
                  <a:lnTo>
                    <a:pt x="630" y="671"/>
                  </a:lnTo>
                  <a:lnTo>
                    <a:pt x="635" y="669"/>
                  </a:lnTo>
                  <a:lnTo>
                    <a:pt x="641" y="667"/>
                  </a:lnTo>
                  <a:lnTo>
                    <a:pt x="650" y="665"/>
                  </a:lnTo>
                  <a:lnTo>
                    <a:pt x="662" y="661"/>
                  </a:lnTo>
                  <a:lnTo>
                    <a:pt x="675" y="660"/>
                  </a:lnTo>
                  <a:lnTo>
                    <a:pt x="688" y="660"/>
                  </a:lnTo>
                  <a:lnTo>
                    <a:pt x="704" y="661"/>
                  </a:lnTo>
                  <a:lnTo>
                    <a:pt x="715" y="663"/>
                  </a:lnTo>
                  <a:lnTo>
                    <a:pt x="728" y="669"/>
                  </a:lnTo>
                  <a:lnTo>
                    <a:pt x="740" y="677"/>
                  </a:lnTo>
                  <a:lnTo>
                    <a:pt x="751" y="686"/>
                  </a:lnTo>
                  <a:lnTo>
                    <a:pt x="759" y="699"/>
                  </a:lnTo>
                  <a:lnTo>
                    <a:pt x="765" y="717"/>
                  </a:lnTo>
                  <a:lnTo>
                    <a:pt x="766" y="739"/>
                  </a:lnTo>
                  <a:lnTo>
                    <a:pt x="766" y="764"/>
                  </a:lnTo>
                  <a:lnTo>
                    <a:pt x="765" y="791"/>
                  </a:lnTo>
                  <a:lnTo>
                    <a:pt x="766" y="810"/>
                  </a:lnTo>
                  <a:lnTo>
                    <a:pt x="772" y="823"/>
                  </a:lnTo>
                  <a:lnTo>
                    <a:pt x="782" y="834"/>
                  </a:lnTo>
                  <a:lnTo>
                    <a:pt x="791" y="840"/>
                  </a:lnTo>
                  <a:lnTo>
                    <a:pt x="804" y="842"/>
                  </a:lnTo>
                  <a:lnTo>
                    <a:pt x="818" y="842"/>
                  </a:lnTo>
                  <a:lnTo>
                    <a:pt x="835" y="840"/>
                  </a:lnTo>
                  <a:lnTo>
                    <a:pt x="850" y="836"/>
                  </a:lnTo>
                  <a:lnTo>
                    <a:pt x="867" y="831"/>
                  </a:lnTo>
                  <a:lnTo>
                    <a:pt x="884" y="825"/>
                  </a:lnTo>
                  <a:lnTo>
                    <a:pt x="901" y="821"/>
                  </a:lnTo>
                  <a:lnTo>
                    <a:pt x="917" y="815"/>
                  </a:lnTo>
                  <a:lnTo>
                    <a:pt x="934" y="813"/>
                  </a:lnTo>
                  <a:lnTo>
                    <a:pt x="949" y="813"/>
                  </a:lnTo>
                  <a:lnTo>
                    <a:pt x="962" y="815"/>
                  </a:lnTo>
                  <a:lnTo>
                    <a:pt x="974" y="819"/>
                  </a:lnTo>
                  <a:lnTo>
                    <a:pt x="989" y="827"/>
                  </a:lnTo>
                  <a:lnTo>
                    <a:pt x="1004" y="834"/>
                  </a:lnTo>
                  <a:lnTo>
                    <a:pt x="1023" y="844"/>
                  </a:lnTo>
                  <a:lnTo>
                    <a:pt x="1042" y="853"/>
                  </a:lnTo>
                  <a:lnTo>
                    <a:pt x="1063" y="863"/>
                  </a:lnTo>
                  <a:lnTo>
                    <a:pt x="1082" y="874"/>
                  </a:lnTo>
                  <a:lnTo>
                    <a:pt x="1101" y="886"/>
                  </a:lnTo>
                  <a:lnTo>
                    <a:pt x="1120" y="895"/>
                  </a:lnTo>
                  <a:lnTo>
                    <a:pt x="1139" y="907"/>
                  </a:lnTo>
                  <a:lnTo>
                    <a:pt x="1154" y="914"/>
                  </a:lnTo>
                  <a:lnTo>
                    <a:pt x="1170" y="924"/>
                  </a:lnTo>
                  <a:lnTo>
                    <a:pt x="1181" y="929"/>
                  </a:lnTo>
                  <a:lnTo>
                    <a:pt x="1190" y="937"/>
                  </a:lnTo>
                  <a:lnTo>
                    <a:pt x="1194" y="941"/>
                  </a:lnTo>
                  <a:lnTo>
                    <a:pt x="1198" y="943"/>
                  </a:lnTo>
                  <a:lnTo>
                    <a:pt x="989" y="1150"/>
                  </a:lnTo>
                  <a:lnTo>
                    <a:pt x="985" y="1148"/>
                  </a:lnTo>
                  <a:lnTo>
                    <a:pt x="979" y="1142"/>
                  </a:lnTo>
                  <a:lnTo>
                    <a:pt x="970" y="1137"/>
                  </a:lnTo>
                  <a:lnTo>
                    <a:pt x="960" y="1127"/>
                  </a:lnTo>
                  <a:lnTo>
                    <a:pt x="943" y="1118"/>
                  </a:lnTo>
                  <a:lnTo>
                    <a:pt x="930" y="1106"/>
                  </a:lnTo>
                  <a:lnTo>
                    <a:pt x="911" y="1097"/>
                  </a:lnTo>
                  <a:lnTo>
                    <a:pt x="896" y="1087"/>
                  </a:lnTo>
                  <a:lnTo>
                    <a:pt x="877" y="1078"/>
                  </a:lnTo>
                  <a:lnTo>
                    <a:pt x="858" y="1070"/>
                  </a:lnTo>
                  <a:lnTo>
                    <a:pt x="839" y="1066"/>
                  </a:lnTo>
                  <a:lnTo>
                    <a:pt x="823" y="1066"/>
                  </a:lnTo>
                  <a:lnTo>
                    <a:pt x="806" y="1068"/>
                  </a:lnTo>
                  <a:lnTo>
                    <a:pt x="795" y="1076"/>
                  </a:lnTo>
                  <a:lnTo>
                    <a:pt x="784" y="1089"/>
                  </a:lnTo>
                  <a:lnTo>
                    <a:pt x="774" y="1108"/>
                  </a:lnTo>
                  <a:lnTo>
                    <a:pt x="770" y="1102"/>
                  </a:lnTo>
                  <a:lnTo>
                    <a:pt x="761" y="1099"/>
                  </a:lnTo>
                  <a:lnTo>
                    <a:pt x="751" y="1095"/>
                  </a:lnTo>
                  <a:lnTo>
                    <a:pt x="747" y="1097"/>
                  </a:lnTo>
                  <a:lnTo>
                    <a:pt x="761" y="1072"/>
                  </a:lnTo>
                  <a:lnTo>
                    <a:pt x="772" y="1057"/>
                  </a:lnTo>
                  <a:lnTo>
                    <a:pt x="787" y="1042"/>
                  </a:lnTo>
                  <a:lnTo>
                    <a:pt x="803" y="1032"/>
                  </a:lnTo>
                  <a:lnTo>
                    <a:pt x="818" y="1026"/>
                  </a:lnTo>
                  <a:lnTo>
                    <a:pt x="835" y="1024"/>
                  </a:lnTo>
                  <a:lnTo>
                    <a:pt x="854" y="1023"/>
                  </a:lnTo>
                  <a:lnTo>
                    <a:pt x="871" y="1026"/>
                  </a:lnTo>
                  <a:lnTo>
                    <a:pt x="888" y="1028"/>
                  </a:lnTo>
                  <a:lnTo>
                    <a:pt x="903" y="1036"/>
                  </a:lnTo>
                  <a:lnTo>
                    <a:pt x="920" y="1042"/>
                  </a:lnTo>
                  <a:lnTo>
                    <a:pt x="938" y="1051"/>
                  </a:lnTo>
                  <a:lnTo>
                    <a:pt x="951" y="1061"/>
                  </a:lnTo>
                  <a:lnTo>
                    <a:pt x="966" y="1070"/>
                  </a:lnTo>
                  <a:lnTo>
                    <a:pt x="978" y="1080"/>
                  </a:lnTo>
                  <a:lnTo>
                    <a:pt x="991" y="1089"/>
                  </a:lnTo>
                  <a:lnTo>
                    <a:pt x="991" y="1087"/>
                  </a:lnTo>
                  <a:lnTo>
                    <a:pt x="997" y="1083"/>
                  </a:lnTo>
                  <a:lnTo>
                    <a:pt x="1002" y="1076"/>
                  </a:lnTo>
                  <a:lnTo>
                    <a:pt x="1012" y="1068"/>
                  </a:lnTo>
                  <a:lnTo>
                    <a:pt x="1021" y="1057"/>
                  </a:lnTo>
                  <a:lnTo>
                    <a:pt x="1033" y="1044"/>
                  </a:lnTo>
                  <a:lnTo>
                    <a:pt x="1044" y="1030"/>
                  </a:lnTo>
                  <a:lnTo>
                    <a:pt x="1057" y="1017"/>
                  </a:lnTo>
                  <a:lnTo>
                    <a:pt x="1069" y="1004"/>
                  </a:lnTo>
                  <a:lnTo>
                    <a:pt x="1080" y="990"/>
                  </a:lnTo>
                  <a:lnTo>
                    <a:pt x="1090" y="977"/>
                  </a:lnTo>
                  <a:lnTo>
                    <a:pt x="1101" y="966"/>
                  </a:lnTo>
                  <a:lnTo>
                    <a:pt x="1109" y="956"/>
                  </a:lnTo>
                  <a:lnTo>
                    <a:pt x="1116" y="948"/>
                  </a:lnTo>
                  <a:lnTo>
                    <a:pt x="1120" y="945"/>
                  </a:lnTo>
                  <a:lnTo>
                    <a:pt x="1122" y="945"/>
                  </a:lnTo>
                  <a:lnTo>
                    <a:pt x="943" y="857"/>
                  </a:lnTo>
                  <a:lnTo>
                    <a:pt x="941" y="857"/>
                  </a:lnTo>
                  <a:lnTo>
                    <a:pt x="938" y="857"/>
                  </a:lnTo>
                  <a:lnTo>
                    <a:pt x="932" y="861"/>
                  </a:lnTo>
                  <a:lnTo>
                    <a:pt x="924" y="863"/>
                  </a:lnTo>
                  <a:lnTo>
                    <a:pt x="913" y="867"/>
                  </a:lnTo>
                  <a:lnTo>
                    <a:pt x="903" y="869"/>
                  </a:lnTo>
                  <a:lnTo>
                    <a:pt x="890" y="872"/>
                  </a:lnTo>
                  <a:lnTo>
                    <a:pt x="879" y="876"/>
                  </a:lnTo>
                  <a:lnTo>
                    <a:pt x="865" y="878"/>
                  </a:lnTo>
                  <a:lnTo>
                    <a:pt x="850" y="880"/>
                  </a:lnTo>
                  <a:lnTo>
                    <a:pt x="837" y="880"/>
                  </a:lnTo>
                  <a:lnTo>
                    <a:pt x="822" y="882"/>
                  </a:lnTo>
                  <a:lnTo>
                    <a:pt x="806" y="880"/>
                  </a:lnTo>
                  <a:lnTo>
                    <a:pt x="791" y="876"/>
                  </a:lnTo>
                  <a:lnTo>
                    <a:pt x="778" y="871"/>
                  </a:lnTo>
                  <a:lnTo>
                    <a:pt x="765" y="865"/>
                  </a:lnTo>
                  <a:lnTo>
                    <a:pt x="753" y="853"/>
                  </a:lnTo>
                  <a:lnTo>
                    <a:pt x="744" y="844"/>
                  </a:lnTo>
                  <a:lnTo>
                    <a:pt x="736" y="834"/>
                  </a:lnTo>
                  <a:lnTo>
                    <a:pt x="730" y="823"/>
                  </a:lnTo>
                  <a:lnTo>
                    <a:pt x="727" y="812"/>
                  </a:lnTo>
                  <a:lnTo>
                    <a:pt x="723" y="802"/>
                  </a:lnTo>
                  <a:lnTo>
                    <a:pt x="723" y="791"/>
                  </a:lnTo>
                  <a:lnTo>
                    <a:pt x="723" y="781"/>
                  </a:lnTo>
                  <a:lnTo>
                    <a:pt x="723" y="770"/>
                  </a:lnTo>
                  <a:lnTo>
                    <a:pt x="725" y="760"/>
                  </a:lnTo>
                  <a:lnTo>
                    <a:pt x="727" y="751"/>
                  </a:lnTo>
                  <a:lnTo>
                    <a:pt x="728" y="745"/>
                  </a:lnTo>
                  <a:lnTo>
                    <a:pt x="730" y="739"/>
                  </a:lnTo>
                  <a:lnTo>
                    <a:pt x="732" y="734"/>
                  </a:lnTo>
                  <a:lnTo>
                    <a:pt x="734" y="732"/>
                  </a:lnTo>
                  <a:lnTo>
                    <a:pt x="734" y="732"/>
                  </a:lnTo>
                  <a:lnTo>
                    <a:pt x="734" y="728"/>
                  </a:lnTo>
                  <a:lnTo>
                    <a:pt x="730" y="720"/>
                  </a:lnTo>
                  <a:lnTo>
                    <a:pt x="725" y="711"/>
                  </a:lnTo>
                  <a:lnTo>
                    <a:pt x="715" y="701"/>
                  </a:lnTo>
                  <a:lnTo>
                    <a:pt x="708" y="698"/>
                  </a:lnTo>
                  <a:lnTo>
                    <a:pt x="700" y="694"/>
                  </a:lnTo>
                  <a:lnTo>
                    <a:pt x="690" y="690"/>
                  </a:lnTo>
                  <a:lnTo>
                    <a:pt x="681" y="690"/>
                  </a:lnTo>
                  <a:lnTo>
                    <a:pt x="668" y="690"/>
                  </a:lnTo>
                  <a:lnTo>
                    <a:pt x="654" y="692"/>
                  </a:lnTo>
                  <a:lnTo>
                    <a:pt x="639" y="698"/>
                  </a:lnTo>
                  <a:lnTo>
                    <a:pt x="622" y="705"/>
                  </a:lnTo>
                  <a:lnTo>
                    <a:pt x="574" y="667"/>
                  </a:lnTo>
                  <a:lnTo>
                    <a:pt x="580" y="660"/>
                  </a:lnTo>
                  <a:lnTo>
                    <a:pt x="599" y="642"/>
                  </a:lnTo>
                  <a:lnTo>
                    <a:pt x="631" y="616"/>
                  </a:lnTo>
                  <a:lnTo>
                    <a:pt x="671" y="582"/>
                  </a:lnTo>
                  <a:lnTo>
                    <a:pt x="719" y="538"/>
                  </a:lnTo>
                  <a:lnTo>
                    <a:pt x="772" y="492"/>
                  </a:lnTo>
                  <a:lnTo>
                    <a:pt x="829" y="441"/>
                  </a:lnTo>
                  <a:lnTo>
                    <a:pt x="888" y="390"/>
                  </a:lnTo>
                  <a:lnTo>
                    <a:pt x="947" y="336"/>
                  </a:lnTo>
                  <a:lnTo>
                    <a:pt x="1004" y="287"/>
                  </a:lnTo>
                  <a:lnTo>
                    <a:pt x="1055" y="239"/>
                  </a:lnTo>
                  <a:lnTo>
                    <a:pt x="1105" y="198"/>
                  </a:lnTo>
                  <a:lnTo>
                    <a:pt x="1145" y="161"/>
                  </a:lnTo>
                  <a:lnTo>
                    <a:pt x="1175" y="135"/>
                  </a:lnTo>
                  <a:lnTo>
                    <a:pt x="1194" y="116"/>
                  </a:lnTo>
                  <a:lnTo>
                    <a:pt x="1202" y="110"/>
                  </a:lnTo>
                  <a:lnTo>
                    <a:pt x="1071" y="55"/>
                  </a:lnTo>
                  <a:lnTo>
                    <a:pt x="38" y="948"/>
                  </a:lnTo>
                  <a:lnTo>
                    <a:pt x="0" y="912"/>
                  </a:lnTo>
                  <a:lnTo>
                    <a:pt x="0" y="912"/>
                  </a:lnTo>
                  <a:close/>
                </a:path>
              </a:pathLst>
            </a:custGeom>
            <a:solidFill>
              <a:srgbClr val="000000"/>
            </a:solidFill>
            <a:ln w="9525">
              <a:noFill/>
              <a:round/>
              <a:headEnd/>
              <a:tailEnd/>
            </a:ln>
          </p:spPr>
          <p:txBody>
            <a:bodyPr>
              <a:prstTxWarp prst="textNoShape">
                <a:avLst/>
              </a:prstTxWarp>
            </a:bodyPr>
            <a:lstStyle/>
            <a:p>
              <a:endParaRPr lang="es-MX"/>
            </a:p>
          </p:txBody>
        </p:sp>
        <p:sp>
          <p:nvSpPr>
            <p:cNvPr id="128025" name="Freeform 25"/>
            <p:cNvSpPr>
              <a:spLocks/>
            </p:cNvSpPr>
            <p:nvPr/>
          </p:nvSpPr>
          <p:spPr bwMode="auto">
            <a:xfrm>
              <a:off x="2375" y="2385"/>
              <a:ext cx="507" cy="317"/>
            </a:xfrm>
            <a:custGeom>
              <a:avLst/>
              <a:gdLst/>
              <a:ahLst/>
              <a:cxnLst>
                <a:cxn ang="0">
                  <a:pos x="168" y="31"/>
                </a:cxn>
                <a:cxn ang="0">
                  <a:pos x="143" y="40"/>
                </a:cxn>
                <a:cxn ang="0">
                  <a:pos x="116" y="57"/>
                </a:cxn>
                <a:cxn ang="0">
                  <a:pos x="312" y="287"/>
                </a:cxn>
                <a:cxn ang="0">
                  <a:pos x="348" y="267"/>
                </a:cxn>
                <a:cxn ang="0">
                  <a:pos x="384" y="242"/>
                </a:cxn>
                <a:cxn ang="0">
                  <a:pos x="417" y="210"/>
                </a:cxn>
                <a:cxn ang="0">
                  <a:pos x="447" y="172"/>
                </a:cxn>
                <a:cxn ang="0">
                  <a:pos x="580" y="297"/>
                </a:cxn>
                <a:cxn ang="0">
                  <a:pos x="565" y="329"/>
                </a:cxn>
                <a:cxn ang="0">
                  <a:pos x="563" y="384"/>
                </a:cxn>
                <a:cxn ang="0">
                  <a:pos x="599" y="459"/>
                </a:cxn>
                <a:cxn ang="0">
                  <a:pos x="677" y="535"/>
                </a:cxn>
                <a:cxn ang="0">
                  <a:pos x="753" y="578"/>
                </a:cxn>
                <a:cxn ang="0">
                  <a:pos x="814" y="595"/>
                </a:cxn>
                <a:cxn ang="0">
                  <a:pos x="845" y="601"/>
                </a:cxn>
                <a:cxn ang="0">
                  <a:pos x="957" y="422"/>
                </a:cxn>
                <a:cxn ang="0">
                  <a:pos x="907" y="400"/>
                </a:cxn>
                <a:cxn ang="0">
                  <a:pos x="843" y="356"/>
                </a:cxn>
                <a:cxn ang="0">
                  <a:pos x="803" y="282"/>
                </a:cxn>
                <a:cxn ang="0">
                  <a:pos x="814" y="189"/>
                </a:cxn>
                <a:cxn ang="0">
                  <a:pos x="848" y="128"/>
                </a:cxn>
                <a:cxn ang="0">
                  <a:pos x="885" y="97"/>
                </a:cxn>
                <a:cxn ang="0">
                  <a:pos x="909" y="86"/>
                </a:cxn>
                <a:cxn ang="0">
                  <a:pos x="938" y="103"/>
                </a:cxn>
                <a:cxn ang="0">
                  <a:pos x="915" y="118"/>
                </a:cxn>
                <a:cxn ang="0">
                  <a:pos x="879" y="154"/>
                </a:cxn>
                <a:cxn ang="0">
                  <a:pos x="846" y="210"/>
                </a:cxn>
                <a:cxn ang="0">
                  <a:pos x="839" y="282"/>
                </a:cxn>
                <a:cxn ang="0">
                  <a:pos x="877" y="339"/>
                </a:cxn>
                <a:cxn ang="0">
                  <a:pos x="942" y="375"/>
                </a:cxn>
                <a:cxn ang="0">
                  <a:pos x="997" y="392"/>
                </a:cxn>
                <a:cxn ang="0">
                  <a:pos x="867" y="633"/>
                </a:cxn>
                <a:cxn ang="0">
                  <a:pos x="839" y="633"/>
                </a:cxn>
                <a:cxn ang="0">
                  <a:pos x="772" y="624"/>
                </a:cxn>
                <a:cxn ang="0">
                  <a:pos x="683" y="586"/>
                </a:cxn>
                <a:cxn ang="0">
                  <a:pos x="594" y="506"/>
                </a:cxn>
                <a:cxn ang="0">
                  <a:pos x="537" y="411"/>
                </a:cxn>
                <a:cxn ang="0">
                  <a:pos x="525" y="346"/>
                </a:cxn>
                <a:cxn ang="0">
                  <a:pos x="533" y="308"/>
                </a:cxn>
                <a:cxn ang="0">
                  <a:pos x="542" y="297"/>
                </a:cxn>
                <a:cxn ang="0">
                  <a:pos x="430" y="253"/>
                </a:cxn>
                <a:cxn ang="0">
                  <a:pos x="320" y="324"/>
                </a:cxn>
                <a:cxn ang="0">
                  <a:pos x="175" y="364"/>
                </a:cxn>
                <a:cxn ang="0">
                  <a:pos x="38" y="287"/>
                </a:cxn>
                <a:cxn ang="0">
                  <a:pos x="0" y="200"/>
                </a:cxn>
                <a:cxn ang="0">
                  <a:pos x="12" y="134"/>
                </a:cxn>
                <a:cxn ang="0">
                  <a:pos x="50" y="69"/>
                </a:cxn>
                <a:cxn ang="0">
                  <a:pos x="114" y="12"/>
                </a:cxn>
              </a:cxnLst>
              <a:rect l="0" t="0" r="r" b="b"/>
              <a:pathLst>
                <a:path w="1016" h="633">
                  <a:moveTo>
                    <a:pt x="181" y="31"/>
                  </a:moveTo>
                  <a:lnTo>
                    <a:pt x="177" y="31"/>
                  </a:lnTo>
                  <a:lnTo>
                    <a:pt x="171" y="31"/>
                  </a:lnTo>
                  <a:lnTo>
                    <a:pt x="168" y="31"/>
                  </a:lnTo>
                  <a:lnTo>
                    <a:pt x="162" y="33"/>
                  </a:lnTo>
                  <a:lnTo>
                    <a:pt x="156" y="35"/>
                  </a:lnTo>
                  <a:lnTo>
                    <a:pt x="151" y="38"/>
                  </a:lnTo>
                  <a:lnTo>
                    <a:pt x="143" y="40"/>
                  </a:lnTo>
                  <a:lnTo>
                    <a:pt x="137" y="42"/>
                  </a:lnTo>
                  <a:lnTo>
                    <a:pt x="130" y="46"/>
                  </a:lnTo>
                  <a:lnTo>
                    <a:pt x="124" y="52"/>
                  </a:lnTo>
                  <a:lnTo>
                    <a:pt x="116" y="57"/>
                  </a:lnTo>
                  <a:lnTo>
                    <a:pt x="111" y="65"/>
                  </a:lnTo>
                  <a:lnTo>
                    <a:pt x="105" y="73"/>
                  </a:lnTo>
                  <a:lnTo>
                    <a:pt x="97" y="82"/>
                  </a:lnTo>
                  <a:lnTo>
                    <a:pt x="312" y="287"/>
                  </a:lnTo>
                  <a:lnTo>
                    <a:pt x="320" y="284"/>
                  </a:lnTo>
                  <a:lnTo>
                    <a:pt x="329" y="278"/>
                  </a:lnTo>
                  <a:lnTo>
                    <a:pt x="339" y="272"/>
                  </a:lnTo>
                  <a:lnTo>
                    <a:pt x="348" y="267"/>
                  </a:lnTo>
                  <a:lnTo>
                    <a:pt x="358" y="261"/>
                  </a:lnTo>
                  <a:lnTo>
                    <a:pt x="367" y="253"/>
                  </a:lnTo>
                  <a:lnTo>
                    <a:pt x="375" y="248"/>
                  </a:lnTo>
                  <a:lnTo>
                    <a:pt x="384" y="242"/>
                  </a:lnTo>
                  <a:lnTo>
                    <a:pt x="392" y="232"/>
                  </a:lnTo>
                  <a:lnTo>
                    <a:pt x="400" y="225"/>
                  </a:lnTo>
                  <a:lnTo>
                    <a:pt x="409" y="217"/>
                  </a:lnTo>
                  <a:lnTo>
                    <a:pt x="417" y="210"/>
                  </a:lnTo>
                  <a:lnTo>
                    <a:pt x="424" y="200"/>
                  </a:lnTo>
                  <a:lnTo>
                    <a:pt x="432" y="191"/>
                  </a:lnTo>
                  <a:lnTo>
                    <a:pt x="440" y="181"/>
                  </a:lnTo>
                  <a:lnTo>
                    <a:pt x="447" y="172"/>
                  </a:lnTo>
                  <a:lnTo>
                    <a:pt x="588" y="291"/>
                  </a:lnTo>
                  <a:lnTo>
                    <a:pt x="586" y="291"/>
                  </a:lnTo>
                  <a:lnTo>
                    <a:pt x="584" y="293"/>
                  </a:lnTo>
                  <a:lnTo>
                    <a:pt x="580" y="297"/>
                  </a:lnTo>
                  <a:lnTo>
                    <a:pt x="576" y="303"/>
                  </a:lnTo>
                  <a:lnTo>
                    <a:pt x="573" y="308"/>
                  </a:lnTo>
                  <a:lnTo>
                    <a:pt x="569" y="318"/>
                  </a:lnTo>
                  <a:lnTo>
                    <a:pt x="565" y="329"/>
                  </a:lnTo>
                  <a:lnTo>
                    <a:pt x="563" y="341"/>
                  </a:lnTo>
                  <a:lnTo>
                    <a:pt x="561" y="354"/>
                  </a:lnTo>
                  <a:lnTo>
                    <a:pt x="561" y="367"/>
                  </a:lnTo>
                  <a:lnTo>
                    <a:pt x="563" y="384"/>
                  </a:lnTo>
                  <a:lnTo>
                    <a:pt x="569" y="402"/>
                  </a:lnTo>
                  <a:lnTo>
                    <a:pt x="575" y="419"/>
                  </a:lnTo>
                  <a:lnTo>
                    <a:pt x="586" y="438"/>
                  </a:lnTo>
                  <a:lnTo>
                    <a:pt x="599" y="459"/>
                  </a:lnTo>
                  <a:lnTo>
                    <a:pt x="618" y="481"/>
                  </a:lnTo>
                  <a:lnTo>
                    <a:pt x="637" y="502"/>
                  </a:lnTo>
                  <a:lnTo>
                    <a:pt x="658" y="521"/>
                  </a:lnTo>
                  <a:lnTo>
                    <a:pt x="677" y="535"/>
                  </a:lnTo>
                  <a:lnTo>
                    <a:pt x="698" y="550"/>
                  </a:lnTo>
                  <a:lnTo>
                    <a:pt x="715" y="561"/>
                  </a:lnTo>
                  <a:lnTo>
                    <a:pt x="734" y="571"/>
                  </a:lnTo>
                  <a:lnTo>
                    <a:pt x="753" y="578"/>
                  </a:lnTo>
                  <a:lnTo>
                    <a:pt x="772" y="586"/>
                  </a:lnTo>
                  <a:lnTo>
                    <a:pt x="786" y="590"/>
                  </a:lnTo>
                  <a:lnTo>
                    <a:pt x="801" y="594"/>
                  </a:lnTo>
                  <a:lnTo>
                    <a:pt x="814" y="595"/>
                  </a:lnTo>
                  <a:lnTo>
                    <a:pt x="826" y="599"/>
                  </a:lnTo>
                  <a:lnTo>
                    <a:pt x="833" y="601"/>
                  </a:lnTo>
                  <a:lnTo>
                    <a:pt x="841" y="601"/>
                  </a:lnTo>
                  <a:lnTo>
                    <a:pt x="845" y="601"/>
                  </a:lnTo>
                  <a:lnTo>
                    <a:pt x="846" y="603"/>
                  </a:lnTo>
                  <a:lnTo>
                    <a:pt x="966" y="426"/>
                  </a:lnTo>
                  <a:lnTo>
                    <a:pt x="962" y="424"/>
                  </a:lnTo>
                  <a:lnTo>
                    <a:pt x="957" y="422"/>
                  </a:lnTo>
                  <a:lnTo>
                    <a:pt x="947" y="419"/>
                  </a:lnTo>
                  <a:lnTo>
                    <a:pt x="936" y="415"/>
                  </a:lnTo>
                  <a:lnTo>
                    <a:pt x="921" y="407"/>
                  </a:lnTo>
                  <a:lnTo>
                    <a:pt x="907" y="400"/>
                  </a:lnTo>
                  <a:lnTo>
                    <a:pt x="890" y="390"/>
                  </a:lnTo>
                  <a:lnTo>
                    <a:pt x="875" y="381"/>
                  </a:lnTo>
                  <a:lnTo>
                    <a:pt x="858" y="367"/>
                  </a:lnTo>
                  <a:lnTo>
                    <a:pt x="843" y="356"/>
                  </a:lnTo>
                  <a:lnTo>
                    <a:pt x="827" y="339"/>
                  </a:lnTo>
                  <a:lnTo>
                    <a:pt x="816" y="324"/>
                  </a:lnTo>
                  <a:lnTo>
                    <a:pt x="807" y="303"/>
                  </a:lnTo>
                  <a:lnTo>
                    <a:pt x="803" y="282"/>
                  </a:lnTo>
                  <a:lnTo>
                    <a:pt x="799" y="261"/>
                  </a:lnTo>
                  <a:lnTo>
                    <a:pt x="803" y="236"/>
                  </a:lnTo>
                  <a:lnTo>
                    <a:pt x="807" y="211"/>
                  </a:lnTo>
                  <a:lnTo>
                    <a:pt x="814" y="189"/>
                  </a:lnTo>
                  <a:lnTo>
                    <a:pt x="820" y="170"/>
                  </a:lnTo>
                  <a:lnTo>
                    <a:pt x="829" y="153"/>
                  </a:lnTo>
                  <a:lnTo>
                    <a:pt x="839" y="139"/>
                  </a:lnTo>
                  <a:lnTo>
                    <a:pt x="848" y="128"/>
                  </a:lnTo>
                  <a:lnTo>
                    <a:pt x="858" y="116"/>
                  </a:lnTo>
                  <a:lnTo>
                    <a:pt x="867" y="109"/>
                  </a:lnTo>
                  <a:lnTo>
                    <a:pt x="877" y="101"/>
                  </a:lnTo>
                  <a:lnTo>
                    <a:pt x="885" y="97"/>
                  </a:lnTo>
                  <a:lnTo>
                    <a:pt x="892" y="92"/>
                  </a:lnTo>
                  <a:lnTo>
                    <a:pt x="900" y="90"/>
                  </a:lnTo>
                  <a:lnTo>
                    <a:pt x="904" y="86"/>
                  </a:lnTo>
                  <a:lnTo>
                    <a:pt x="909" y="86"/>
                  </a:lnTo>
                  <a:lnTo>
                    <a:pt x="911" y="86"/>
                  </a:lnTo>
                  <a:lnTo>
                    <a:pt x="913" y="86"/>
                  </a:lnTo>
                  <a:lnTo>
                    <a:pt x="940" y="103"/>
                  </a:lnTo>
                  <a:lnTo>
                    <a:pt x="938" y="103"/>
                  </a:lnTo>
                  <a:lnTo>
                    <a:pt x="936" y="105"/>
                  </a:lnTo>
                  <a:lnTo>
                    <a:pt x="928" y="109"/>
                  </a:lnTo>
                  <a:lnTo>
                    <a:pt x="923" y="113"/>
                  </a:lnTo>
                  <a:lnTo>
                    <a:pt x="915" y="118"/>
                  </a:lnTo>
                  <a:lnTo>
                    <a:pt x="907" y="126"/>
                  </a:lnTo>
                  <a:lnTo>
                    <a:pt x="898" y="134"/>
                  </a:lnTo>
                  <a:lnTo>
                    <a:pt x="888" y="145"/>
                  </a:lnTo>
                  <a:lnTo>
                    <a:pt x="879" y="154"/>
                  </a:lnTo>
                  <a:lnTo>
                    <a:pt x="869" y="166"/>
                  </a:lnTo>
                  <a:lnTo>
                    <a:pt x="860" y="179"/>
                  </a:lnTo>
                  <a:lnTo>
                    <a:pt x="854" y="194"/>
                  </a:lnTo>
                  <a:lnTo>
                    <a:pt x="846" y="210"/>
                  </a:lnTo>
                  <a:lnTo>
                    <a:pt x="843" y="227"/>
                  </a:lnTo>
                  <a:lnTo>
                    <a:pt x="837" y="244"/>
                  </a:lnTo>
                  <a:lnTo>
                    <a:pt x="837" y="265"/>
                  </a:lnTo>
                  <a:lnTo>
                    <a:pt x="839" y="282"/>
                  </a:lnTo>
                  <a:lnTo>
                    <a:pt x="845" y="299"/>
                  </a:lnTo>
                  <a:lnTo>
                    <a:pt x="854" y="314"/>
                  </a:lnTo>
                  <a:lnTo>
                    <a:pt x="865" y="327"/>
                  </a:lnTo>
                  <a:lnTo>
                    <a:pt x="877" y="339"/>
                  </a:lnTo>
                  <a:lnTo>
                    <a:pt x="892" y="348"/>
                  </a:lnTo>
                  <a:lnTo>
                    <a:pt x="909" y="358"/>
                  </a:lnTo>
                  <a:lnTo>
                    <a:pt x="926" y="367"/>
                  </a:lnTo>
                  <a:lnTo>
                    <a:pt x="942" y="375"/>
                  </a:lnTo>
                  <a:lnTo>
                    <a:pt x="959" y="381"/>
                  </a:lnTo>
                  <a:lnTo>
                    <a:pt x="972" y="386"/>
                  </a:lnTo>
                  <a:lnTo>
                    <a:pt x="987" y="390"/>
                  </a:lnTo>
                  <a:lnTo>
                    <a:pt x="997" y="392"/>
                  </a:lnTo>
                  <a:lnTo>
                    <a:pt x="1006" y="396"/>
                  </a:lnTo>
                  <a:lnTo>
                    <a:pt x="1012" y="396"/>
                  </a:lnTo>
                  <a:lnTo>
                    <a:pt x="1016" y="398"/>
                  </a:lnTo>
                  <a:lnTo>
                    <a:pt x="867" y="633"/>
                  </a:lnTo>
                  <a:lnTo>
                    <a:pt x="865" y="633"/>
                  </a:lnTo>
                  <a:lnTo>
                    <a:pt x="860" y="633"/>
                  </a:lnTo>
                  <a:lnTo>
                    <a:pt x="850" y="633"/>
                  </a:lnTo>
                  <a:lnTo>
                    <a:pt x="839" y="633"/>
                  </a:lnTo>
                  <a:lnTo>
                    <a:pt x="826" y="632"/>
                  </a:lnTo>
                  <a:lnTo>
                    <a:pt x="808" y="632"/>
                  </a:lnTo>
                  <a:lnTo>
                    <a:pt x="791" y="628"/>
                  </a:lnTo>
                  <a:lnTo>
                    <a:pt x="772" y="624"/>
                  </a:lnTo>
                  <a:lnTo>
                    <a:pt x="751" y="616"/>
                  </a:lnTo>
                  <a:lnTo>
                    <a:pt x="729" y="611"/>
                  </a:lnTo>
                  <a:lnTo>
                    <a:pt x="706" y="599"/>
                  </a:lnTo>
                  <a:lnTo>
                    <a:pt x="683" y="586"/>
                  </a:lnTo>
                  <a:lnTo>
                    <a:pt x="660" y="571"/>
                  </a:lnTo>
                  <a:lnTo>
                    <a:pt x="637" y="554"/>
                  </a:lnTo>
                  <a:lnTo>
                    <a:pt x="614" y="531"/>
                  </a:lnTo>
                  <a:lnTo>
                    <a:pt x="594" y="506"/>
                  </a:lnTo>
                  <a:lnTo>
                    <a:pt x="573" y="479"/>
                  </a:lnTo>
                  <a:lnTo>
                    <a:pt x="557" y="455"/>
                  </a:lnTo>
                  <a:lnTo>
                    <a:pt x="544" y="432"/>
                  </a:lnTo>
                  <a:lnTo>
                    <a:pt x="537" y="411"/>
                  </a:lnTo>
                  <a:lnTo>
                    <a:pt x="529" y="392"/>
                  </a:lnTo>
                  <a:lnTo>
                    <a:pt x="525" y="375"/>
                  </a:lnTo>
                  <a:lnTo>
                    <a:pt x="523" y="360"/>
                  </a:lnTo>
                  <a:lnTo>
                    <a:pt x="525" y="346"/>
                  </a:lnTo>
                  <a:lnTo>
                    <a:pt x="525" y="335"/>
                  </a:lnTo>
                  <a:lnTo>
                    <a:pt x="527" y="326"/>
                  </a:lnTo>
                  <a:lnTo>
                    <a:pt x="529" y="316"/>
                  </a:lnTo>
                  <a:lnTo>
                    <a:pt x="533" y="308"/>
                  </a:lnTo>
                  <a:lnTo>
                    <a:pt x="537" y="303"/>
                  </a:lnTo>
                  <a:lnTo>
                    <a:pt x="538" y="299"/>
                  </a:lnTo>
                  <a:lnTo>
                    <a:pt x="542" y="297"/>
                  </a:lnTo>
                  <a:lnTo>
                    <a:pt x="542" y="297"/>
                  </a:lnTo>
                  <a:lnTo>
                    <a:pt x="462" y="229"/>
                  </a:lnTo>
                  <a:lnTo>
                    <a:pt x="457" y="230"/>
                  </a:lnTo>
                  <a:lnTo>
                    <a:pt x="447" y="240"/>
                  </a:lnTo>
                  <a:lnTo>
                    <a:pt x="430" y="253"/>
                  </a:lnTo>
                  <a:lnTo>
                    <a:pt x="409" y="268"/>
                  </a:lnTo>
                  <a:lnTo>
                    <a:pt x="383" y="287"/>
                  </a:lnTo>
                  <a:lnTo>
                    <a:pt x="354" y="307"/>
                  </a:lnTo>
                  <a:lnTo>
                    <a:pt x="320" y="324"/>
                  </a:lnTo>
                  <a:lnTo>
                    <a:pt x="287" y="341"/>
                  </a:lnTo>
                  <a:lnTo>
                    <a:pt x="249" y="352"/>
                  </a:lnTo>
                  <a:lnTo>
                    <a:pt x="213" y="362"/>
                  </a:lnTo>
                  <a:lnTo>
                    <a:pt x="175" y="364"/>
                  </a:lnTo>
                  <a:lnTo>
                    <a:pt x="139" y="360"/>
                  </a:lnTo>
                  <a:lnTo>
                    <a:pt x="101" y="346"/>
                  </a:lnTo>
                  <a:lnTo>
                    <a:pt x="69" y="324"/>
                  </a:lnTo>
                  <a:lnTo>
                    <a:pt x="38" y="287"/>
                  </a:lnTo>
                  <a:lnTo>
                    <a:pt x="12" y="244"/>
                  </a:lnTo>
                  <a:lnTo>
                    <a:pt x="6" y="230"/>
                  </a:lnTo>
                  <a:lnTo>
                    <a:pt x="2" y="215"/>
                  </a:lnTo>
                  <a:lnTo>
                    <a:pt x="0" y="200"/>
                  </a:lnTo>
                  <a:lnTo>
                    <a:pt x="2" y="185"/>
                  </a:lnTo>
                  <a:lnTo>
                    <a:pt x="2" y="168"/>
                  </a:lnTo>
                  <a:lnTo>
                    <a:pt x="6" y="151"/>
                  </a:lnTo>
                  <a:lnTo>
                    <a:pt x="12" y="134"/>
                  </a:lnTo>
                  <a:lnTo>
                    <a:pt x="21" y="118"/>
                  </a:lnTo>
                  <a:lnTo>
                    <a:pt x="29" y="101"/>
                  </a:lnTo>
                  <a:lnTo>
                    <a:pt x="38" y="84"/>
                  </a:lnTo>
                  <a:lnTo>
                    <a:pt x="50" y="69"/>
                  </a:lnTo>
                  <a:lnTo>
                    <a:pt x="65" y="54"/>
                  </a:lnTo>
                  <a:lnTo>
                    <a:pt x="80" y="38"/>
                  </a:lnTo>
                  <a:lnTo>
                    <a:pt x="97" y="25"/>
                  </a:lnTo>
                  <a:lnTo>
                    <a:pt x="114" y="12"/>
                  </a:lnTo>
                  <a:lnTo>
                    <a:pt x="135" y="0"/>
                  </a:lnTo>
                  <a:lnTo>
                    <a:pt x="181" y="31"/>
                  </a:lnTo>
                  <a:lnTo>
                    <a:pt x="181" y="31"/>
                  </a:lnTo>
                  <a:close/>
                </a:path>
              </a:pathLst>
            </a:custGeom>
            <a:solidFill>
              <a:srgbClr val="000000"/>
            </a:solidFill>
            <a:ln w="9525">
              <a:noFill/>
              <a:round/>
              <a:headEnd/>
              <a:tailEnd/>
            </a:ln>
          </p:spPr>
          <p:txBody>
            <a:bodyPr>
              <a:prstTxWarp prst="textNoShape">
                <a:avLst/>
              </a:prstTxWarp>
            </a:bodyPr>
            <a:lstStyle/>
            <a:p>
              <a:endParaRPr lang="es-MX"/>
            </a:p>
          </p:txBody>
        </p:sp>
        <p:sp>
          <p:nvSpPr>
            <p:cNvPr id="128026" name="Freeform 26"/>
            <p:cNvSpPr>
              <a:spLocks/>
            </p:cNvSpPr>
            <p:nvPr/>
          </p:nvSpPr>
          <p:spPr bwMode="auto">
            <a:xfrm>
              <a:off x="2596" y="2284"/>
              <a:ext cx="190" cy="192"/>
            </a:xfrm>
            <a:custGeom>
              <a:avLst/>
              <a:gdLst/>
              <a:ahLst/>
              <a:cxnLst>
                <a:cxn ang="0">
                  <a:pos x="0" y="260"/>
                </a:cxn>
                <a:cxn ang="0">
                  <a:pos x="276" y="0"/>
                </a:cxn>
                <a:cxn ang="0">
                  <a:pos x="278" y="0"/>
                </a:cxn>
                <a:cxn ang="0">
                  <a:pos x="284" y="6"/>
                </a:cxn>
                <a:cxn ang="0">
                  <a:pos x="293" y="15"/>
                </a:cxn>
                <a:cxn ang="0">
                  <a:pos x="307" y="27"/>
                </a:cxn>
                <a:cxn ang="0">
                  <a:pos x="318" y="42"/>
                </a:cxn>
                <a:cxn ang="0">
                  <a:pos x="331" y="59"/>
                </a:cxn>
                <a:cxn ang="0">
                  <a:pos x="345" y="80"/>
                </a:cxn>
                <a:cxn ang="0">
                  <a:pos x="360" y="103"/>
                </a:cxn>
                <a:cxn ang="0">
                  <a:pos x="369" y="126"/>
                </a:cxn>
                <a:cxn ang="0">
                  <a:pos x="377" y="152"/>
                </a:cxn>
                <a:cxn ang="0">
                  <a:pos x="381" y="179"/>
                </a:cxn>
                <a:cxn ang="0">
                  <a:pos x="381" y="207"/>
                </a:cxn>
                <a:cxn ang="0">
                  <a:pos x="375" y="236"/>
                </a:cxn>
                <a:cxn ang="0">
                  <a:pos x="364" y="266"/>
                </a:cxn>
                <a:cxn ang="0">
                  <a:pos x="345" y="297"/>
                </a:cxn>
                <a:cxn ang="0">
                  <a:pos x="320" y="327"/>
                </a:cxn>
                <a:cxn ang="0">
                  <a:pos x="287" y="354"/>
                </a:cxn>
                <a:cxn ang="0">
                  <a:pos x="257" y="369"/>
                </a:cxn>
                <a:cxn ang="0">
                  <a:pos x="227" y="380"/>
                </a:cxn>
                <a:cxn ang="0">
                  <a:pos x="198" y="384"/>
                </a:cxn>
                <a:cxn ang="0">
                  <a:pos x="171" y="382"/>
                </a:cxn>
                <a:cxn ang="0">
                  <a:pos x="145" y="376"/>
                </a:cxn>
                <a:cxn ang="0">
                  <a:pos x="120" y="365"/>
                </a:cxn>
                <a:cxn ang="0">
                  <a:pos x="97" y="354"/>
                </a:cxn>
                <a:cxn ang="0">
                  <a:pos x="75" y="338"/>
                </a:cxn>
                <a:cxn ang="0">
                  <a:pos x="57" y="323"/>
                </a:cxn>
                <a:cxn ang="0">
                  <a:pos x="40" y="308"/>
                </a:cxn>
                <a:cxn ang="0">
                  <a:pos x="27" y="293"/>
                </a:cxn>
                <a:cxn ang="0">
                  <a:pos x="14" y="279"/>
                </a:cxn>
                <a:cxn ang="0">
                  <a:pos x="6" y="270"/>
                </a:cxn>
                <a:cxn ang="0">
                  <a:pos x="0" y="262"/>
                </a:cxn>
                <a:cxn ang="0">
                  <a:pos x="0" y="260"/>
                </a:cxn>
                <a:cxn ang="0">
                  <a:pos x="0" y="260"/>
                </a:cxn>
              </a:cxnLst>
              <a:rect l="0" t="0" r="r" b="b"/>
              <a:pathLst>
                <a:path w="381" h="384">
                  <a:moveTo>
                    <a:pt x="0" y="260"/>
                  </a:moveTo>
                  <a:lnTo>
                    <a:pt x="276" y="0"/>
                  </a:lnTo>
                  <a:lnTo>
                    <a:pt x="278" y="0"/>
                  </a:lnTo>
                  <a:lnTo>
                    <a:pt x="284" y="6"/>
                  </a:lnTo>
                  <a:lnTo>
                    <a:pt x="293" y="15"/>
                  </a:lnTo>
                  <a:lnTo>
                    <a:pt x="307" y="27"/>
                  </a:lnTo>
                  <a:lnTo>
                    <a:pt x="318" y="42"/>
                  </a:lnTo>
                  <a:lnTo>
                    <a:pt x="331" y="59"/>
                  </a:lnTo>
                  <a:lnTo>
                    <a:pt x="345" y="80"/>
                  </a:lnTo>
                  <a:lnTo>
                    <a:pt x="360" y="103"/>
                  </a:lnTo>
                  <a:lnTo>
                    <a:pt x="369" y="126"/>
                  </a:lnTo>
                  <a:lnTo>
                    <a:pt x="377" y="152"/>
                  </a:lnTo>
                  <a:lnTo>
                    <a:pt x="381" y="179"/>
                  </a:lnTo>
                  <a:lnTo>
                    <a:pt x="381" y="207"/>
                  </a:lnTo>
                  <a:lnTo>
                    <a:pt x="375" y="236"/>
                  </a:lnTo>
                  <a:lnTo>
                    <a:pt x="364" y="266"/>
                  </a:lnTo>
                  <a:lnTo>
                    <a:pt x="345" y="297"/>
                  </a:lnTo>
                  <a:lnTo>
                    <a:pt x="320" y="327"/>
                  </a:lnTo>
                  <a:lnTo>
                    <a:pt x="287" y="354"/>
                  </a:lnTo>
                  <a:lnTo>
                    <a:pt x="257" y="369"/>
                  </a:lnTo>
                  <a:lnTo>
                    <a:pt x="227" y="380"/>
                  </a:lnTo>
                  <a:lnTo>
                    <a:pt x="198" y="384"/>
                  </a:lnTo>
                  <a:lnTo>
                    <a:pt x="171" y="382"/>
                  </a:lnTo>
                  <a:lnTo>
                    <a:pt x="145" y="376"/>
                  </a:lnTo>
                  <a:lnTo>
                    <a:pt x="120" y="365"/>
                  </a:lnTo>
                  <a:lnTo>
                    <a:pt x="97" y="354"/>
                  </a:lnTo>
                  <a:lnTo>
                    <a:pt x="75" y="338"/>
                  </a:lnTo>
                  <a:lnTo>
                    <a:pt x="57" y="323"/>
                  </a:lnTo>
                  <a:lnTo>
                    <a:pt x="40" y="308"/>
                  </a:lnTo>
                  <a:lnTo>
                    <a:pt x="27" y="293"/>
                  </a:lnTo>
                  <a:lnTo>
                    <a:pt x="14" y="279"/>
                  </a:lnTo>
                  <a:lnTo>
                    <a:pt x="6" y="270"/>
                  </a:lnTo>
                  <a:lnTo>
                    <a:pt x="0" y="262"/>
                  </a:lnTo>
                  <a:lnTo>
                    <a:pt x="0" y="260"/>
                  </a:lnTo>
                  <a:lnTo>
                    <a:pt x="0" y="260"/>
                  </a:lnTo>
                  <a:close/>
                </a:path>
              </a:pathLst>
            </a:custGeom>
            <a:solidFill>
              <a:srgbClr val="000000"/>
            </a:solidFill>
            <a:ln w="9525">
              <a:noFill/>
              <a:round/>
              <a:headEnd/>
              <a:tailEnd/>
            </a:ln>
          </p:spPr>
          <p:txBody>
            <a:bodyPr>
              <a:prstTxWarp prst="textNoShape">
                <a:avLst/>
              </a:prstTxWarp>
            </a:bodyPr>
            <a:lstStyle/>
            <a:p>
              <a:endParaRPr lang="es-MX"/>
            </a:p>
          </p:txBody>
        </p:sp>
        <p:sp>
          <p:nvSpPr>
            <p:cNvPr id="128027" name="Freeform 27"/>
            <p:cNvSpPr>
              <a:spLocks/>
            </p:cNvSpPr>
            <p:nvPr/>
          </p:nvSpPr>
          <p:spPr bwMode="auto">
            <a:xfrm>
              <a:off x="2693" y="2533"/>
              <a:ext cx="109" cy="125"/>
            </a:xfrm>
            <a:custGeom>
              <a:avLst/>
              <a:gdLst/>
              <a:ahLst/>
              <a:cxnLst>
                <a:cxn ang="0">
                  <a:pos x="14" y="29"/>
                </a:cxn>
                <a:cxn ang="0">
                  <a:pos x="12" y="31"/>
                </a:cxn>
                <a:cxn ang="0">
                  <a:pos x="12" y="34"/>
                </a:cxn>
                <a:cxn ang="0">
                  <a:pos x="8" y="40"/>
                </a:cxn>
                <a:cxn ang="0">
                  <a:pos x="6" y="51"/>
                </a:cxn>
                <a:cxn ang="0">
                  <a:pos x="2" y="61"/>
                </a:cxn>
                <a:cxn ang="0">
                  <a:pos x="0" y="74"/>
                </a:cxn>
                <a:cxn ang="0">
                  <a:pos x="0" y="89"/>
                </a:cxn>
                <a:cxn ang="0">
                  <a:pos x="0" y="107"/>
                </a:cxn>
                <a:cxn ang="0">
                  <a:pos x="2" y="124"/>
                </a:cxn>
                <a:cxn ang="0">
                  <a:pos x="8" y="143"/>
                </a:cxn>
                <a:cxn ang="0">
                  <a:pos x="16" y="162"/>
                </a:cxn>
                <a:cxn ang="0">
                  <a:pos x="27" y="181"/>
                </a:cxn>
                <a:cxn ang="0">
                  <a:pos x="42" y="198"/>
                </a:cxn>
                <a:cxn ang="0">
                  <a:pos x="61" y="217"/>
                </a:cxn>
                <a:cxn ang="0">
                  <a:pos x="86" y="234"/>
                </a:cxn>
                <a:cxn ang="0">
                  <a:pos x="116" y="251"/>
                </a:cxn>
                <a:cxn ang="0">
                  <a:pos x="217" y="141"/>
                </a:cxn>
                <a:cxn ang="0">
                  <a:pos x="215" y="141"/>
                </a:cxn>
                <a:cxn ang="0">
                  <a:pos x="211" y="141"/>
                </a:cxn>
                <a:cxn ang="0">
                  <a:pos x="206" y="141"/>
                </a:cxn>
                <a:cxn ang="0">
                  <a:pos x="198" y="141"/>
                </a:cxn>
                <a:cxn ang="0">
                  <a:pos x="187" y="137"/>
                </a:cxn>
                <a:cxn ang="0">
                  <a:pos x="177" y="135"/>
                </a:cxn>
                <a:cxn ang="0">
                  <a:pos x="166" y="133"/>
                </a:cxn>
                <a:cxn ang="0">
                  <a:pos x="154" y="127"/>
                </a:cxn>
                <a:cxn ang="0">
                  <a:pos x="141" y="122"/>
                </a:cxn>
                <a:cxn ang="0">
                  <a:pos x="132" y="112"/>
                </a:cxn>
                <a:cxn ang="0">
                  <a:pos x="122" y="101"/>
                </a:cxn>
                <a:cxn ang="0">
                  <a:pos x="114" y="88"/>
                </a:cxn>
                <a:cxn ang="0">
                  <a:pos x="107" y="70"/>
                </a:cxn>
                <a:cxn ang="0">
                  <a:pos x="101" y="50"/>
                </a:cxn>
                <a:cxn ang="0">
                  <a:pos x="97" y="25"/>
                </a:cxn>
                <a:cxn ang="0">
                  <a:pos x="99" y="0"/>
                </a:cxn>
                <a:cxn ang="0">
                  <a:pos x="14" y="29"/>
                </a:cxn>
                <a:cxn ang="0">
                  <a:pos x="14" y="29"/>
                </a:cxn>
              </a:cxnLst>
              <a:rect l="0" t="0" r="r" b="b"/>
              <a:pathLst>
                <a:path w="217" h="251">
                  <a:moveTo>
                    <a:pt x="14" y="29"/>
                  </a:moveTo>
                  <a:lnTo>
                    <a:pt x="12" y="31"/>
                  </a:lnTo>
                  <a:lnTo>
                    <a:pt x="12" y="34"/>
                  </a:lnTo>
                  <a:lnTo>
                    <a:pt x="8" y="40"/>
                  </a:lnTo>
                  <a:lnTo>
                    <a:pt x="6" y="51"/>
                  </a:lnTo>
                  <a:lnTo>
                    <a:pt x="2" y="61"/>
                  </a:lnTo>
                  <a:lnTo>
                    <a:pt x="0" y="74"/>
                  </a:lnTo>
                  <a:lnTo>
                    <a:pt x="0" y="89"/>
                  </a:lnTo>
                  <a:lnTo>
                    <a:pt x="0" y="107"/>
                  </a:lnTo>
                  <a:lnTo>
                    <a:pt x="2" y="124"/>
                  </a:lnTo>
                  <a:lnTo>
                    <a:pt x="8" y="143"/>
                  </a:lnTo>
                  <a:lnTo>
                    <a:pt x="16" y="162"/>
                  </a:lnTo>
                  <a:lnTo>
                    <a:pt x="27" y="181"/>
                  </a:lnTo>
                  <a:lnTo>
                    <a:pt x="42" y="198"/>
                  </a:lnTo>
                  <a:lnTo>
                    <a:pt x="61" y="217"/>
                  </a:lnTo>
                  <a:lnTo>
                    <a:pt x="86" y="234"/>
                  </a:lnTo>
                  <a:lnTo>
                    <a:pt x="116" y="251"/>
                  </a:lnTo>
                  <a:lnTo>
                    <a:pt x="217" y="141"/>
                  </a:lnTo>
                  <a:lnTo>
                    <a:pt x="215" y="141"/>
                  </a:lnTo>
                  <a:lnTo>
                    <a:pt x="211" y="141"/>
                  </a:lnTo>
                  <a:lnTo>
                    <a:pt x="206" y="141"/>
                  </a:lnTo>
                  <a:lnTo>
                    <a:pt x="198" y="141"/>
                  </a:lnTo>
                  <a:lnTo>
                    <a:pt x="187" y="137"/>
                  </a:lnTo>
                  <a:lnTo>
                    <a:pt x="177" y="135"/>
                  </a:lnTo>
                  <a:lnTo>
                    <a:pt x="166" y="133"/>
                  </a:lnTo>
                  <a:lnTo>
                    <a:pt x="154" y="127"/>
                  </a:lnTo>
                  <a:lnTo>
                    <a:pt x="141" y="122"/>
                  </a:lnTo>
                  <a:lnTo>
                    <a:pt x="132" y="112"/>
                  </a:lnTo>
                  <a:lnTo>
                    <a:pt x="122" y="101"/>
                  </a:lnTo>
                  <a:lnTo>
                    <a:pt x="114" y="88"/>
                  </a:lnTo>
                  <a:lnTo>
                    <a:pt x="107" y="70"/>
                  </a:lnTo>
                  <a:lnTo>
                    <a:pt x="101" y="50"/>
                  </a:lnTo>
                  <a:lnTo>
                    <a:pt x="97" y="25"/>
                  </a:lnTo>
                  <a:lnTo>
                    <a:pt x="99" y="0"/>
                  </a:lnTo>
                  <a:lnTo>
                    <a:pt x="14" y="29"/>
                  </a:lnTo>
                  <a:lnTo>
                    <a:pt x="14" y="29"/>
                  </a:lnTo>
                  <a:close/>
                </a:path>
              </a:pathLst>
            </a:custGeom>
            <a:solidFill>
              <a:srgbClr val="000000"/>
            </a:solidFill>
            <a:ln w="9525">
              <a:noFill/>
              <a:round/>
              <a:headEnd/>
              <a:tailEnd/>
            </a:ln>
          </p:spPr>
          <p:txBody>
            <a:bodyPr>
              <a:prstTxWarp prst="textNoShape">
                <a:avLst/>
              </a:prstTxWarp>
            </a:bodyPr>
            <a:lstStyle/>
            <a:p>
              <a:endParaRPr lang="es-MX"/>
            </a:p>
          </p:txBody>
        </p:sp>
        <p:sp>
          <p:nvSpPr>
            <p:cNvPr id="128028" name="Freeform 28"/>
            <p:cNvSpPr>
              <a:spLocks/>
            </p:cNvSpPr>
            <p:nvPr/>
          </p:nvSpPr>
          <p:spPr bwMode="auto">
            <a:xfrm>
              <a:off x="2862" y="1629"/>
              <a:ext cx="565" cy="361"/>
            </a:xfrm>
            <a:custGeom>
              <a:avLst/>
              <a:gdLst/>
              <a:ahLst/>
              <a:cxnLst>
                <a:cxn ang="0">
                  <a:pos x="715" y="301"/>
                </a:cxn>
                <a:cxn ang="0">
                  <a:pos x="604" y="208"/>
                </a:cxn>
                <a:cxn ang="0">
                  <a:pos x="422" y="173"/>
                </a:cxn>
                <a:cxn ang="0">
                  <a:pos x="314" y="206"/>
                </a:cxn>
                <a:cxn ang="0">
                  <a:pos x="268" y="265"/>
                </a:cxn>
                <a:cxn ang="0">
                  <a:pos x="294" y="354"/>
                </a:cxn>
                <a:cxn ang="0">
                  <a:pos x="397" y="428"/>
                </a:cxn>
                <a:cxn ang="0">
                  <a:pos x="456" y="453"/>
                </a:cxn>
                <a:cxn ang="0">
                  <a:pos x="551" y="477"/>
                </a:cxn>
                <a:cxn ang="0">
                  <a:pos x="623" y="485"/>
                </a:cxn>
                <a:cxn ang="0">
                  <a:pos x="648" y="533"/>
                </a:cxn>
                <a:cxn ang="0">
                  <a:pos x="768" y="597"/>
                </a:cxn>
                <a:cxn ang="0">
                  <a:pos x="935" y="635"/>
                </a:cxn>
                <a:cxn ang="0">
                  <a:pos x="1038" y="630"/>
                </a:cxn>
                <a:cxn ang="0">
                  <a:pos x="1127" y="559"/>
                </a:cxn>
                <a:cxn ang="0">
                  <a:pos x="1070" y="384"/>
                </a:cxn>
                <a:cxn ang="0">
                  <a:pos x="960" y="272"/>
                </a:cxn>
                <a:cxn ang="0">
                  <a:pos x="814" y="177"/>
                </a:cxn>
                <a:cxn ang="0">
                  <a:pos x="652" y="105"/>
                </a:cxn>
                <a:cxn ang="0">
                  <a:pos x="487" y="50"/>
                </a:cxn>
                <a:cxn ang="0">
                  <a:pos x="355" y="17"/>
                </a:cxn>
                <a:cxn ang="0">
                  <a:pos x="279" y="4"/>
                </a:cxn>
                <a:cxn ang="0">
                  <a:pos x="207" y="0"/>
                </a:cxn>
                <a:cxn ang="0">
                  <a:pos x="85" y="19"/>
                </a:cxn>
                <a:cxn ang="0">
                  <a:pos x="4" y="116"/>
                </a:cxn>
                <a:cxn ang="0">
                  <a:pos x="61" y="318"/>
                </a:cxn>
                <a:cxn ang="0">
                  <a:pos x="296" y="502"/>
                </a:cxn>
                <a:cxn ang="0">
                  <a:pos x="523" y="614"/>
                </a:cxn>
                <a:cxn ang="0">
                  <a:pos x="584" y="641"/>
                </a:cxn>
                <a:cxn ang="0">
                  <a:pos x="673" y="669"/>
                </a:cxn>
                <a:cxn ang="0">
                  <a:pos x="806" y="707"/>
                </a:cxn>
                <a:cxn ang="0">
                  <a:pos x="874" y="685"/>
                </a:cxn>
                <a:cxn ang="0">
                  <a:pos x="776" y="660"/>
                </a:cxn>
                <a:cxn ang="0">
                  <a:pos x="545" y="586"/>
                </a:cxn>
                <a:cxn ang="0">
                  <a:pos x="277" y="449"/>
                </a:cxn>
                <a:cxn ang="0">
                  <a:pos x="102" y="278"/>
                </a:cxn>
                <a:cxn ang="0">
                  <a:pos x="82" y="156"/>
                </a:cxn>
                <a:cxn ang="0">
                  <a:pos x="116" y="97"/>
                </a:cxn>
                <a:cxn ang="0">
                  <a:pos x="135" y="84"/>
                </a:cxn>
                <a:cxn ang="0">
                  <a:pos x="228" y="57"/>
                </a:cxn>
                <a:cxn ang="0">
                  <a:pos x="412" y="65"/>
                </a:cxn>
                <a:cxn ang="0">
                  <a:pos x="682" y="158"/>
                </a:cxn>
                <a:cxn ang="0">
                  <a:pos x="871" y="265"/>
                </a:cxn>
                <a:cxn ang="0">
                  <a:pos x="964" y="343"/>
                </a:cxn>
                <a:cxn ang="0">
                  <a:pos x="985" y="369"/>
                </a:cxn>
                <a:cxn ang="0">
                  <a:pos x="1013" y="411"/>
                </a:cxn>
                <a:cxn ang="0">
                  <a:pos x="1042" y="477"/>
                </a:cxn>
                <a:cxn ang="0">
                  <a:pos x="1040" y="542"/>
                </a:cxn>
                <a:cxn ang="0">
                  <a:pos x="1006" y="574"/>
                </a:cxn>
                <a:cxn ang="0">
                  <a:pos x="926" y="586"/>
                </a:cxn>
                <a:cxn ang="0">
                  <a:pos x="795" y="567"/>
                </a:cxn>
                <a:cxn ang="0">
                  <a:pos x="764" y="555"/>
                </a:cxn>
                <a:cxn ang="0">
                  <a:pos x="730" y="536"/>
                </a:cxn>
                <a:cxn ang="0">
                  <a:pos x="861" y="365"/>
                </a:cxn>
              </a:cxnLst>
              <a:rect l="0" t="0" r="r" b="b"/>
              <a:pathLst>
                <a:path w="1129" h="723">
                  <a:moveTo>
                    <a:pt x="745" y="348"/>
                  </a:moveTo>
                  <a:lnTo>
                    <a:pt x="741" y="341"/>
                  </a:lnTo>
                  <a:lnTo>
                    <a:pt x="736" y="331"/>
                  </a:lnTo>
                  <a:lnTo>
                    <a:pt x="726" y="316"/>
                  </a:lnTo>
                  <a:lnTo>
                    <a:pt x="715" y="301"/>
                  </a:lnTo>
                  <a:lnTo>
                    <a:pt x="698" y="282"/>
                  </a:lnTo>
                  <a:lnTo>
                    <a:pt x="679" y="263"/>
                  </a:lnTo>
                  <a:lnTo>
                    <a:pt x="658" y="244"/>
                  </a:lnTo>
                  <a:lnTo>
                    <a:pt x="631" y="225"/>
                  </a:lnTo>
                  <a:lnTo>
                    <a:pt x="604" y="208"/>
                  </a:lnTo>
                  <a:lnTo>
                    <a:pt x="572" y="192"/>
                  </a:lnTo>
                  <a:lnTo>
                    <a:pt x="538" y="181"/>
                  </a:lnTo>
                  <a:lnTo>
                    <a:pt x="502" y="173"/>
                  </a:lnTo>
                  <a:lnTo>
                    <a:pt x="462" y="170"/>
                  </a:lnTo>
                  <a:lnTo>
                    <a:pt x="422" y="173"/>
                  </a:lnTo>
                  <a:lnTo>
                    <a:pt x="378" y="179"/>
                  </a:lnTo>
                  <a:lnTo>
                    <a:pt x="334" y="196"/>
                  </a:lnTo>
                  <a:lnTo>
                    <a:pt x="329" y="196"/>
                  </a:lnTo>
                  <a:lnTo>
                    <a:pt x="323" y="202"/>
                  </a:lnTo>
                  <a:lnTo>
                    <a:pt x="314" y="206"/>
                  </a:lnTo>
                  <a:lnTo>
                    <a:pt x="304" y="215"/>
                  </a:lnTo>
                  <a:lnTo>
                    <a:pt x="293" y="223"/>
                  </a:lnTo>
                  <a:lnTo>
                    <a:pt x="283" y="236"/>
                  </a:lnTo>
                  <a:lnTo>
                    <a:pt x="274" y="247"/>
                  </a:lnTo>
                  <a:lnTo>
                    <a:pt x="268" y="265"/>
                  </a:lnTo>
                  <a:lnTo>
                    <a:pt x="264" y="278"/>
                  </a:lnTo>
                  <a:lnTo>
                    <a:pt x="264" y="297"/>
                  </a:lnTo>
                  <a:lnTo>
                    <a:pt x="268" y="314"/>
                  </a:lnTo>
                  <a:lnTo>
                    <a:pt x="279" y="335"/>
                  </a:lnTo>
                  <a:lnTo>
                    <a:pt x="294" y="354"/>
                  </a:lnTo>
                  <a:lnTo>
                    <a:pt x="319" y="379"/>
                  </a:lnTo>
                  <a:lnTo>
                    <a:pt x="350" y="400"/>
                  </a:lnTo>
                  <a:lnTo>
                    <a:pt x="391" y="424"/>
                  </a:lnTo>
                  <a:lnTo>
                    <a:pt x="393" y="424"/>
                  </a:lnTo>
                  <a:lnTo>
                    <a:pt x="397" y="428"/>
                  </a:lnTo>
                  <a:lnTo>
                    <a:pt x="405" y="430"/>
                  </a:lnTo>
                  <a:lnTo>
                    <a:pt x="414" y="436"/>
                  </a:lnTo>
                  <a:lnTo>
                    <a:pt x="426" y="441"/>
                  </a:lnTo>
                  <a:lnTo>
                    <a:pt x="441" y="447"/>
                  </a:lnTo>
                  <a:lnTo>
                    <a:pt x="456" y="453"/>
                  </a:lnTo>
                  <a:lnTo>
                    <a:pt x="475" y="460"/>
                  </a:lnTo>
                  <a:lnTo>
                    <a:pt x="492" y="464"/>
                  </a:lnTo>
                  <a:lnTo>
                    <a:pt x="511" y="470"/>
                  </a:lnTo>
                  <a:lnTo>
                    <a:pt x="532" y="474"/>
                  </a:lnTo>
                  <a:lnTo>
                    <a:pt x="551" y="477"/>
                  </a:lnTo>
                  <a:lnTo>
                    <a:pt x="570" y="481"/>
                  </a:lnTo>
                  <a:lnTo>
                    <a:pt x="589" y="481"/>
                  </a:lnTo>
                  <a:lnTo>
                    <a:pt x="608" y="479"/>
                  </a:lnTo>
                  <a:lnTo>
                    <a:pt x="625" y="476"/>
                  </a:lnTo>
                  <a:lnTo>
                    <a:pt x="623" y="485"/>
                  </a:lnTo>
                  <a:lnTo>
                    <a:pt x="623" y="493"/>
                  </a:lnTo>
                  <a:lnTo>
                    <a:pt x="625" y="500"/>
                  </a:lnTo>
                  <a:lnTo>
                    <a:pt x="629" y="510"/>
                  </a:lnTo>
                  <a:lnTo>
                    <a:pt x="637" y="521"/>
                  </a:lnTo>
                  <a:lnTo>
                    <a:pt x="648" y="533"/>
                  </a:lnTo>
                  <a:lnTo>
                    <a:pt x="660" y="544"/>
                  </a:lnTo>
                  <a:lnTo>
                    <a:pt x="679" y="557"/>
                  </a:lnTo>
                  <a:lnTo>
                    <a:pt x="703" y="571"/>
                  </a:lnTo>
                  <a:lnTo>
                    <a:pt x="734" y="584"/>
                  </a:lnTo>
                  <a:lnTo>
                    <a:pt x="768" y="597"/>
                  </a:lnTo>
                  <a:lnTo>
                    <a:pt x="812" y="609"/>
                  </a:lnTo>
                  <a:lnTo>
                    <a:pt x="861" y="620"/>
                  </a:lnTo>
                  <a:lnTo>
                    <a:pt x="922" y="633"/>
                  </a:lnTo>
                  <a:lnTo>
                    <a:pt x="926" y="633"/>
                  </a:lnTo>
                  <a:lnTo>
                    <a:pt x="935" y="635"/>
                  </a:lnTo>
                  <a:lnTo>
                    <a:pt x="950" y="635"/>
                  </a:lnTo>
                  <a:lnTo>
                    <a:pt x="970" y="635"/>
                  </a:lnTo>
                  <a:lnTo>
                    <a:pt x="990" y="635"/>
                  </a:lnTo>
                  <a:lnTo>
                    <a:pt x="1015" y="633"/>
                  </a:lnTo>
                  <a:lnTo>
                    <a:pt x="1038" y="630"/>
                  </a:lnTo>
                  <a:lnTo>
                    <a:pt x="1063" y="624"/>
                  </a:lnTo>
                  <a:lnTo>
                    <a:pt x="1084" y="612"/>
                  </a:lnTo>
                  <a:lnTo>
                    <a:pt x="1103" y="599"/>
                  </a:lnTo>
                  <a:lnTo>
                    <a:pt x="1118" y="580"/>
                  </a:lnTo>
                  <a:lnTo>
                    <a:pt x="1127" y="559"/>
                  </a:lnTo>
                  <a:lnTo>
                    <a:pt x="1129" y="531"/>
                  </a:lnTo>
                  <a:lnTo>
                    <a:pt x="1124" y="496"/>
                  </a:lnTo>
                  <a:lnTo>
                    <a:pt x="1110" y="457"/>
                  </a:lnTo>
                  <a:lnTo>
                    <a:pt x="1087" y="411"/>
                  </a:lnTo>
                  <a:lnTo>
                    <a:pt x="1070" y="384"/>
                  </a:lnTo>
                  <a:lnTo>
                    <a:pt x="1053" y="362"/>
                  </a:lnTo>
                  <a:lnTo>
                    <a:pt x="1032" y="337"/>
                  </a:lnTo>
                  <a:lnTo>
                    <a:pt x="1011" y="316"/>
                  </a:lnTo>
                  <a:lnTo>
                    <a:pt x="985" y="293"/>
                  </a:lnTo>
                  <a:lnTo>
                    <a:pt x="960" y="272"/>
                  </a:lnTo>
                  <a:lnTo>
                    <a:pt x="931" y="253"/>
                  </a:lnTo>
                  <a:lnTo>
                    <a:pt x="905" y="234"/>
                  </a:lnTo>
                  <a:lnTo>
                    <a:pt x="874" y="213"/>
                  </a:lnTo>
                  <a:lnTo>
                    <a:pt x="844" y="196"/>
                  </a:lnTo>
                  <a:lnTo>
                    <a:pt x="814" y="177"/>
                  </a:lnTo>
                  <a:lnTo>
                    <a:pt x="781" y="162"/>
                  </a:lnTo>
                  <a:lnTo>
                    <a:pt x="749" y="147"/>
                  </a:lnTo>
                  <a:lnTo>
                    <a:pt x="717" y="132"/>
                  </a:lnTo>
                  <a:lnTo>
                    <a:pt x="684" y="116"/>
                  </a:lnTo>
                  <a:lnTo>
                    <a:pt x="652" y="105"/>
                  </a:lnTo>
                  <a:lnTo>
                    <a:pt x="618" y="92"/>
                  </a:lnTo>
                  <a:lnTo>
                    <a:pt x="585" y="80"/>
                  </a:lnTo>
                  <a:lnTo>
                    <a:pt x="551" y="69"/>
                  </a:lnTo>
                  <a:lnTo>
                    <a:pt x="519" y="59"/>
                  </a:lnTo>
                  <a:lnTo>
                    <a:pt x="487" y="50"/>
                  </a:lnTo>
                  <a:lnTo>
                    <a:pt x="458" y="42"/>
                  </a:lnTo>
                  <a:lnTo>
                    <a:pt x="430" y="35"/>
                  </a:lnTo>
                  <a:lnTo>
                    <a:pt x="403" y="29"/>
                  </a:lnTo>
                  <a:lnTo>
                    <a:pt x="378" y="23"/>
                  </a:lnTo>
                  <a:lnTo>
                    <a:pt x="355" y="17"/>
                  </a:lnTo>
                  <a:lnTo>
                    <a:pt x="334" y="14"/>
                  </a:lnTo>
                  <a:lnTo>
                    <a:pt x="317" y="10"/>
                  </a:lnTo>
                  <a:lnTo>
                    <a:pt x="300" y="8"/>
                  </a:lnTo>
                  <a:lnTo>
                    <a:pt x="289" y="6"/>
                  </a:lnTo>
                  <a:lnTo>
                    <a:pt x="279" y="4"/>
                  </a:lnTo>
                  <a:lnTo>
                    <a:pt x="274" y="4"/>
                  </a:lnTo>
                  <a:lnTo>
                    <a:pt x="262" y="4"/>
                  </a:lnTo>
                  <a:lnTo>
                    <a:pt x="247" y="2"/>
                  </a:lnTo>
                  <a:lnTo>
                    <a:pt x="228" y="0"/>
                  </a:lnTo>
                  <a:lnTo>
                    <a:pt x="207" y="0"/>
                  </a:lnTo>
                  <a:lnTo>
                    <a:pt x="182" y="0"/>
                  </a:lnTo>
                  <a:lnTo>
                    <a:pt x="159" y="2"/>
                  </a:lnTo>
                  <a:lnTo>
                    <a:pt x="135" y="4"/>
                  </a:lnTo>
                  <a:lnTo>
                    <a:pt x="110" y="12"/>
                  </a:lnTo>
                  <a:lnTo>
                    <a:pt x="85" y="19"/>
                  </a:lnTo>
                  <a:lnTo>
                    <a:pt x="64" y="31"/>
                  </a:lnTo>
                  <a:lnTo>
                    <a:pt x="44" y="44"/>
                  </a:lnTo>
                  <a:lnTo>
                    <a:pt x="26" y="65"/>
                  </a:lnTo>
                  <a:lnTo>
                    <a:pt x="13" y="88"/>
                  </a:lnTo>
                  <a:lnTo>
                    <a:pt x="4" y="116"/>
                  </a:lnTo>
                  <a:lnTo>
                    <a:pt x="0" y="152"/>
                  </a:lnTo>
                  <a:lnTo>
                    <a:pt x="2" y="192"/>
                  </a:lnTo>
                  <a:lnTo>
                    <a:pt x="11" y="234"/>
                  </a:lnTo>
                  <a:lnTo>
                    <a:pt x="32" y="278"/>
                  </a:lnTo>
                  <a:lnTo>
                    <a:pt x="61" y="318"/>
                  </a:lnTo>
                  <a:lnTo>
                    <a:pt x="101" y="360"/>
                  </a:lnTo>
                  <a:lnTo>
                    <a:pt x="142" y="398"/>
                  </a:lnTo>
                  <a:lnTo>
                    <a:pt x="192" y="434"/>
                  </a:lnTo>
                  <a:lnTo>
                    <a:pt x="243" y="470"/>
                  </a:lnTo>
                  <a:lnTo>
                    <a:pt x="296" y="502"/>
                  </a:lnTo>
                  <a:lnTo>
                    <a:pt x="348" y="529"/>
                  </a:lnTo>
                  <a:lnTo>
                    <a:pt x="397" y="557"/>
                  </a:lnTo>
                  <a:lnTo>
                    <a:pt x="445" y="580"/>
                  </a:lnTo>
                  <a:lnTo>
                    <a:pt x="487" y="599"/>
                  </a:lnTo>
                  <a:lnTo>
                    <a:pt x="523" y="614"/>
                  </a:lnTo>
                  <a:lnTo>
                    <a:pt x="549" y="628"/>
                  </a:lnTo>
                  <a:lnTo>
                    <a:pt x="566" y="635"/>
                  </a:lnTo>
                  <a:lnTo>
                    <a:pt x="574" y="637"/>
                  </a:lnTo>
                  <a:lnTo>
                    <a:pt x="576" y="637"/>
                  </a:lnTo>
                  <a:lnTo>
                    <a:pt x="584" y="641"/>
                  </a:lnTo>
                  <a:lnTo>
                    <a:pt x="595" y="645"/>
                  </a:lnTo>
                  <a:lnTo>
                    <a:pt x="610" y="650"/>
                  </a:lnTo>
                  <a:lnTo>
                    <a:pt x="627" y="656"/>
                  </a:lnTo>
                  <a:lnTo>
                    <a:pt x="650" y="662"/>
                  </a:lnTo>
                  <a:lnTo>
                    <a:pt x="673" y="669"/>
                  </a:lnTo>
                  <a:lnTo>
                    <a:pt x="700" y="679"/>
                  </a:lnTo>
                  <a:lnTo>
                    <a:pt x="724" y="687"/>
                  </a:lnTo>
                  <a:lnTo>
                    <a:pt x="753" y="692"/>
                  </a:lnTo>
                  <a:lnTo>
                    <a:pt x="777" y="700"/>
                  </a:lnTo>
                  <a:lnTo>
                    <a:pt x="806" y="707"/>
                  </a:lnTo>
                  <a:lnTo>
                    <a:pt x="831" y="713"/>
                  </a:lnTo>
                  <a:lnTo>
                    <a:pt x="855" y="719"/>
                  </a:lnTo>
                  <a:lnTo>
                    <a:pt x="878" y="721"/>
                  </a:lnTo>
                  <a:lnTo>
                    <a:pt x="901" y="723"/>
                  </a:lnTo>
                  <a:lnTo>
                    <a:pt x="874" y="685"/>
                  </a:lnTo>
                  <a:lnTo>
                    <a:pt x="869" y="683"/>
                  </a:lnTo>
                  <a:lnTo>
                    <a:pt x="857" y="681"/>
                  </a:lnTo>
                  <a:lnTo>
                    <a:pt x="836" y="675"/>
                  </a:lnTo>
                  <a:lnTo>
                    <a:pt x="810" y="669"/>
                  </a:lnTo>
                  <a:lnTo>
                    <a:pt x="776" y="660"/>
                  </a:lnTo>
                  <a:lnTo>
                    <a:pt x="738" y="650"/>
                  </a:lnTo>
                  <a:lnTo>
                    <a:pt x="694" y="637"/>
                  </a:lnTo>
                  <a:lnTo>
                    <a:pt x="648" y="624"/>
                  </a:lnTo>
                  <a:lnTo>
                    <a:pt x="599" y="605"/>
                  </a:lnTo>
                  <a:lnTo>
                    <a:pt x="545" y="586"/>
                  </a:lnTo>
                  <a:lnTo>
                    <a:pt x="492" y="565"/>
                  </a:lnTo>
                  <a:lnTo>
                    <a:pt x="439" y="538"/>
                  </a:lnTo>
                  <a:lnTo>
                    <a:pt x="382" y="512"/>
                  </a:lnTo>
                  <a:lnTo>
                    <a:pt x="329" y="481"/>
                  </a:lnTo>
                  <a:lnTo>
                    <a:pt x="277" y="449"/>
                  </a:lnTo>
                  <a:lnTo>
                    <a:pt x="228" y="413"/>
                  </a:lnTo>
                  <a:lnTo>
                    <a:pt x="184" y="375"/>
                  </a:lnTo>
                  <a:lnTo>
                    <a:pt x="150" y="341"/>
                  </a:lnTo>
                  <a:lnTo>
                    <a:pt x="123" y="306"/>
                  </a:lnTo>
                  <a:lnTo>
                    <a:pt x="102" y="278"/>
                  </a:lnTo>
                  <a:lnTo>
                    <a:pt x="89" y="247"/>
                  </a:lnTo>
                  <a:lnTo>
                    <a:pt x="82" y="221"/>
                  </a:lnTo>
                  <a:lnTo>
                    <a:pt x="78" y="198"/>
                  </a:lnTo>
                  <a:lnTo>
                    <a:pt x="80" y="177"/>
                  </a:lnTo>
                  <a:lnTo>
                    <a:pt x="82" y="156"/>
                  </a:lnTo>
                  <a:lnTo>
                    <a:pt x="87" y="141"/>
                  </a:lnTo>
                  <a:lnTo>
                    <a:pt x="93" y="126"/>
                  </a:lnTo>
                  <a:lnTo>
                    <a:pt x="102" y="114"/>
                  </a:lnTo>
                  <a:lnTo>
                    <a:pt x="108" y="105"/>
                  </a:lnTo>
                  <a:lnTo>
                    <a:pt x="116" y="97"/>
                  </a:lnTo>
                  <a:lnTo>
                    <a:pt x="120" y="93"/>
                  </a:lnTo>
                  <a:lnTo>
                    <a:pt x="121" y="93"/>
                  </a:lnTo>
                  <a:lnTo>
                    <a:pt x="123" y="92"/>
                  </a:lnTo>
                  <a:lnTo>
                    <a:pt x="129" y="90"/>
                  </a:lnTo>
                  <a:lnTo>
                    <a:pt x="135" y="84"/>
                  </a:lnTo>
                  <a:lnTo>
                    <a:pt x="148" y="78"/>
                  </a:lnTo>
                  <a:lnTo>
                    <a:pt x="161" y="73"/>
                  </a:lnTo>
                  <a:lnTo>
                    <a:pt x="180" y="67"/>
                  </a:lnTo>
                  <a:lnTo>
                    <a:pt x="203" y="61"/>
                  </a:lnTo>
                  <a:lnTo>
                    <a:pt x="228" y="57"/>
                  </a:lnTo>
                  <a:lnTo>
                    <a:pt x="256" y="54"/>
                  </a:lnTo>
                  <a:lnTo>
                    <a:pt x="291" y="54"/>
                  </a:lnTo>
                  <a:lnTo>
                    <a:pt x="327" y="54"/>
                  </a:lnTo>
                  <a:lnTo>
                    <a:pt x="369" y="59"/>
                  </a:lnTo>
                  <a:lnTo>
                    <a:pt x="412" y="65"/>
                  </a:lnTo>
                  <a:lnTo>
                    <a:pt x="464" y="76"/>
                  </a:lnTo>
                  <a:lnTo>
                    <a:pt x="515" y="93"/>
                  </a:lnTo>
                  <a:lnTo>
                    <a:pt x="574" y="114"/>
                  </a:lnTo>
                  <a:lnTo>
                    <a:pt x="629" y="135"/>
                  </a:lnTo>
                  <a:lnTo>
                    <a:pt x="682" y="158"/>
                  </a:lnTo>
                  <a:lnTo>
                    <a:pt x="728" y="179"/>
                  </a:lnTo>
                  <a:lnTo>
                    <a:pt x="770" y="202"/>
                  </a:lnTo>
                  <a:lnTo>
                    <a:pt x="808" y="223"/>
                  </a:lnTo>
                  <a:lnTo>
                    <a:pt x="842" y="244"/>
                  </a:lnTo>
                  <a:lnTo>
                    <a:pt x="871" y="265"/>
                  </a:lnTo>
                  <a:lnTo>
                    <a:pt x="897" y="284"/>
                  </a:lnTo>
                  <a:lnTo>
                    <a:pt x="918" y="301"/>
                  </a:lnTo>
                  <a:lnTo>
                    <a:pt x="935" y="316"/>
                  </a:lnTo>
                  <a:lnTo>
                    <a:pt x="950" y="329"/>
                  </a:lnTo>
                  <a:lnTo>
                    <a:pt x="964" y="343"/>
                  </a:lnTo>
                  <a:lnTo>
                    <a:pt x="971" y="352"/>
                  </a:lnTo>
                  <a:lnTo>
                    <a:pt x="979" y="360"/>
                  </a:lnTo>
                  <a:lnTo>
                    <a:pt x="981" y="363"/>
                  </a:lnTo>
                  <a:lnTo>
                    <a:pt x="983" y="365"/>
                  </a:lnTo>
                  <a:lnTo>
                    <a:pt x="985" y="369"/>
                  </a:lnTo>
                  <a:lnTo>
                    <a:pt x="989" y="375"/>
                  </a:lnTo>
                  <a:lnTo>
                    <a:pt x="994" y="382"/>
                  </a:lnTo>
                  <a:lnTo>
                    <a:pt x="998" y="390"/>
                  </a:lnTo>
                  <a:lnTo>
                    <a:pt x="1006" y="400"/>
                  </a:lnTo>
                  <a:lnTo>
                    <a:pt x="1013" y="411"/>
                  </a:lnTo>
                  <a:lnTo>
                    <a:pt x="1019" y="424"/>
                  </a:lnTo>
                  <a:lnTo>
                    <a:pt x="1025" y="436"/>
                  </a:lnTo>
                  <a:lnTo>
                    <a:pt x="1032" y="451"/>
                  </a:lnTo>
                  <a:lnTo>
                    <a:pt x="1036" y="464"/>
                  </a:lnTo>
                  <a:lnTo>
                    <a:pt x="1042" y="477"/>
                  </a:lnTo>
                  <a:lnTo>
                    <a:pt x="1044" y="493"/>
                  </a:lnTo>
                  <a:lnTo>
                    <a:pt x="1046" y="506"/>
                  </a:lnTo>
                  <a:lnTo>
                    <a:pt x="1046" y="521"/>
                  </a:lnTo>
                  <a:lnTo>
                    <a:pt x="1046" y="535"/>
                  </a:lnTo>
                  <a:lnTo>
                    <a:pt x="1040" y="542"/>
                  </a:lnTo>
                  <a:lnTo>
                    <a:pt x="1036" y="550"/>
                  </a:lnTo>
                  <a:lnTo>
                    <a:pt x="1030" y="557"/>
                  </a:lnTo>
                  <a:lnTo>
                    <a:pt x="1025" y="565"/>
                  </a:lnTo>
                  <a:lnTo>
                    <a:pt x="1015" y="569"/>
                  </a:lnTo>
                  <a:lnTo>
                    <a:pt x="1006" y="574"/>
                  </a:lnTo>
                  <a:lnTo>
                    <a:pt x="992" y="578"/>
                  </a:lnTo>
                  <a:lnTo>
                    <a:pt x="981" y="584"/>
                  </a:lnTo>
                  <a:lnTo>
                    <a:pt x="964" y="586"/>
                  </a:lnTo>
                  <a:lnTo>
                    <a:pt x="947" y="586"/>
                  </a:lnTo>
                  <a:lnTo>
                    <a:pt x="926" y="586"/>
                  </a:lnTo>
                  <a:lnTo>
                    <a:pt x="905" y="586"/>
                  </a:lnTo>
                  <a:lnTo>
                    <a:pt x="880" y="582"/>
                  </a:lnTo>
                  <a:lnTo>
                    <a:pt x="854" y="578"/>
                  </a:lnTo>
                  <a:lnTo>
                    <a:pt x="825" y="573"/>
                  </a:lnTo>
                  <a:lnTo>
                    <a:pt x="795" y="567"/>
                  </a:lnTo>
                  <a:lnTo>
                    <a:pt x="793" y="565"/>
                  </a:lnTo>
                  <a:lnTo>
                    <a:pt x="783" y="563"/>
                  </a:lnTo>
                  <a:lnTo>
                    <a:pt x="777" y="561"/>
                  </a:lnTo>
                  <a:lnTo>
                    <a:pt x="772" y="559"/>
                  </a:lnTo>
                  <a:lnTo>
                    <a:pt x="764" y="555"/>
                  </a:lnTo>
                  <a:lnTo>
                    <a:pt x="758" y="554"/>
                  </a:lnTo>
                  <a:lnTo>
                    <a:pt x="749" y="550"/>
                  </a:lnTo>
                  <a:lnTo>
                    <a:pt x="743" y="546"/>
                  </a:lnTo>
                  <a:lnTo>
                    <a:pt x="736" y="540"/>
                  </a:lnTo>
                  <a:lnTo>
                    <a:pt x="730" y="536"/>
                  </a:lnTo>
                  <a:lnTo>
                    <a:pt x="722" y="529"/>
                  </a:lnTo>
                  <a:lnTo>
                    <a:pt x="717" y="523"/>
                  </a:lnTo>
                  <a:lnTo>
                    <a:pt x="713" y="515"/>
                  </a:lnTo>
                  <a:lnTo>
                    <a:pt x="709" y="510"/>
                  </a:lnTo>
                  <a:lnTo>
                    <a:pt x="861" y="365"/>
                  </a:lnTo>
                  <a:lnTo>
                    <a:pt x="783" y="325"/>
                  </a:lnTo>
                  <a:lnTo>
                    <a:pt x="745" y="348"/>
                  </a:lnTo>
                  <a:lnTo>
                    <a:pt x="745" y="348"/>
                  </a:lnTo>
                  <a:close/>
                </a:path>
              </a:pathLst>
            </a:custGeom>
            <a:solidFill>
              <a:srgbClr val="000000"/>
            </a:solidFill>
            <a:ln w="9525">
              <a:noFill/>
              <a:round/>
              <a:headEnd/>
              <a:tailEnd/>
            </a:ln>
          </p:spPr>
          <p:txBody>
            <a:bodyPr>
              <a:prstTxWarp prst="textNoShape">
                <a:avLst/>
              </a:prstTxWarp>
            </a:bodyPr>
            <a:lstStyle/>
            <a:p>
              <a:endParaRPr lang="es-MX"/>
            </a:p>
          </p:txBody>
        </p:sp>
        <p:sp>
          <p:nvSpPr>
            <p:cNvPr id="128029" name="Freeform 29"/>
            <p:cNvSpPr>
              <a:spLocks/>
            </p:cNvSpPr>
            <p:nvPr/>
          </p:nvSpPr>
          <p:spPr bwMode="auto">
            <a:xfrm>
              <a:off x="3038" y="1739"/>
              <a:ext cx="171" cy="106"/>
            </a:xfrm>
            <a:custGeom>
              <a:avLst/>
              <a:gdLst/>
              <a:ahLst/>
              <a:cxnLst>
                <a:cxn ang="0">
                  <a:pos x="340" y="141"/>
                </a:cxn>
                <a:cxn ang="0">
                  <a:pos x="342" y="131"/>
                </a:cxn>
                <a:cxn ang="0">
                  <a:pos x="338" y="120"/>
                </a:cxn>
                <a:cxn ang="0">
                  <a:pos x="332" y="108"/>
                </a:cxn>
                <a:cxn ang="0">
                  <a:pos x="321" y="93"/>
                </a:cxn>
                <a:cxn ang="0">
                  <a:pos x="306" y="78"/>
                </a:cxn>
                <a:cxn ang="0">
                  <a:pos x="281" y="59"/>
                </a:cxn>
                <a:cxn ang="0">
                  <a:pos x="254" y="40"/>
                </a:cxn>
                <a:cxn ang="0">
                  <a:pos x="228" y="26"/>
                </a:cxn>
                <a:cxn ang="0">
                  <a:pos x="199" y="15"/>
                </a:cxn>
                <a:cxn ang="0">
                  <a:pos x="171" y="6"/>
                </a:cxn>
                <a:cxn ang="0">
                  <a:pos x="142" y="0"/>
                </a:cxn>
                <a:cxn ang="0">
                  <a:pos x="117" y="0"/>
                </a:cxn>
                <a:cxn ang="0">
                  <a:pos x="93" y="2"/>
                </a:cxn>
                <a:cxn ang="0">
                  <a:pos x="72" y="7"/>
                </a:cxn>
                <a:cxn ang="0">
                  <a:pos x="51" y="15"/>
                </a:cxn>
                <a:cxn ang="0">
                  <a:pos x="32" y="25"/>
                </a:cxn>
                <a:cxn ang="0">
                  <a:pos x="17" y="38"/>
                </a:cxn>
                <a:cxn ang="0">
                  <a:pos x="5" y="55"/>
                </a:cxn>
                <a:cxn ang="0">
                  <a:pos x="0" y="72"/>
                </a:cxn>
                <a:cxn ang="0">
                  <a:pos x="1" y="91"/>
                </a:cxn>
                <a:cxn ang="0">
                  <a:pos x="11" y="116"/>
                </a:cxn>
                <a:cxn ang="0">
                  <a:pos x="30" y="141"/>
                </a:cxn>
                <a:cxn ang="0">
                  <a:pos x="57" y="163"/>
                </a:cxn>
                <a:cxn ang="0">
                  <a:pos x="89" y="182"/>
                </a:cxn>
                <a:cxn ang="0">
                  <a:pos x="121" y="196"/>
                </a:cxn>
                <a:cxn ang="0">
                  <a:pos x="159" y="207"/>
                </a:cxn>
                <a:cxn ang="0">
                  <a:pos x="193" y="211"/>
                </a:cxn>
                <a:cxn ang="0">
                  <a:pos x="228" y="213"/>
                </a:cxn>
                <a:cxn ang="0">
                  <a:pos x="258" y="209"/>
                </a:cxn>
                <a:cxn ang="0">
                  <a:pos x="275" y="201"/>
                </a:cxn>
                <a:cxn ang="0">
                  <a:pos x="289" y="188"/>
                </a:cxn>
                <a:cxn ang="0">
                  <a:pos x="302" y="179"/>
                </a:cxn>
                <a:cxn ang="0">
                  <a:pos x="313" y="167"/>
                </a:cxn>
                <a:cxn ang="0">
                  <a:pos x="323" y="156"/>
                </a:cxn>
                <a:cxn ang="0">
                  <a:pos x="338" y="144"/>
                </a:cxn>
                <a:cxn ang="0">
                  <a:pos x="340" y="142"/>
                </a:cxn>
              </a:cxnLst>
              <a:rect l="0" t="0" r="r" b="b"/>
              <a:pathLst>
                <a:path w="342" h="213">
                  <a:moveTo>
                    <a:pt x="340" y="142"/>
                  </a:moveTo>
                  <a:lnTo>
                    <a:pt x="340" y="141"/>
                  </a:lnTo>
                  <a:lnTo>
                    <a:pt x="342" y="137"/>
                  </a:lnTo>
                  <a:lnTo>
                    <a:pt x="342" y="131"/>
                  </a:lnTo>
                  <a:lnTo>
                    <a:pt x="342" y="123"/>
                  </a:lnTo>
                  <a:lnTo>
                    <a:pt x="338" y="120"/>
                  </a:lnTo>
                  <a:lnTo>
                    <a:pt x="336" y="114"/>
                  </a:lnTo>
                  <a:lnTo>
                    <a:pt x="332" y="108"/>
                  </a:lnTo>
                  <a:lnTo>
                    <a:pt x="328" y="101"/>
                  </a:lnTo>
                  <a:lnTo>
                    <a:pt x="321" y="93"/>
                  </a:lnTo>
                  <a:lnTo>
                    <a:pt x="315" y="85"/>
                  </a:lnTo>
                  <a:lnTo>
                    <a:pt x="306" y="78"/>
                  </a:lnTo>
                  <a:lnTo>
                    <a:pt x="296" y="68"/>
                  </a:lnTo>
                  <a:lnTo>
                    <a:pt x="281" y="59"/>
                  </a:lnTo>
                  <a:lnTo>
                    <a:pt x="268" y="49"/>
                  </a:lnTo>
                  <a:lnTo>
                    <a:pt x="254" y="40"/>
                  </a:lnTo>
                  <a:lnTo>
                    <a:pt x="243" y="34"/>
                  </a:lnTo>
                  <a:lnTo>
                    <a:pt x="228" y="26"/>
                  </a:lnTo>
                  <a:lnTo>
                    <a:pt x="214" y="21"/>
                  </a:lnTo>
                  <a:lnTo>
                    <a:pt x="199" y="15"/>
                  </a:lnTo>
                  <a:lnTo>
                    <a:pt x="186" y="11"/>
                  </a:lnTo>
                  <a:lnTo>
                    <a:pt x="171" y="6"/>
                  </a:lnTo>
                  <a:lnTo>
                    <a:pt x="157" y="4"/>
                  </a:lnTo>
                  <a:lnTo>
                    <a:pt x="142" y="0"/>
                  </a:lnTo>
                  <a:lnTo>
                    <a:pt x="131" y="0"/>
                  </a:lnTo>
                  <a:lnTo>
                    <a:pt x="117" y="0"/>
                  </a:lnTo>
                  <a:lnTo>
                    <a:pt x="104" y="0"/>
                  </a:lnTo>
                  <a:lnTo>
                    <a:pt x="93" y="2"/>
                  </a:lnTo>
                  <a:lnTo>
                    <a:pt x="83" y="6"/>
                  </a:lnTo>
                  <a:lnTo>
                    <a:pt x="72" y="7"/>
                  </a:lnTo>
                  <a:lnTo>
                    <a:pt x="62" y="9"/>
                  </a:lnTo>
                  <a:lnTo>
                    <a:pt x="51" y="15"/>
                  </a:lnTo>
                  <a:lnTo>
                    <a:pt x="41" y="19"/>
                  </a:lnTo>
                  <a:lnTo>
                    <a:pt x="32" y="25"/>
                  </a:lnTo>
                  <a:lnTo>
                    <a:pt x="24" y="32"/>
                  </a:lnTo>
                  <a:lnTo>
                    <a:pt x="17" y="38"/>
                  </a:lnTo>
                  <a:lnTo>
                    <a:pt x="11" y="47"/>
                  </a:lnTo>
                  <a:lnTo>
                    <a:pt x="5" y="55"/>
                  </a:lnTo>
                  <a:lnTo>
                    <a:pt x="1" y="63"/>
                  </a:lnTo>
                  <a:lnTo>
                    <a:pt x="0" y="72"/>
                  </a:lnTo>
                  <a:lnTo>
                    <a:pt x="0" y="83"/>
                  </a:lnTo>
                  <a:lnTo>
                    <a:pt x="1" y="91"/>
                  </a:lnTo>
                  <a:lnTo>
                    <a:pt x="5" y="104"/>
                  </a:lnTo>
                  <a:lnTo>
                    <a:pt x="11" y="116"/>
                  </a:lnTo>
                  <a:lnTo>
                    <a:pt x="20" y="129"/>
                  </a:lnTo>
                  <a:lnTo>
                    <a:pt x="30" y="141"/>
                  </a:lnTo>
                  <a:lnTo>
                    <a:pt x="43" y="154"/>
                  </a:lnTo>
                  <a:lnTo>
                    <a:pt x="57" y="163"/>
                  </a:lnTo>
                  <a:lnTo>
                    <a:pt x="72" y="173"/>
                  </a:lnTo>
                  <a:lnTo>
                    <a:pt x="89" y="182"/>
                  </a:lnTo>
                  <a:lnTo>
                    <a:pt x="104" y="190"/>
                  </a:lnTo>
                  <a:lnTo>
                    <a:pt x="121" y="196"/>
                  </a:lnTo>
                  <a:lnTo>
                    <a:pt x="140" y="203"/>
                  </a:lnTo>
                  <a:lnTo>
                    <a:pt x="159" y="207"/>
                  </a:lnTo>
                  <a:lnTo>
                    <a:pt x="176" y="209"/>
                  </a:lnTo>
                  <a:lnTo>
                    <a:pt x="193" y="211"/>
                  </a:lnTo>
                  <a:lnTo>
                    <a:pt x="213" y="213"/>
                  </a:lnTo>
                  <a:lnTo>
                    <a:pt x="228" y="213"/>
                  </a:lnTo>
                  <a:lnTo>
                    <a:pt x="245" y="211"/>
                  </a:lnTo>
                  <a:lnTo>
                    <a:pt x="258" y="209"/>
                  </a:lnTo>
                  <a:lnTo>
                    <a:pt x="271" y="207"/>
                  </a:lnTo>
                  <a:lnTo>
                    <a:pt x="275" y="201"/>
                  </a:lnTo>
                  <a:lnTo>
                    <a:pt x="285" y="194"/>
                  </a:lnTo>
                  <a:lnTo>
                    <a:pt x="289" y="188"/>
                  </a:lnTo>
                  <a:lnTo>
                    <a:pt x="296" y="182"/>
                  </a:lnTo>
                  <a:lnTo>
                    <a:pt x="302" y="179"/>
                  </a:lnTo>
                  <a:lnTo>
                    <a:pt x="308" y="173"/>
                  </a:lnTo>
                  <a:lnTo>
                    <a:pt x="313" y="167"/>
                  </a:lnTo>
                  <a:lnTo>
                    <a:pt x="319" y="160"/>
                  </a:lnTo>
                  <a:lnTo>
                    <a:pt x="323" y="156"/>
                  </a:lnTo>
                  <a:lnTo>
                    <a:pt x="330" y="150"/>
                  </a:lnTo>
                  <a:lnTo>
                    <a:pt x="338" y="144"/>
                  </a:lnTo>
                  <a:lnTo>
                    <a:pt x="340" y="142"/>
                  </a:lnTo>
                  <a:lnTo>
                    <a:pt x="340" y="142"/>
                  </a:lnTo>
                  <a:close/>
                </a:path>
              </a:pathLst>
            </a:custGeom>
            <a:solidFill>
              <a:srgbClr val="FFFFFF"/>
            </a:solidFill>
            <a:ln w="9525">
              <a:noFill/>
              <a:round/>
              <a:headEnd/>
              <a:tailEnd/>
            </a:ln>
          </p:spPr>
          <p:txBody>
            <a:bodyPr>
              <a:prstTxWarp prst="textNoShape">
                <a:avLst/>
              </a:prstTxWarp>
            </a:bodyPr>
            <a:lstStyle/>
            <a:p>
              <a:endParaRPr lang="es-MX"/>
            </a:p>
          </p:txBody>
        </p:sp>
        <p:sp>
          <p:nvSpPr>
            <p:cNvPr id="128030" name="Freeform 30"/>
            <p:cNvSpPr>
              <a:spLocks/>
            </p:cNvSpPr>
            <p:nvPr/>
          </p:nvSpPr>
          <p:spPr bwMode="auto">
            <a:xfrm>
              <a:off x="2830" y="1747"/>
              <a:ext cx="61" cy="137"/>
            </a:xfrm>
            <a:custGeom>
              <a:avLst/>
              <a:gdLst/>
              <a:ahLst/>
              <a:cxnLst>
                <a:cxn ang="0">
                  <a:pos x="89" y="0"/>
                </a:cxn>
                <a:cxn ang="0">
                  <a:pos x="0" y="226"/>
                </a:cxn>
                <a:cxn ang="0">
                  <a:pos x="29" y="276"/>
                </a:cxn>
                <a:cxn ang="0">
                  <a:pos x="122" y="46"/>
                </a:cxn>
                <a:cxn ang="0">
                  <a:pos x="89" y="0"/>
                </a:cxn>
                <a:cxn ang="0">
                  <a:pos x="89" y="0"/>
                </a:cxn>
              </a:cxnLst>
              <a:rect l="0" t="0" r="r" b="b"/>
              <a:pathLst>
                <a:path w="122" h="276">
                  <a:moveTo>
                    <a:pt x="89" y="0"/>
                  </a:moveTo>
                  <a:lnTo>
                    <a:pt x="0" y="226"/>
                  </a:lnTo>
                  <a:lnTo>
                    <a:pt x="29" y="276"/>
                  </a:lnTo>
                  <a:lnTo>
                    <a:pt x="122" y="46"/>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28031" name="Freeform 31"/>
            <p:cNvSpPr>
              <a:spLocks/>
            </p:cNvSpPr>
            <p:nvPr/>
          </p:nvSpPr>
          <p:spPr bwMode="auto">
            <a:xfrm>
              <a:off x="2862" y="1789"/>
              <a:ext cx="59" cy="139"/>
            </a:xfrm>
            <a:custGeom>
              <a:avLst/>
              <a:gdLst/>
              <a:ahLst/>
              <a:cxnLst>
                <a:cxn ang="0">
                  <a:pos x="87" y="0"/>
                </a:cxn>
                <a:cxn ang="0">
                  <a:pos x="0" y="228"/>
                </a:cxn>
                <a:cxn ang="0">
                  <a:pos x="24" y="277"/>
                </a:cxn>
                <a:cxn ang="0">
                  <a:pos x="118" y="49"/>
                </a:cxn>
                <a:cxn ang="0">
                  <a:pos x="87" y="0"/>
                </a:cxn>
                <a:cxn ang="0">
                  <a:pos x="87" y="0"/>
                </a:cxn>
              </a:cxnLst>
              <a:rect l="0" t="0" r="r" b="b"/>
              <a:pathLst>
                <a:path w="118" h="277">
                  <a:moveTo>
                    <a:pt x="87" y="0"/>
                  </a:moveTo>
                  <a:lnTo>
                    <a:pt x="0" y="228"/>
                  </a:lnTo>
                  <a:lnTo>
                    <a:pt x="24" y="277"/>
                  </a:lnTo>
                  <a:lnTo>
                    <a:pt x="118" y="49"/>
                  </a:lnTo>
                  <a:lnTo>
                    <a:pt x="87" y="0"/>
                  </a:lnTo>
                  <a:lnTo>
                    <a:pt x="87" y="0"/>
                  </a:lnTo>
                  <a:close/>
                </a:path>
              </a:pathLst>
            </a:custGeom>
            <a:solidFill>
              <a:srgbClr val="000000"/>
            </a:solidFill>
            <a:ln w="9525">
              <a:noFill/>
              <a:round/>
              <a:headEnd/>
              <a:tailEnd/>
            </a:ln>
          </p:spPr>
          <p:txBody>
            <a:bodyPr>
              <a:prstTxWarp prst="textNoShape">
                <a:avLst/>
              </a:prstTxWarp>
            </a:bodyPr>
            <a:lstStyle/>
            <a:p>
              <a:endParaRPr lang="es-MX"/>
            </a:p>
          </p:txBody>
        </p:sp>
        <p:sp>
          <p:nvSpPr>
            <p:cNvPr id="128032" name="Freeform 32"/>
            <p:cNvSpPr>
              <a:spLocks/>
            </p:cNvSpPr>
            <p:nvPr/>
          </p:nvSpPr>
          <p:spPr bwMode="auto">
            <a:xfrm>
              <a:off x="2892" y="1822"/>
              <a:ext cx="62" cy="124"/>
            </a:xfrm>
            <a:custGeom>
              <a:avLst/>
              <a:gdLst/>
              <a:ahLst/>
              <a:cxnLst>
                <a:cxn ang="0">
                  <a:pos x="89" y="0"/>
                </a:cxn>
                <a:cxn ang="0">
                  <a:pos x="0" y="223"/>
                </a:cxn>
                <a:cxn ang="0">
                  <a:pos x="38" y="249"/>
                </a:cxn>
                <a:cxn ang="0">
                  <a:pos x="123" y="33"/>
                </a:cxn>
                <a:cxn ang="0">
                  <a:pos x="89" y="0"/>
                </a:cxn>
                <a:cxn ang="0">
                  <a:pos x="89" y="0"/>
                </a:cxn>
              </a:cxnLst>
              <a:rect l="0" t="0" r="r" b="b"/>
              <a:pathLst>
                <a:path w="123" h="249">
                  <a:moveTo>
                    <a:pt x="89" y="0"/>
                  </a:moveTo>
                  <a:lnTo>
                    <a:pt x="0" y="223"/>
                  </a:lnTo>
                  <a:lnTo>
                    <a:pt x="38" y="249"/>
                  </a:lnTo>
                  <a:lnTo>
                    <a:pt x="123" y="33"/>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28033" name="Freeform 33"/>
            <p:cNvSpPr>
              <a:spLocks/>
            </p:cNvSpPr>
            <p:nvPr/>
          </p:nvSpPr>
          <p:spPr bwMode="auto">
            <a:xfrm>
              <a:off x="3080" y="1926"/>
              <a:ext cx="64" cy="112"/>
            </a:xfrm>
            <a:custGeom>
              <a:avLst/>
              <a:gdLst/>
              <a:ahLst/>
              <a:cxnLst>
                <a:cxn ang="0">
                  <a:pos x="90" y="0"/>
                </a:cxn>
                <a:cxn ang="0">
                  <a:pos x="0" y="215"/>
                </a:cxn>
                <a:cxn ang="0">
                  <a:pos x="36" y="225"/>
                </a:cxn>
                <a:cxn ang="0">
                  <a:pos x="128" y="14"/>
                </a:cxn>
                <a:cxn ang="0">
                  <a:pos x="90" y="0"/>
                </a:cxn>
                <a:cxn ang="0">
                  <a:pos x="90" y="0"/>
                </a:cxn>
              </a:cxnLst>
              <a:rect l="0" t="0" r="r" b="b"/>
              <a:pathLst>
                <a:path w="128" h="225">
                  <a:moveTo>
                    <a:pt x="90" y="0"/>
                  </a:moveTo>
                  <a:lnTo>
                    <a:pt x="0" y="215"/>
                  </a:lnTo>
                  <a:lnTo>
                    <a:pt x="36" y="225"/>
                  </a:lnTo>
                  <a:lnTo>
                    <a:pt x="128" y="14"/>
                  </a:lnTo>
                  <a:lnTo>
                    <a:pt x="90" y="0"/>
                  </a:lnTo>
                  <a:lnTo>
                    <a:pt x="90" y="0"/>
                  </a:lnTo>
                  <a:close/>
                </a:path>
              </a:pathLst>
            </a:custGeom>
            <a:solidFill>
              <a:srgbClr val="000000"/>
            </a:solidFill>
            <a:ln w="9525">
              <a:noFill/>
              <a:round/>
              <a:headEnd/>
              <a:tailEnd/>
            </a:ln>
          </p:spPr>
          <p:txBody>
            <a:bodyPr>
              <a:prstTxWarp prst="textNoShape">
                <a:avLst/>
              </a:prstTxWarp>
            </a:bodyPr>
            <a:lstStyle/>
            <a:p>
              <a:endParaRPr lang="es-MX"/>
            </a:p>
          </p:txBody>
        </p:sp>
        <p:sp>
          <p:nvSpPr>
            <p:cNvPr id="128034" name="Freeform 34"/>
            <p:cNvSpPr>
              <a:spLocks/>
            </p:cNvSpPr>
            <p:nvPr/>
          </p:nvSpPr>
          <p:spPr bwMode="auto">
            <a:xfrm>
              <a:off x="3133" y="1943"/>
              <a:ext cx="64" cy="113"/>
            </a:xfrm>
            <a:custGeom>
              <a:avLst/>
              <a:gdLst/>
              <a:ahLst/>
              <a:cxnLst>
                <a:cxn ang="0">
                  <a:pos x="89" y="0"/>
                </a:cxn>
                <a:cxn ang="0">
                  <a:pos x="0" y="216"/>
                </a:cxn>
                <a:cxn ang="0">
                  <a:pos x="34" y="226"/>
                </a:cxn>
                <a:cxn ang="0">
                  <a:pos x="127" y="15"/>
                </a:cxn>
                <a:cxn ang="0">
                  <a:pos x="89" y="0"/>
                </a:cxn>
                <a:cxn ang="0">
                  <a:pos x="89" y="0"/>
                </a:cxn>
              </a:cxnLst>
              <a:rect l="0" t="0" r="r" b="b"/>
              <a:pathLst>
                <a:path w="127" h="226">
                  <a:moveTo>
                    <a:pt x="89" y="0"/>
                  </a:moveTo>
                  <a:lnTo>
                    <a:pt x="0" y="216"/>
                  </a:lnTo>
                  <a:lnTo>
                    <a:pt x="34" y="226"/>
                  </a:lnTo>
                  <a:lnTo>
                    <a:pt x="127" y="15"/>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28035" name="Freeform 35"/>
            <p:cNvSpPr>
              <a:spLocks/>
            </p:cNvSpPr>
            <p:nvPr/>
          </p:nvSpPr>
          <p:spPr bwMode="auto">
            <a:xfrm>
              <a:off x="3189" y="1960"/>
              <a:ext cx="61" cy="101"/>
            </a:xfrm>
            <a:custGeom>
              <a:avLst/>
              <a:gdLst/>
              <a:ahLst/>
              <a:cxnLst>
                <a:cxn ang="0">
                  <a:pos x="84" y="0"/>
                </a:cxn>
                <a:cxn ang="0">
                  <a:pos x="0" y="194"/>
                </a:cxn>
                <a:cxn ang="0">
                  <a:pos x="38" y="201"/>
                </a:cxn>
                <a:cxn ang="0">
                  <a:pos x="122" y="17"/>
                </a:cxn>
                <a:cxn ang="0">
                  <a:pos x="84" y="0"/>
                </a:cxn>
                <a:cxn ang="0">
                  <a:pos x="84" y="0"/>
                </a:cxn>
              </a:cxnLst>
              <a:rect l="0" t="0" r="r" b="b"/>
              <a:pathLst>
                <a:path w="122" h="201">
                  <a:moveTo>
                    <a:pt x="84" y="0"/>
                  </a:moveTo>
                  <a:lnTo>
                    <a:pt x="0" y="194"/>
                  </a:lnTo>
                  <a:lnTo>
                    <a:pt x="38" y="201"/>
                  </a:lnTo>
                  <a:lnTo>
                    <a:pt x="122" y="17"/>
                  </a:lnTo>
                  <a:lnTo>
                    <a:pt x="84" y="0"/>
                  </a:lnTo>
                  <a:lnTo>
                    <a:pt x="84" y="0"/>
                  </a:lnTo>
                  <a:close/>
                </a:path>
              </a:pathLst>
            </a:custGeom>
            <a:solidFill>
              <a:srgbClr val="000000"/>
            </a:solidFill>
            <a:ln w="9525">
              <a:noFill/>
              <a:round/>
              <a:headEnd/>
              <a:tailEnd/>
            </a:ln>
          </p:spPr>
          <p:txBody>
            <a:bodyPr>
              <a:prstTxWarp prst="textNoShape">
                <a:avLst/>
              </a:prstTxWarp>
            </a:bodyPr>
            <a:lstStyle/>
            <a:p>
              <a:endParaRPr lang="es-MX"/>
            </a:p>
          </p:txBody>
        </p:sp>
        <p:sp>
          <p:nvSpPr>
            <p:cNvPr id="128036" name="Freeform 36"/>
            <p:cNvSpPr>
              <a:spLocks/>
            </p:cNvSpPr>
            <p:nvPr/>
          </p:nvSpPr>
          <p:spPr bwMode="auto">
            <a:xfrm>
              <a:off x="2995" y="2451"/>
              <a:ext cx="125" cy="133"/>
            </a:xfrm>
            <a:custGeom>
              <a:avLst/>
              <a:gdLst/>
              <a:ahLst/>
              <a:cxnLst>
                <a:cxn ang="0">
                  <a:pos x="0" y="247"/>
                </a:cxn>
                <a:cxn ang="0">
                  <a:pos x="2" y="239"/>
                </a:cxn>
                <a:cxn ang="0">
                  <a:pos x="9" y="228"/>
                </a:cxn>
                <a:cxn ang="0">
                  <a:pos x="21" y="214"/>
                </a:cxn>
                <a:cxn ang="0">
                  <a:pos x="36" y="197"/>
                </a:cxn>
                <a:cxn ang="0">
                  <a:pos x="53" y="178"/>
                </a:cxn>
                <a:cxn ang="0">
                  <a:pos x="72" y="157"/>
                </a:cxn>
                <a:cxn ang="0">
                  <a:pos x="91" y="135"/>
                </a:cxn>
                <a:cxn ang="0">
                  <a:pos x="114" y="114"/>
                </a:cxn>
                <a:cxn ang="0">
                  <a:pos x="133" y="93"/>
                </a:cxn>
                <a:cxn ang="0">
                  <a:pos x="154" y="72"/>
                </a:cxn>
                <a:cxn ang="0">
                  <a:pos x="171" y="51"/>
                </a:cxn>
                <a:cxn ang="0">
                  <a:pos x="188" y="34"/>
                </a:cxn>
                <a:cxn ang="0">
                  <a:pos x="202" y="19"/>
                </a:cxn>
                <a:cxn ang="0">
                  <a:pos x="213" y="9"/>
                </a:cxn>
                <a:cxn ang="0">
                  <a:pos x="221" y="2"/>
                </a:cxn>
                <a:cxn ang="0">
                  <a:pos x="222" y="0"/>
                </a:cxn>
                <a:cxn ang="0">
                  <a:pos x="249" y="22"/>
                </a:cxn>
                <a:cxn ang="0">
                  <a:pos x="32" y="266"/>
                </a:cxn>
                <a:cxn ang="0">
                  <a:pos x="0" y="247"/>
                </a:cxn>
                <a:cxn ang="0">
                  <a:pos x="0" y="247"/>
                </a:cxn>
              </a:cxnLst>
              <a:rect l="0" t="0" r="r" b="b"/>
              <a:pathLst>
                <a:path w="249" h="266">
                  <a:moveTo>
                    <a:pt x="0" y="247"/>
                  </a:moveTo>
                  <a:lnTo>
                    <a:pt x="2" y="239"/>
                  </a:lnTo>
                  <a:lnTo>
                    <a:pt x="9" y="228"/>
                  </a:lnTo>
                  <a:lnTo>
                    <a:pt x="21" y="214"/>
                  </a:lnTo>
                  <a:lnTo>
                    <a:pt x="36" y="197"/>
                  </a:lnTo>
                  <a:lnTo>
                    <a:pt x="53" y="178"/>
                  </a:lnTo>
                  <a:lnTo>
                    <a:pt x="72" y="157"/>
                  </a:lnTo>
                  <a:lnTo>
                    <a:pt x="91" y="135"/>
                  </a:lnTo>
                  <a:lnTo>
                    <a:pt x="114" y="114"/>
                  </a:lnTo>
                  <a:lnTo>
                    <a:pt x="133" y="93"/>
                  </a:lnTo>
                  <a:lnTo>
                    <a:pt x="154" y="72"/>
                  </a:lnTo>
                  <a:lnTo>
                    <a:pt x="171" y="51"/>
                  </a:lnTo>
                  <a:lnTo>
                    <a:pt x="188" y="34"/>
                  </a:lnTo>
                  <a:lnTo>
                    <a:pt x="202" y="19"/>
                  </a:lnTo>
                  <a:lnTo>
                    <a:pt x="213" y="9"/>
                  </a:lnTo>
                  <a:lnTo>
                    <a:pt x="221" y="2"/>
                  </a:lnTo>
                  <a:lnTo>
                    <a:pt x="222" y="0"/>
                  </a:lnTo>
                  <a:lnTo>
                    <a:pt x="249" y="22"/>
                  </a:lnTo>
                  <a:lnTo>
                    <a:pt x="32" y="266"/>
                  </a:lnTo>
                  <a:lnTo>
                    <a:pt x="0" y="247"/>
                  </a:lnTo>
                  <a:lnTo>
                    <a:pt x="0" y="247"/>
                  </a:lnTo>
                  <a:close/>
                </a:path>
              </a:pathLst>
            </a:custGeom>
            <a:solidFill>
              <a:srgbClr val="000000"/>
            </a:solidFill>
            <a:ln w="9525">
              <a:noFill/>
              <a:round/>
              <a:headEnd/>
              <a:tailEnd/>
            </a:ln>
          </p:spPr>
          <p:txBody>
            <a:bodyPr>
              <a:prstTxWarp prst="textNoShape">
                <a:avLst/>
              </a:prstTxWarp>
            </a:bodyPr>
            <a:lstStyle/>
            <a:p>
              <a:endParaRPr lang="es-MX"/>
            </a:p>
          </p:txBody>
        </p:sp>
        <p:sp>
          <p:nvSpPr>
            <p:cNvPr id="128037" name="Freeform 37"/>
            <p:cNvSpPr>
              <a:spLocks/>
            </p:cNvSpPr>
            <p:nvPr/>
          </p:nvSpPr>
          <p:spPr bwMode="auto">
            <a:xfrm>
              <a:off x="2961" y="2036"/>
              <a:ext cx="164" cy="142"/>
            </a:xfrm>
            <a:custGeom>
              <a:avLst/>
              <a:gdLst/>
              <a:ahLst/>
              <a:cxnLst>
                <a:cxn ang="0">
                  <a:pos x="0" y="262"/>
                </a:cxn>
                <a:cxn ang="0">
                  <a:pos x="281" y="0"/>
                </a:cxn>
                <a:cxn ang="0">
                  <a:pos x="327" y="13"/>
                </a:cxn>
                <a:cxn ang="0">
                  <a:pos x="36" y="283"/>
                </a:cxn>
                <a:cxn ang="0">
                  <a:pos x="0" y="262"/>
                </a:cxn>
                <a:cxn ang="0">
                  <a:pos x="0" y="262"/>
                </a:cxn>
              </a:cxnLst>
              <a:rect l="0" t="0" r="r" b="b"/>
              <a:pathLst>
                <a:path w="327" h="283">
                  <a:moveTo>
                    <a:pt x="0" y="262"/>
                  </a:moveTo>
                  <a:lnTo>
                    <a:pt x="281" y="0"/>
                  </a:lnTo>
                  <a:lnTo>
                    <a:pt x="327" y="13"/>
                  </a:lnTo>
                  <a:lnTo>
                    <a:pt x="36" y="283"/>
                  </a:lnTo>
                  <a:lnTo>
                    <a:pt x="0" y="262"/>
                  </a:lnTo>
                  <a:lnTo>
                    <a:pt x="0" y="262"/>
                  </a:lnTo>
                  <a:close/>
                </a:path>
              </a:pathLst>
            </a:custGeom>
            <a:solidFill>
              <a:srgbClr val="000000"/>
            </a:solidFill>
            <a:ln w="9525">
              <a:noFill/>
              <a:round/>
              <a:headEnd/>
              <a:tailEnd/>
            </a:ln>
          </p:spPr>
          <p:txBody>
            <a:bodyPr>
              <a:prstTxWarp prst="textNoShape">
                <a:avLst/>
              </a:prstTxWarp>
            </a:bodyPr>
            <a:lstStyle/>
            <a:p>
              <a:endParaRPr lang="es-MX"/>
            </a:p>
          </p:txBody>
        </p:sp>
        <p:sp>
          <p:nvSpPr>
            <p:cNvPr id="128038" name="Freeform 38"/>
            <p:cNvSpPr>
              <a:spLocks/>
            </p:cNvSpPr>
            <p:nvPr/>
          </p:nvSpPr>
          <p:spPr bwMode="auto">
            <a:xfrm>
              <a:off x="2845" y="2662"/>
              <a:ext cx="104" cy="113"/>
            </a:xfrm>
            <a:custGeom>
              <a:avLst/>
              <a:gdLst/>
              <a:ahLst/>
              <a:cxnLst>
                <a:cxn ang="0">
                  <a:pos x="0" y="203"/>
                </a:cxn>
                <a:cxn ang="0">
                  <a:pos x="1" y="197"/>
                </a:cxn>
                <a:cxn ang="0">
                  <a:pos x="7" y="190"/>
                </a:cxn>
                <a:cxn ang="0">
                  <a:pos x="15" y="178"/>
                </a:cxn>
                <a:cxn ang="0">
                  <a:pos x="26" y="165"/>
                </a:cxn>
                <a:cxn ang="0">
                  <a:pos x="39" y="150"/>
                </a:cxn>
                <a:cxn ang="0">
                  <a:pos x="53" y="133"/>
                </a:cxn>
                <a:cxn ang="0">
                  <a:pos x="70" y="114"/>
                </a:cxn>
                <a:cxn ang="0">
                  <a:pos x="85" y="97"/>
                </a:cxn>
                <a:cxn ang="0">
                  <a:pos x="100" y="78"/>
                </a:cxn>
                <a:cxn ang="0">
                  <a:pos x="116" y="60"/>
                </a:cxn>
                <a:cxn ang="0">
                  <a:pos x="129" y="43"/>
                </a:cxn>
                <a:cxn ang="0">
                  <a:pos x="142" y="28"/>
                </a:cxn>
                <a:cxn ang="0">
                  <a:pos x="152" y="17"/>
                </a:cxn>
                <a:cxn ang="0">
                  <a:pos x="161" y="7"/>
                </a:cxn>
                <a:cxn ang="0">
                  <a:pos x="167" y="0"/>
                </a:cxn>
                <a:cxn ang="0">
                  <a:pos x="169" y="0"/>
                </a:cxn>
                <a:cxn ang="0">
                  <a:pos x="207" y="21"/>
                </a:cxn>
                <a:cxn ang="0">
                  <a:pos x="24" y="226"/>
                </a:cxn>
                <a:cxn ang="0">
                  <a:pos x="0" y="203"/>
                </a:cxn>
                <a:cxn ang="0">
                  <a:pos x="0" y="203"/>
                </a:cxn>
              </a:cxnLst>
              <a:rect l="0" t="0" r="r" b="b"/>
              <a:pathLst>
                <a:path w="207" h="226">
                  <a:moveTo>
                    <a:pt x="0" y="203"/>
                  </a:moveTo>
                  <a:lnTo>
                    <a:pt x="1" y="197"/>
                  </a:lnTo>
                  <a:lnTo>
                    <a:pt x="7" y="190"/>
                  </a:lnTo>
                  <a:lnTo>
                    <a:pt x="15" y="178"/>
                  </a:lnTo>
                  <a:lnTo>
                    <a:pt x="26" y="165"/>
                  </a:lnTo>
                  <a:lnTo>
                    <a:pt x="39" y="150"/>
                  </a:lnTo>
                  <a:lnTo>
                    <a:pt x="53" y="133"/>
                  </a:lnTo>
                  <a:lnTo>
                    <a:pt x="70" y="114"/>
                  </a:lnTo>
                  <a:lnTo>
                    <a:pt x="85" y="97"/>
                  </a:lnTo>
                  <a:lnTo>
                    <a:pt x="100" y="78"/>
                  </a:lnTo>
                  <a:lnTo>
                    <a:pt x="116" y="60"/>
                  </a:lnTo>
                  <a:lnTo>
                    <a:pt x="129" y="43"/>
                  </a:lnTo>
                  <a:lnTo>
                    <a:pt x="142" y="28"/>
                  </a:lnTo>
                  <a:lnTo>
                    <a:pt x="152" y="17"/>
                  </a:lnTo>
                  <a:lnTo>
                    <a:pt x="161" y="7"/>
                  </a:lnTo>
                  <a:lnTo>
                    <a:pt x="167" y="0"/>
                  </a:lnTo>
                  <a:lnTo>
                    <a:pt x="169" y="0"/>
                  </a:lnTo>
                  <a:lnTo>
                    <a:pt x="207" y="21"/>
                  </a:lnTo>
                  <a:lnTo>
                    <a:pt x="24" y="226"/>
                  </a:lnTo>
                  <a:lnTo>
                    <a:pt x="0" y="203"/>
                  </a:lnTo>
                  <a:lnTo>
                    <a:pt x="0" y="203"/>
                  </a:lnTo>
                  <a:close/>
                </a:path>
              </a:pathLst>
            </a:custGeom>
            <a:solidFill>
              <a:srgbClr val="000000"/>
            </a:solidFill>
            <a:ln w="9525">
              <a:noFill/>
              <a:round/>
              <a:headEnd/>
              <a:tailEnd/>
            </a:ln>
          </p:spPr>
          <p:txBody>
            <a:bodyPr>
              <a:prstTxWarp prst="textNoShape">
                <a:avLst/>
              </a:prstTxWarp>
            </a:bodyPr>
            <a:lstStyle/>
            <a:p>
              <a:endParaRPr lang="es-MX"/>
            </a:p>
          </p:txBody>
        </p:sp>
        <p:sp>
          <p:nvSpPr>
            <p:cNvPr id="128039" name="Freeform 39"/>
            <p:cNvSpPr>
              <a:spLocks/>
            </p:cNvSpPr>
            <p:nvPr/>
          </p:nvSpPr>
          <p:spPr bwMode="auto">
            <a:xfrm>
              <a:off x="3162" y="2286"/>
              <a:ext cx="109" cy="114"/>
            </a:xfrm>
            <a:custGeom>
              <a:avLst/>
              <a:gdLst/>
              <a:ahLst/>
              <a:cxnLst>
                <a:cxn ang="0">
                  <a:pos x="0" y="215"/>
                </a:cxn>
                <a:cxn ang="0">
                  <a:pos x="177" y="0"/>
                </a:cxn>
                <a:cxn ang="0">
                  <a:pos x="218" y="19"/>
                </a:cxn>
                <a:cxn ang="0">
                  <a:pos x="32" y="228"/>
                </a:cxn>
                <a:cxn ang="0">
                  <a:pos x="0" y="215"/>
                </a:cxn>
                <a:cxn ang="0">
                  <a:pos x="0" y="215"/>
                </a:cxn>
              </a:cxnLst>
              <a:rect l="0" t="0" r="r" b="b"/>
              <a:pathLst>
                <a:path w="218" h="228">
                  <a:moveTo>
                    <a:pt x="0" y="215"/>
                  </a:moveTo>
                  <a:lnTo>
                    <a:pt x="177" y="0"/>
                  </a:lnTo>
                  <a:lnTo>
                    <a:pt x="218" y="19"/>
                  </a:lnTo>
                  <a:lnTo>
                    <a:pt x="32" y="228"/>
                  </a:lnTo>
                  <a:lnTo>
                    <a:pt x="0" y="215"/>
                  </a:lnTo>
                  <a:lnTo>
                    <a:pt x="0" y="215"/>
                  </a:lnTo>
                  <a:close/>
                </a:path>
              </a:pathLst>
            </a:custGeom>
            <a:solidFill>
              <a:srgbClr val="000000"/>
            </a:solidFill>
            <a:ln w="9525">
              <a:noFill/>
              <a:round/>
              <a:headEnd/>
              <a:tailEnd/>
            </a:ln>
          </p:spPr>
          <p:txBody>
            <a:bodyPr>
              <a:prstTxWarp prst="textNoShape">
                <a:avLst/>
              </a:prstTxWarp>
            </a:bodyPr>
            <a:lstStyle/>
            <a:p>
              <a:endParaRPr lang="es-MX"/>
            </a:p>
          </p:txBody>
        </p:sp>
        <p:sp>
          <p:nvSpPr>
            <p:cNvPr id="128040" name="Freeform 40"/>
            <p:cNvSpPr>
              <a:spLocks/>
            </p:cNvSpPr>
            <p:nvPr/>
          </p:nvSpPr>
          <p:spPr bwMode="auto">
            <a:xfrm>
              <a:off x="2445" y="2041"/>
              <a:ext cx="280" cy="199"/>
            </a:xfrm>
            <a:custGeom>
              <a:avLst/>
              <a:gdLst/>
              <a:ahLst/>
              <a:cxnLst>
                <a:cxn ang="0">
                  <a:pos x="0" y="312"/>
                </a:cxn>
                <a:cxn ang="0">
                  <a:pos x="447" y="0"/>
                </a:cxn>
                <a:cxn ang="0">
                  <a:pos x="559" y="63"/>
                </a:cxn>
                <a:cxn ang="0">
                  <a:pos x="162" y="398"/>
                </a:cxn>
                <a:cxn ang="0">
                  <a:pos x="0" y="312"/>
                </a:cxn>
                <a:cxn ang="0">
                  <a:pos x="0" y="312"/>
                </a:cxn>
              </a:cxnLst>
              <a:rect l="0" t="0" r="r" b="b"/>
              <a:pathLst>
                <a:path w="559" h="398">
                  <a:moveTo>
                    <a:pt x="0" y="312"/>
                  </a:moveTo>
                  <a:lnTo>
                    <a:pt x="447" y="0"/>
                  </a:lnTo>
                  <a:lnTo>
                    <a:pt x="559" y="63"/>
                  </a:lnTo>
                  <a:lnTo>
                    <a:pt x="162" y="398"/>
                  </a:lnTo>
                  <a:lnTo>
                    <a:pt x="0" y="312"/>
                  </a:lnTo>
                  <a:lnTo>
                    <a:pt x="0" y="312"/>
                  </a:lnTo>
                  <a:close/>
                </a:path>
              </a:pathLst>
            </a:custGeom>
            <a:solidFill>
              <a:srgbClr val="000000"/>
            </a:solidFill>
            <a:ln w="9525">
              <a:noFill/>
              <a:round/>
              <a:headEnd/>
              <a:tailEnd/>
            </a:ln>
          </p:spPr>
          <p:txBody>
            <a:bodyPr>
              <a:prstTxWarp prst="textNoShape">
                <a:avLst/>
              </a:prstTxWarp>
            </a:bodyPr>
            <a:lstStyle/>
            <a:p>
              <a:endParaRPr lang="es-MX"/>
            </a:p>
          </p:txBody>
        </p:sp>
        <p:sp>
          <p:nvSpPr>
            <p:cNvPr id="128041" name="Freeform 41"/>
            <p:cNvSpPr>
              <a:spLocks/>
            </p:cNvSpPr>
            <p:nvPr/>
          </p:nvSpPr>
          <p:spPr bwMode="auto">
            <a:xfrm>
              <a:off x="2953" y="2686"/>
              <a:ext cx="31" cy="31"/>
            </a:xfrm>
            <a:custGeom>
              <a:avLst/>
              <a:gdLst/>
              <a:ahLst/>
              <a:cxnLst>
                <a:cxn ang="0">
                  <a:pos x="33" y="63"/>
                </a:cxn>
                <a:cxn ang="0">
                  <a:pos x="37" y="63"/>
                </a:cxn>
                <a:cxn ang="0">
                  <a:pos x="44" y="61"/>
                </a:cxn>
                <a:cxn ang="0">
                  <a:pos x="48" y="57"/>
                </a:cxn>
                <a:cxn ang="0">
                  <a:pos x="54" y="53"/>
                </a:cxn>
                <a:cxn ang="0">
                  <a:pos x="57" y="50"/>
                </a:cxn>
                <a:cxn ang="0">
                  <a:pos x="61" y="44"/>
                </a:cxn>
                <a:cxn ang="0">
                  <a:pos x="63" y="36"/>
                </a:cxn>
                <a:cxn ang="0">
                  <a:pos x="63" y="31"/>
                </a:cxn>
                <a:cxn ang="0">
                  <a:pos x="63" y="25"/>
                </a:cxn>
                <a:cxn ang="0">
                  <a:pos x="61" y="17"/>
                </a:cxn>
                <a:cxn ang="0">
                  <a:pos x="57" y="12"/>
                </a:cxn>
                <a:cxn ang="0">
                  <a:pos x="54" y="10"/>
                </a:cxn>
                <a:cxn ang="0">
                  <a:pos x="48" y="4"/>
                </a:cxn>
                <a:cxn ang="0">
                  <a:pos x="44" y="2"/>
                </a:cxn>
                <a:cxn ang="0">
                  <a:pos x="37" y="0"/>
                </a:cxn>
                <a:cxn ang="0">
                  <a:pos x="33" y="0"/>
                </a:cxn>
                <a:cxn ang="0">
                  <a:pos x="25" y="0"/>
                </a:cxn>
                <a:cxn ang="0">
                  <a:pos x="18" y="2"/>
                </a:cxn>
                <a:cxn ang="0">
                  <a:pos x="12" y="4"/>
                </a:cxn>
                <a:cxn ang="0">
                  <a:pos x="8" y="10"/>
                </a:cxn>
                <a:cxn ang="0">
                  <a:pos x="4" y="12"/>
                </a:cxn>
                <a:cxn ang="0">
                  <a:pos x="2" y="17"/>
                </a:cxn>
                <a:cxn ang="0">
                  <a:pos x="0" y="25"/>
                </a:cxn>
                <a:cxn ang="0">
                  <a:pos x="0" y="31"/>
                </a:cxn>
                <a:cxn ang="0">
                  <a:pos x="0" y="36"/>
                </a:cxn>
                <a:cxn ang="0">
                  <a:pos x="2" y="44"/>
                </a:cxn>
                <a:cxn ang="0">
                  <a:pos x="4" y="50"/>
                </a:cxn>
                <a:cxn ang="0">
                  <a:pos x="8" y="53"/>
                </a:cxn>
                <a:cxn ang="0">
                  <a:pos x="12" y="57"/>
                </a:cxn>
                <a:cxn ang="0">
                  <a:pos x="18" y="61"/>
                </a:cxn>
                <a:cxn ang="0">
                  <a:pos x="25" y="63"/>
                </a:cxn>
                <a:cxn ang="0">
                  <a:pos x="33" y="63"/>
                </a:cxn>
                <a:cxn ang="0">
                  <a:pos x="33" y="63"/>
                </a:cxn>
              </a:cxnLst>
              <a:rect l="0" t="0" r="r" b="b"/>
              <a:pathLst>
                <a:path w="63" h="63">
                  <a:moveTo>
                    <a:pt x="33" y="63"/>
                  </a:moveTo>
                  <a:lnTo>
                    <a:pt x="37" y="63"/>
                  </a:lnTo>
                  <a:lnTo>
                    <a:pt x="44" y="61"/>
                  </a:lnTo>
                  <a:lnTo>
                    <a:pt x="48" y="57"/>
                  </a:lnTo>
                  <a:lnTo>
                    <a:pt x="54" y="53"/>
                  </a:lnTo>
                  <a:lnTo>
                    <a:pt x="57" y="50"/>
                  </a:lnTo>
                  <a:lnTo>
                    <a:pt x="61" y="44"/>
                  </a:lnTo>
                  <a:lnTo>
                    <a:pt x="63" y="36"/>
                  </a:lnTo>
                  <a:lnTo>
                    <a:pt x="63" y="31"/>
                  </a:lnTo>
                  <a:lnTo>
                    <a:pt x="63" y="25"/>
                  </a:lnTo>
                  <a:lnTo>
                    <a:pt x="61" y="17"/>
                  </a:lnTo>
                  <a:lnTo>
                    <a:pt x="57" y="12"/>
                  </a:lnTo>
                  <a:lnTo>
                    <a:pt x="54" y="10"/>
                  </a:lnTo>
                  <a:lnTo>
                    <a:pt x="48" y="4"/>
                  </a:lnTo>
                  <a:lnTo>
                    <a:pt x="44" y="2"/>
                  </a:lnTo>
                  <a:lnTo>
                    <a:pt x="37" y="0"/>
                  </a:lnTo>
                  <a:lnTo>
                    <a:pt x="33" y="0"/>
                  </a:lnTo>
                  <a:lnTo>
                    <a:pt x="25" y="0"/>
                  </a:lnTo>
                  <a:lnTo>
                    <a:pt x="18" y="2"/>
                  </a:lnTo>
                  <a:lnTo>
                    <a:pt x="12" y="4"/>
                  </a:lnTo>
                  <a:lnTo>
                    <a:pt x="8" y="10"/>
                  </a:lnTo>
                  <a:lnTo>
                    <a:pt x="4" y="12"/>
                  </a:lnTo>
                  <a:lnTo>
                    <a:pt x="2" y="17"/>
                  </a:lnTo>
                  <a:lnTo>
                    <a:pt x="0" y="25"/>
                  </a:lnTo>
                  <a:lnTo>
                    <a:pt x="0" y="31"/>
                  </a:lnTo>
                  <a:lnTo>
                    <a:pt x="0" y="36"/>
                  </a:lnTo>
                  <a:lnTo>
                    <a:pt x="2" y="44"/>
                  </a:lnTo>
                  <a:lnTo>
                    <a:pt x="4" y="50"/>
                  </a:lnTo>
                  <a:lnTo>
                    <a:pt x="8" y="53"/>
                  </a:lnTo>
                  <a:lnTo>
                    <a:pt x="12" y="57"/>
                  </a:lnTo>
                  <a:lnTo>
                    <a:pt x="18" y="61"/>
                  </a:lnTo>
                  <a:lnTo>
                    <a:pt x="25" y="63"/>
                  </a:lnTo>
                  <a:lnTo>
                    <a:pt x="33" y="63"/>
                  </a:lnTo>
                  <a:lnTo>
                    <a:pt x="33" y="63"/>
                  </a:lnTo>
                  <a:close/>
                </a:path>
              </a:pathLst>
            </a:custGeom>
            <a:solidFill>
              <a:srgbClr val="000000"/>
            </a:solidFill>
            <a:ln w="9525">
              <a:noFill/>
              <a:round/>
              <a:headEnd/>
              <a:tailEnd/>
            </a:ln>
          </p:spPr>
          <p:txBody>
            <a:bodyPr>
              <a:prstTxWarp prst="textNoShape">
                <a:avLst/>
              </a:prstTxWarp>
            </a:bodyPr>
            <a:lstStyle/>
            <a:p>
              <a:endParaRPr lang="es-MX"/>
            </a:p>
          </p:txBody>
        </p:sp>
        <p:sp>
          <p:nvSpPr>
            <p:cNvPr id="128042" name="Freeform 42"/>
            <p:cNvSpPr>
              <a:spLocks/>
            </p:cNvSpPr>
            <p:nvPr/>
          </p:nvSpPr>
          <p:spPr bwMode="auto">
            <a:xfrm>
              <a:off x="2996" y="2629"/>
              <a:ext cx="34" cy="32"/>
            </a:xfrm>
            <a:custGeom>
              <a:avLst/>
              <a:gdLst/>
              <a:ahLst/>
              <a:cxnLst>
                <a:cxn ang="0">
                  <a:pos x="32" y="65"/>
                </a:cxn>
                <a:cxn ang="0">
                  <a:pos x="38" y="63"/>
                </a:cxn>
                <a:cxn ang="0">
                  <a:pos x="44" y="61"/>
                </a:cxn>
                <a:cxn ang="0">
                  <a:pos x="49" y="57"/>
                </a:cxn>
                <a:cxn ang="0">
                  <a:pos x="55" y="53"/>
                </a:cxn>
                <a:cxn ang="0">
                  <a:pos x="59" y="48"/>
                </a:cxn>
                <a:cxn ang="0">
                  <a:pos x="63" y="44"/>
                </a:cxn>
                <a:cxn ang="0">
                  <a:pos x="65" y="36"/>
                </a:cxn>
                <a:cxn ang="0">
                  <a:pos x="66" y="31"/>
                </a:cxn>
                <a:cxn ang="0">
                  <a:pos x="65" y="25"/>
                </a:cxn>
                <a:cxn ang="0">
                  <a:pos x="63" y="17"/>
                </a:cxn>
                <a:cxn ang="0">
                  <a:pos x="59" y="11"/>
                </a:cxn>
                <a:cxn ang="0">
                  <a:pos x="55" y="8"/>
                </a:cxn>
                <a:cxn ang="0">
                  <a:pos x="49" y="4"/>
                </a:cxn>
                <a:cxn ang="0">
                  <a:pos x="44" y="2"/>
                </a:cxn>
                <a:cxn ang="0">
                  <a:pos x="38" y="0"/>
                </a:cxn>
                <a:cxn ang="0">
                  <a:pos x="32" y="0"/>
                </a:cxn>
                <a:cxn ang="0">
                  <a:pos x="26" y="0"/>
                </a:cxn>
                <a:cxn ang="0">
                  <a:pos x="19" y="2"/>
                </a:cxn>
                <a:cxn ang="0">
                  <a:pos x="13" y="4"/>
                </a:cxn>
                <a:cxn ang="0">
                  <a:pos x="9" y="8"/>
                </a:cxn>
                <a:cxn ang="0">
                  <a:pos x="6" y="11"/>
                </a:cxn>
                <a:cxn ang="0">
                  <a:pos x="2" y="17"/>
                </a:cxn>
                <a:cxn ang="0">
                  <a:pos x="0" y="25"/>
                </a:cxn>
                <a:cxn ang="0">
                  <a:pos x="0" y="31"/>
                </a:cxn>
                <a:cxn ang="0">
                  <a:pos x="0" y="36"/>
                </a:cxn>
                <a:cxn ang="0">
                  <a:pos x="2" y="44"/>
                </a:cxn>
                <a:cxn ang="0">
                  <a:pos x="6" y="48"/>
                </a:cxn>
                <a:cxn ang="0">
                  <a:pos x="9" y="53"/>
                </a:cxn>
                <a:cxn ang="0">
                  <a:pos x="13" y="57"/>
                </a:cxn>
                <a:cxn ang="0">
                  <a:pos x="19" y="61"/>
                </a:cxn>
                <a:cxn ang="0">
                  <a:pos x="26" y="63"/>
                </a:cxn>
                <a:cxn ang="0">
                  <a:pos x="32" y="65"/>
                </a:cxn>
                <a:cxn ang="0">
                  <a:pos x="32" y="65"/>
                </a:cxn>
              </a:cxnLst>
              <a:rect l="0" t="0" r="r" b="b"/>
              <a:pathLst>
                <a:path w="66" h="65">
                  <a:moveTo>
                    <a:pt x="32" y="65"/>
                  </a:moveTo>
                  <a:lnTo>
                    <a:pt x="38" y="63"/>
                  </a:lnTo>
                  <a:lnTo>
                    <a:pt x="44" y="61"/>
                  </a:lnTo>
                  <a:lnTo>
                    <a:pt x="49" y="57"/>
                  </a:lnTo>
                  <a:lnTo>
                    <a:pt x="55" y="53"/>
                  </a:lnTo>
                  <a:lnTo>
                    <a:pt x="59" y="48"/>
                  </a:lnTo>
                  <a:lnTo>
                    <a:pt x="63" y="44"/>
                  </a:lnTo>
                  <a:lnTo>
                    <a:pt x="65" y="36"/>
                  </a:lnTo>
                  <a:lnTo>
                    <a:pt x="66" y="31"/>
                  </a:lnTo>
                  <a:lnTo>
                    <a:pt x="65" y="25"/>
                  </a:lnTo>
                  <a:lnTo>
                    <a:pt x="63" y="17"/>
                  </a:lnTo>
                  <a:lnTo>
                    <a:pt x="59" y="11"/>
                  </a:lnTo>
                  <a:lnTo>
                    <a:pt x="55" y="8"/>
                  </a:lnTo>
                  <a:lnTo>
                    <a:pt x="49" y="4"/>
                  </a:lnTo>
                  <a:lnTo>
                    <a:pt x="44" y="2"/>
                  </a:lnTo>
                  <a:lnTo>
                    <a:pt x="38" y="0"/>
                  </a:lnTo>
                  <a:lnTo>
                    <a:pt x="32" y="0"/>
                  </a:lnTo>
                  <a:lnTo>
                    <a:pt x="26" y="0"/>
                  </a:lnTo>
                  <a:lnTo>
                    <a:pt x="19" y="2"/>
                  </a:lnTo>
                  <a:lnTo>
                    <a:pt x="13" y="4"/>
                  </a:lnTo>
                  <a:lnTo>
                    <a:pt x="9" y="8"/>
                  </a:lnTo>
                  <a:lnTo>
                    <a:pt x="6" y="11"/>
                  </a:lnTo>
                  <a:lnTo>
                    <a:pt x="2" y="17"/>
                  </a:lnTo>
                  <a:lnTo>
                    <a:pt x="0" y="25"/>
                  </a:lnTo>
                  <a:lnTo>
                    <a:pt x="0" y="31"/>
                  </a:lnTo>
                  <a:lnTo>
                    <a:pt x="0" y="36"/>
                  </a:lnTo>
                  <a:lnTo>
                    <a:pt x="2" y="44"/>
                  </a:lnTo>
                  <a:lnTo>
                    <a:pt x="6" y="48"/>
                  </a:lnTo>
                  <a:lnTo>
                    <a:pt x="9" y="53"/>
                  </a:lnTo>
                  <a:lnTo>
                    <a:pt x="13" y="57"/>
                  </a:lnTo>
                  <a:lnTo>
                    <a:pt x="19" y="61"/>
                  </a:lnTo>
                  <a:lnTo>
                    <a:pt x="26" y="63"/>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8043" name="Freeform 43"/>
            <p:cNvSpPr>
              <a:spLocks/>
            </p:cNvSpPr>
            <p:nvPr/>
          </p:nvSpPr>
          <p:spPr bwMode="auto">
            <a:xfrm>
              <a:off x="3041" y="2572"/>
              <a:ext cx="32" cy="32"/>
            </a:xfrm>
            <a:custGeom>
              <a:avLst/>
              <a:gdLst/>
              <a:ahLst/>
              <a:cxnLst>
                <a:cxn ang="0">
                  <a:pos x="33" y="65"/>
                </a:cxn>
                <a:cxn ang="0">
                  <a:pos x="38" y="63"/>
                </a:cxn>
                <a:cxn ang="0">
                  <a:pos x="44" y="61"/>
                </a:cxn>
                <a:cxn ang="0">
                  <a:pos x="50" y="57"/>
                </a:cxn>
                <a:cxn ang="0">
                  <a:pos x="55" y="55"/>
                </a:cxn>
                <a:cxn ang="0">
                  <a:pos x="57" y="48"/>
                </a:cxn>
                <a:cxn ang="0">
                  <a:pos x="63" y="44"/>
                </a:cxn>
                <a:cxn ang="0">
                  <a:pos x="65" y="36"/>
                </a:cxn>
                <a:cxn ang="0">
                  <a:pos x="65" y="30"/>
                </a:cxn>
                <a:cxn ang="0">
                  <a:pos x="65" y="25"/>
                </a:cxn>
                <a:cxn ang="0">
                  <a:pos x="63" y="17"/>
                </a:cxn>
                <a:cxn ang="0">
                  <a:pos x="57" y="13"/>
                </a:cxn>
                <a:cxn ang="0">
                  <a:pos x="55" y="8"/>
                </a:cxn>
                <a:cxn ang="0">
                  <a:pos x="50" y="4"/>
                </a:cxn>
                <a:cxn ang="0">
                  <a:pos x="44" y="2"/>
                </a:cxn>
                <a:cxn ang="0">
                  <a:pos x="38" y="0"/>
                </a:cxn>
                <a:cxn ang="0">
                  <a:pos x="33" y="0"/>
                </a:cxn>
                <a:cxn ang="0">
                  <a:pos x="25" y="0"/>
                </a:cxn>
                <a:cxn ang="0">
                  <a:pos x="19"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19" y="61"/>
                </a:cxn>
                <a:cxn ang="0">
                  <a:pos x="25" y="63"/>
                </a:cxn>
                <a:cxn ang="0">
                  <a:pos x="33" y="65"/>
                </a:cxn>
                <a:cxn ang="0">
                  <a:pos x="33" y="65"/>
                </a:cxn>
              </a:cxnLst>
              <a:rect l="0" t="0" r="r" b="b"/>
              <a:pathLst>
                <a:path w="65" h="65">
                  <a:moveTo>
                    <a:pt x="33" y="65"/>
                  </a:moveTo>
                  <a:lnTo>
                    <a:pt x="38" y="63"/>
                  </a:lnTo>
                  <a:lnTo>
                    <a:pt x="44" y="61"/>
                  </a:lnTo>
                  <a:lnTo>
                    <a:pt x="50" y="57"/>
                  </a:lnTo>
                  <a:lnTo>
                    <a:pt x="55" y="55"/>
                  </a:lnTo>
                  <a:lnTo>
                    <a:pt x="57" y="48"/>
                  </a:lnTo>
                  <a:lnTo>
                    <a:pt x="63" y="44"/>
                  </a:lnTo>
                  <a:lnTo>
                    <a:pt x="65" y="36"/>
                  </a:lnTo>
                  <a:lnTo>
                    <a:pt x="65" y="30"/>
                  </a:lnTo>
                  <a:lnTo>
                    <a:pt x="65" y="25"/>
                  </a:lnTo>
                  <a:lnTo>
                    <a:pt x="63" y="17"/>
                  </a:lnTo>
                  <a:lnTo>
                    <a:pt x="57" y="13"/>
                  </a:lnTo>
                  <a:lnTo>
                    <a:pt x="55" y="8"/>
                  </a:lnTo>
                  <a:lnTo>
                    <a:pt x="50" y="4"/>
                  </a:lnTo>
                  <a:lnTo>
                    <a:pt x="44" y="2"/>
                  </a:lnTo>
                  <a:lnTo>
                    <a:pt x="38" y="0"/>
                  </a:lnTo>
                  <a:lnTo>
                    <a:pt x="33" y="0"/>
                  </a:lnTo>
                  <a:lnTo>
                    <a:pt x="25" y="0"/>
                  </a:lnTo>
                  <a:lnTo>
                    <a:pt x="19" y="2"/>
                  </a:lnTo>
                  <a:lnTo>
                    <a:pt x="14" y="4"/>
                  </a:lnTo>
                  <a:lnTo>
                    <a:pt x="10" y="8"/>
                  </a:lnTo>
                  <a:lnTo>
                    <a:pt x="4" y="13"/>
                  </a:lnTo>
                  <a:lnTo>
                    <a:pt x="2" y="17"/>
                  </a:lnTo>
                  <a:lnTo>
                    <a:pt x="0" y="25"/>
                  </a:lnTo>
                  <a:lnTo>
                    <a:pt x="0" y="30"/>
                  </a:lnTo>
                  <a:lnTo>
                    <a:pt x="0" y="36"/>
                  </a:lnTo>
                  <a:lnTo>
                    <a:pt x="2" y="44"/>
                  </a:lnTo>
                  <a:lnTo>
                    <a:pt x="4" y="48"/>
                  </a:lnTo>
                  <a:lnTo>
                    <a:pt x="10" y="55"/>
                  </a:lnTo>
                  <a:lnTo>
                    <a:pt x="14" y="57"/>
                  </a:lnTo>
                  <a:lnTo>
                    <a:pt x="19" y="61"/>
                  </a:lnTo>
                  <a:lnTo>
                    <a:pt x="25" y="63"/>
                  </a:lnTo>
                  <a:lnTo>
                    <a:pt x="33" y="65"/>
                  </a:lnTo>
                  <a:lnTo>
                    <a:pt x="33"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8044" name="Freeform 44"/>
            <p:cNvSpPr>
              <a:spLocks/>
            </p:cNvSpPr>
            <p:nvPr/>
          </p:nvSpPr>
          <p:spPr bwMode="auto">
            <a:xfrm>
              <a:off x="3086" y="2514"/>
              <a:ext cx="32" cy="33"/>
            </a:xfrm>
            <a:custGeom>
              <a:avLst/>
              <a:gdLst/>
              <a:ahLst/>
              <a:cxnLst>
                <a:cxn ang="0">
                  <a:pos x="32" y="65"/>
                </a:cxn>
                <a:cxn ang="0">
                  <a:pos x="38" y="65"/>
                </a:cxn>
                <a:cxn ang="0">
                  <a:pos x="45" y="61"/>
                </a:cxn>
                <a:cxn ang="0">
                  <a:pos x="49" y="57"/>
                </a:cxn>
                <a:cxn ang="0">
                  <a:pos x="55" y="55"/>
                </a:cxn>
                <a:cxn ang="0">
                  <a:pos x="57" y="49"/>
                </a:cxn>
                <a:cxn ang="0">
                  <a:pos x="60" y="44"/>
                </a:cxn>
                <a:cxn ang="0">
                  <a:pos x="62" y="38"/>
                </a:cxn>
                <a:cxn ang="0">
                  <a:pos x="64" y="32"/>
                </a:cxn>
                <a:cxn ang="0">
                  <a:pos x="62" y="25"/>
                </a:cxn>
                <a:cxn ang="0">
                  <a:pos x="60" y="19"/>
                </a:cxn>
                <a:cxn ang="0">
                  <a:pos x="57" y="13"/>
                </a:cxn>
                <a:cxn ang="0">
                  <a:pos x="55" y="9"/>
                </a:cxn>
                <a:cxn ang="0">
                  <a:pos x="49" y="4"/>
                </a:cxn>
                <a:cxn ang="0">
                  <a:pos x="45" y="2"/>
                </a:cxn>
                <a:cxn ang="0">
                  <a:pos x="38" y="0"/>
                </a:cxn>
                <a:cxn ang="0">
                  <a:pos x="32" y="0"/>
                </a:cxn>
                <a:cxn ang="0">
                  <a:pos x="26" y="0"/>
                </a:cxn>
                <a:cxn ang="0">
                  <a:pos x="19" y="2"/>
                </a:cxn>
                <a:cxn ang="0">
                  <a:pos x="13" y="4"/>
                </a:cxn>
                <a:cxn ang="0">
                  <a:pos x="9" y="9"/>
                </a:cxn>
                <a:cxn ang="0">
                  <a:pos x="3" y="13"/>
                </a:cxn>
                <a:cxn ang="0">
                  <a:pos x="2" y="19"/>
                </a:cxn>
                <a:cxn ang="0">
                  <a:pos x="0" y="25"/>
                </a:cxn>
                <a:cxn ang="0">
                  <a:pos x="0" y="32"/>
                </a:cxn>
                <a:cxn ang="0">
                  <a:pos x="0" y="38"/>
                </a:cxn>
                <a:cxn ang="0">
                  <a:pos x="2" y="44"/>
                </a:cxn>
                <a:cxn ang="0">
                  <a:pos x="3" y="49"/>
                </a:cxn>
                <a:cxn ang="0">
                  <a:pos x="9" y="55"/>
                </a:cxn>
                <a:cxn ang="0">
                  <a:pos x="13" y="57"/>
                </a:cxn>
                <a:cxn ang="0">
                  <a:pos x="19" y="61"/>
                </a:cxn>
                <a:cxn ang="0">
                  <a:pos x="26" y="65"/>
                </a:cxn>
                <a:cxn ang="0">
                  <a:pos x="32" y="65"/>
                </a:cxn>
                <a:cxn ang="0">
                  <a:pos x="32" y="65"/>
                </a:cxn>
              </a:cxnLst>
              <a:rect l="0" t="0" r="r" b="b"/>
              <a:pathLst>
                <a:path w="64" h="65">
                  <a:moveTo>
                    <a:pt x="32" y="65"/>
                  </a:moveTo>
                  <a:lnTo>
                    <a:pt x="38" y="65"/>
                  </a:lnTo>
                  <a:lnTo>
                    <a:pt x="45" y="61"/>
                  </a:lnTo>
                  <a:lnTo>
                    <a:pt x="49" y="57"/>
                  </a:lnTo>
                  <a:lnTo>
                    <a:pt x="55" y="55"/>
                  </a:lnTo>
                  <a:lnTo>
                    <a:pt x="57" y="49"/>
                  </a:lnTo>
                  <a:lnTo>
                    <a:pt x="60" y="44"/>
                  </a:lnTo>
                  <a:lnTo>
                    <a:pt x="62" y="38"/>
                  </a:lnTo>
                  <a:lnTo>
                    <a:pt x="64" y="32"/>
                  </a:lnTo>
                  <a:lnTo>
                    <a:pt x="62" y="25"/>
                  </a:lnTo>
                  <a:lnTo>
                    <a:pt x="60" y="19"/>
                  </a:lnTo>
                  <a:lnTo>
                    <a:pt x="57" y="13"/>
                  </a:lnTo>
                  <a:lnTo>
                    <a:pt x="55" y="9"/>
                  </a:lnTo>
                  <a:lnTo>
                    <a:pt x="49" y="4"/>
                  </a:lnTo>
                  <a:lnTo>
                    <a:pt x="45" y="2"/>
                  </a:lnTo>
                  <a:lnTo>
                    <a:pt x="38" y="0"/>
                  </a:lnTo>
                  <a:lnTo>
                    <a:pt x="32" y="0"/>
                  </a:lnTo>
                  <a:lnTo>
                    <a:pt x="26" y="0"/>
                  </a:lnTo>
                  <a:lnTo>
                    <a:pt x="19" y="2"/>
                  </a:lnTo>
                  <a:lnTo>
                    <a:pt x="13" y="4"/>
                  </a:lnTo>
                  <a:lnTo>
                    <a:pt x="9" y="9"/>
                  </a:lnTo>
                  <a:lnTo>
                    <a:pt x="3" y="13"/>
                  </a:lnTo>
                  <a:lnTo>
                    <a:pt x="2" y="19"/>
                  </a:lnTo>
                  <a:lnTo>
                    <a:pt x="0" y="25"/>
                  </a:lnTo>
                  <a:lnTo>
                    <a:pt x="0" y="32"/>
                  </a:lnTo>
                  <a:lnTo>
                    <a:pt x="0" y="38"/>
                  </a:lnTo>
                  <a:lnTo>
                    <a:pt x="2" y="44"/>
                  </a:lnTo>
                  <a:lnTo>
                    <a:pt x="3" y="49"/>
                  </a:lnTo>
                  <a:lnTo>
                    <a:pt x="9" y="55"/>
                  </a:lnTo>
                  <a:lnTo>
                    <a:pt x="13" y="57"/>
                  </a:lnTo>
                  <a:lnTo>
                    <a:pt x="19" y="61"/>
                  </a:lnTo>
                  <a:lnTo>
                    <a:pt x="26" y="65"/>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8045" name="Freeform 45"/>
            <p:cNvSpPr>
              <a:spLocks/>
            </p:cNvSpPr>
            <p:nvPr/>
          </p:nvSpPr>
          <p:spPr bwMode="auto">
            <a:xfrm>
              <a:off x="3130" y="2457"/>
              <a:ext cx="33" cy="33"/>
            </a:xfrm>
            <a:custGeom>
              <a:avLst/>
              <a:gdLst/>
              <a:ahLst/>
              <a:cxnLst>
                <a:cxn ang="0">
                  <a:pos x="30" y="65"/>
                </a:cxn>
                <a:cxn ang="0">
                  <a:pos x="36" y="63"/>
                </a:cxn>
                <a:cxn ang="0">
                  <a:pos x="44" y="61"/>
                </a:cxn>
                <a:cxn ang="0">
                  <a:pos x="49" y="57"/>
                </a:cxn>
                <a:cxn ang="0">
                  <a:pos x="55" y="55"/>
                </a:cxn>
                <a:cxn ang="0">
                  <a:pos x="59" y="49"/>
                </a:cxn>
                <a:cxn ang="0">
                  <a:pos x="61" y="44"/>
                </a:cxn>
                <a:cxn ang="0">
                  <a:pos x="63" y="38"/>
                </a:cxn>
                <a:cxn ang="0">
                  <a:pos x="65" y="30"/>
                </a:cxn>
                <a:cxn ang="0">
                  <a:pos x="63" y="25"/>
                </a:cxn>
                <a:cxn ang="0">
                  <a:pos x="61" y="19"/>
                </a:cxn>
                <a:cxn ang="0">
                  <a:pos x="59" y="11"/>
                </a:cxn>
                <a:cxn ang="0">
                  <a:pos x="55" y="9"/>
                </a:cxn>
                <a:cxn ang="0">
                  <a:pos x="49" y="6"/>
                </a:cxn>
                <a:cxn ang="0">
                  <a:pos x="44" y="4"/>
                </a:cxn>
                <a:cxn ang="0">
                  <a:pos x="36" y="0"/>
                </a:cxn>
                <a:cxn ang="0">
                  <a:pos x="30" y="0"/>
                </a:cxn>
                <a:cxn ang="0">
                  <a:pos x="25" y="0"/>
                </a:cxn>
                <a:cxn ang="0">
                  <a:pos x="19" y="4"/>
                </a:cxn>
                <a:cxn ang="0">
                  <a:pos x="13" y="6"/>
                </a:cxn>
                <a:cxn ang="0">
                  <a:pos x="9" y="9"/>
                </a:cxn>
                <a:cxn ang="0">
                  <a:pos x="4" y="11"/>
                </a:cxn>
                <a:cxn ang="0">
                  <a:pos x="2" y="19"/>
                </a:cxn>
                <a:cxn ang="0">
                  <a:pos x="0" y="25"/>
                </a:cxn>
                <a:cxn ang="0">
                  <a:pos x="0" y="30"/>
                </a:cxn>
                <a:cxn ang="0">
                  <a:pos x="0" y="38"/>
                </a:cxn>
                <a:cxn ang="0">
                  <a:pos x="2" y="44"/>
                </a:cxn>
                <a:cxn ang="0">
                  <a:pos x="4" y="49"/>
                </a:cxn>
                <a:cxn ang="0">
                  <a:pos x="9" y="55"/>
                </a:cxn>
                <a:cxn ang="0">
                  <a:pos x="13" y="57"/>
                </a:cxn>
                <a:cxn ang="0">
                  <a:pos x="19" y="61"/>
                </a:cxn>
                <a:cxn ang="0">
                  <a:pos x="25" y="63"/>
                </a:cxn>
                <a:cxn ang="0">
                  <a:pos x="30" y="65"/>
                </a:cxn>
                <a:cxn ang="0">
                  <a:pos x="30" y="65"/>
                </a:cxn>
              </a:cxnLst>
              <a:rect l="0" t="0" r="r" b="b"/>
              <a:pathLst>
                <a:path w="65" h="65">
                  <a:moveTo>
                    <a:pt x="30" y="65"/>
                  </a:moveTo>
                  <a:lnTo>
                    <a:pt x="36" y="63"/>
                  </a:lnTo>
                  <a:lnTo>
                    <a:pt x="44" y="61"/>
                  </a:lnTo>
                  <a:lnTo>
                    <a:pt x="49" y="57"/>
                  </a:lnTo>
                  <a:lnTo>
                    <a:pt x="55" y="55"/>
                  </a:lnTo>
                  <a:lnTo>
                    <a:pt x="59" y="49"/>
                  </a:lnTo>
                  <a:lnTo>
                    <a:pt x="61" y="44"/>
                  </a:lnTo>
                  <a:lnTo>
                    <a:pt x="63" y="38"/>
                  </a:lnTo>
                  <a:lnTo>
                    <a:pt x="65" y="30"/>
                  </a:lnTo>
                  <a:lnTo>
                    <a:pt x="63" y="25"/>
                  </a:lnTo>
                  <a:lnTo>
                    <a:pt x="61" y="19"/>
                  </a:lnTo>
                  <a:lnTo>
                    <a:pt x="59" y="11"/>
                  </a:lnTo>
                  <a:lnTo>
                    <a:pt x="55" y="9"/>
                  </a:lnTo>
                  <a:lnTo>
                    <a:pt x="49" y="6"/>
                  </a:lnTo>
                  <a:lnTo>
                    <a:pt x="44" y="4"/>
                  </a:lnTo>
                  <a:lnTo>
                    <a:pt x="36" y="0"/>
                  </a:lnTo>
                  <a:lnTo>
                    <a:pt x="30" y="0"/>
                  </a:lnTo>
                  <a:lnTo>
                    <a:pt x="25" y="0"/>
                  </a:lnTo>
                  <a:lnTo>
                    <a:pt x="19" y="4"/>
                  </a:lnTo>
                  <a:lnTo>
                    <a:pt x="13" y="6"/>
                  </a:lnTo>
                  <a:lnTo>
                    <a:pt x="9" y="9"/>
                  </a:lnTo>
                  <a:lnTo>
                    <a:pt x="4" y="11"/>
                  </a:lnTo>
                  <a:lnTo>
                    <a:pt x="2" y="19"/>
                  </a:lnTo>
                  <a:lnTo>
                    <a:pt x="0" y="25"/>
                  </a:lnTo>
                  <a:lnTo>
                    <a:pt x="0" y="30"/>
                  </a:lnTo>
                  <a:lnTo>
                    <a:pt x="0" y="38"/>
                  </a:lnTo>
                  <a:lnTo>
                    <a:pt x="2" y="44"/>
                  </a:lnTo>
                  <a:lnTo>
                    <a:pt x="4" y="49"/>
                  </a:lnTo>
                  <a:lnTo>
                    <a:pt x="9" y="55"/>
                  </a:lnTo>
                  <a:lnTo>
                    <a:pt x="13" y="57"/>
                  </a:lnTo>
                  <a:lnTo>
                    <a:pt x="19" y="61"/>
                  </a:lnTo>
                  <a:lnTo>
                    <a:pt x="25" y="63"/>
                  </a:lnTo>
                  <a:lnTo>
                    <a:pt x="30" y="65"/>
                  </a:lnTo>
                  <a:lnTo>
                    <a:pt x="30"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8046" name="Freeform 46"/>
            <p:cNvSpPr>
              <a:spLocks/>
            </p:cNvSpPr>
            <p:nvPr/>
          </p:nvSpPr>
          <p:spPr bwMode="auto">
            <a:xfrm>
              <a:off x="3174" y="2400"/>
              <a:ext cx="33" cy="33"/>
            </a:xfrm>
            <a:custGeom>
              <a:avLst/>
              <a:gdLst/>
              <a:ahLst/>
              <a:cxnLst>
                <a:cxn ang="0">
                  <a:pos x="35" y="65"/>
                </a:cxn>
                <a:cxn ang="0">
                  <a:pos x="40" y="63"/>
                </a:cxn>
                <a:cxn ang="0">
                  <a:pos x="46" y="61"/>
                </a:cxn>
                <a:cxn ang="0">
                  <a:pos x="52" y="59"/>
                </a:cxn>
                <a:cxn ang="0">
                  <a:pos x="57" y="55"/>
                </a:cxn>
                <a:cxn ang="0">
                  <a:pos x="59" y="49"/>
                </a:cxn>
                <a:cxn ang="0">
                  <a:pos x="65" y="45"/>
                </a:cxn>
                <a:cxn ang="0">
                  <a:pos x="67" y="38"/>
                </a:cxn>
                <a:cxn ang="0">
                  <a:pos x="67" y="32"/>
                </a:cxn>
                <a:cxn ang="0">
                  <a:pos x="67" y="26"/>
                </a:cxn>
                <a:cxn ang="0">
                  <a:pos x="65" y="19"/>
                </a:cxn>
                <a:cxn ang="0">
                  <a:pos x="59" y="13"/>
                </a:cxn>
                <a:cxn ang="0">
                  <a:pos x="57" y="9"/>
                </a:cxn>
                <a:cxn ang="0">
                  <a:pos x="52" y="6"/>
                </a:cxn>
                <a:cxn ang="0">
                  <a:pos x="46" y="2"/>
                </a:cxn>
                <a:cxn ang="0">
                  <a:pos x="40" y="0"/>
                </a:cxn>
                <a:cxn ang="0">
                  <a:pos x="35" y="0"/>
                </a:cxn>
                <a:cxn ang="0">
                  <a:pos x="27" y="0"/>
                </a:cxn>
                <a:cxn ang="0">
                  <a:pos x="21" y="2"/>
                </a:cxn>
                <a:cxn ang="0">
                  <a:pos x="16" y="6"/>
                </a:cxn>
                <a:cxn ang="0">
                  <a:pos x="10" y="9"/>
                </a:cxn>
                <a:cxn ang="0">
                  <a:pos x="6" y="13"/>
                </a:cxn>
                <a:cxn ang="0">
                  <a:pos x="4" y="19"/>
                </a:cxn>
                <a:cxn ang="0">
                  <a:pos x="0" y="26"/>
                </a:cxn>
                <a:cxn ang="0">
                  <a:pos x="0" y="32"/>
                </a:cxn>
                <a:cxn ang="0">
                  <a:pos x="0" y="38"/>
                </a:cxn>
                <a:cxn ang="0">
                  <a:pos x="4" y="45"/>
                </a:cxn>
                <a:cxn ang="0">
                  <a:pos x="6" y="49"/>
                </a:cxn>
                <a:cxn ang="0">
                  <a:pos x="10" y="55"/>
                </a:cxn>
                <a:cxn ang="0">
                  <a:pos x="16" y="59"/>
                </a:cxn>
                <a:cxn ang="0">
                  <a:pos x="21" y="61"/>
                </a:cxn>
                <a:cxn ang="0">
                  <a:pos x="27" y="63"/>
                </a:cxn>
                <a:cxn ang="0">
                  <a:pos x="35" y="65"/>
                </a:cxn>
                <a:cxn ang="0">
                  <a:pos x="35" y="65"/>
                </a:cxn>
              </a:cxnLst>
              <a:rect l="0" t="0" r="r" b="b"/>
              <a:pathLst>
                <a:path w="67" h="65">
                  <a:moveTo>
                    <a:pt x="35" y="65"/>
                  </a:moveTo>
                  <a:lnTo>
                    <a:pt x="40" y="63"/>
                  </a:lnTo>
                  <a:lnTo>
                    <a:pt x="46" y="61"/>
                  </a:lnTo>
                  <a:lnTo>
                    <a:pt x="52" y="59"/>
                  </a:lnTo>
                  <a:lnTo>
                    <a:pt x="57" y="55"/>
                  </a:lnTo>
                  <a:lnTo>
                    <a:pt x="59" y="49"/>
                  </a:lnTo>
                  <a:lnTo>
                    <a:pt x="65" y="45"/>
                  </a:lnTo>
                  <a:lnTo>
                    <a:pt x="67" y="38"/>
                  </a:lnTo>
                  <a:lnTo>
                    <a:pt x="67" y="32"/>
                  </a:lnTo>
                  <a:lnTo>
                    <a:pt x="67" y="26"/>
                  </a:lnTo>
                  <a:lnTo>
                    <a:pt x="65" y="19"/>
                  </a:lnTo>
                  <a:lnTo>
                    <a:pt x="59" y="13"/>
                  </a:lnTo>
                  <a:lnTo>
                    <a:pt x="57" y="9"/>
                  </a:lnTo>
                  <a:lnTo>
                    <a:pt x="52" y="6"/>
                  </a:lnTo>
                  <a:lnTo>
                    <a:pt x="46" y="2"/>
                  </a:lnTo>
                  <a:lnTo>
                    <a:pt x="40" y="0"/>
                  </a:lnTo>
                  <a:lnTo>
                    <a:pt x="35" y="0"/>
                  </a:lnTo>
                  <a:lnTo>
                    <a:pt x="27" y="0"/>
                  </a:lnTo>
                  <a:lnTo>
                    <a:pt x="21" y="2"/>
                  </a:lnTo>
                  <a:lnTo>
                    <a:pt x="16" y="6"/>
                  </a:lnTo>
                  <a:lnTo>
                    <a:pt x="10" y="9"/>
                  </a:lnTo>
                  <a:lnTo>
                    <a:pt x="6" y="13"/>
                  </a:lnTo>
                  <a:lnTo>
                    <a:pt x="4" y="19"/>
                  </a:lnTo>
                  <a:lnTo>
                    <a:pt x="0" y="26"/>
                  </a:lnTo>
                  <a:lnTo>
                    <a:pt x="0" y="32"/>
                  </a:lnTo>
                  <a:lnTo>
                    <a:pt x="0" y="38"/>
                  </a:lnTo>
                  <a:lnTo>
                    <a:pt x="4" y="45"/>
                  </a:lnTo>
                  <a:lnTo>
                    <a:pt x="6" y="49"/>
                  </a:lnTo>
                  <a:lnTo>
                    <a:pt x="10" y="55"/>
                  </a:lnTo>
                  <a:lnTo>
                    <a:pt x="16" y="59"/>
                  </a:lnTo>
                  <a:lnTo>
                    <a:pt x="21" y="61"/>
                  </a:lnTo>
                  <a:lnTo>
                    <a:pt x="27" y="63"/>
                  </a:lnTo>
                  <a:lnTo>
                    <a:pt x="35" y="65"/>
                  </a:lnTo>
                  <a:lnTo>
                    <a:pt x="35" y="65"/>
                  </a:lnTo>
                  <a:close/>
                </a:path>
              </a:pathLst>
            </a:custGeom>
            <a:solidFill>
              <a:srgbClr val="000000"/>
            </a:solidFill>
            <a:ln w="9525">
              <a:noFill/>
              <a:round/>
              <a:headEnd/>
              <a:tailEnd/>
            </a:ln>
          </p:spPr>
          <p:txBody>
            <a:bodyPr>
              <a:prstTxWarp prst="textNoShape">
                <a:avLst/>
              </a:prstTxWarp>
            </a:bodyPr>
            <a:lstStyle/>
            <a:p>
              <a:endParaRPr lang="es-MX"/>
            </a:p>
          </p:txBody>
        </p:sp>
        <p:sp>
          <p:nvSpPr>
            <p:cNvPr id="128047" name="Freeform 47"/>
            <p:cNvSpPr>
              <a:spLocks/>
            </p:cNvSpPr>
            <p:nvPr/>
          </p:nvSpPr>
          <p:spPr bwMode="auto">
            <a:xfrm>
              <a:off x="2970" y="2686"/>
              <a:ext cx="31" cy="31"/>
            </a:xfrm>
            <a:custGeom>
              <a:avLst/>
              <a:gdLst/>
              <a:ahLst/>
              <a:cxnLst>
                <a:cxn ang="0">
                  <a:pos x="30" y="63"/>
                </a:cxn>
                <a:cxn ang="0">
                  <a:pos x="38" y="63"/>
                </a:cxn>
                <a:cxn ang="0">
                  <a:pos x="43" y="61"/>
                </a:cxn>
                <a:cxn ang="0">
                  <a:pos x="49" y="57"/>
                </a:cxn>
                <a:cxn ang="0">
                  <a:pos x="53" y="53"/>
                </a:cxn>
                <a:cxn ang="0">
                  <a:pos x="57" y="50"/>
                </a:cxn>
                <a:cxn ang="0">
                  <a:pos x="60" y="44"/>
                </a:cxn>
                <a:cxn ang="0">
                  <a:pos x="62" y="38"/>
                </a:cxn>
                <a:cxn ang="0">
                  <a:pos x="62" y="32"/>
                </a:cxn>
                <a:cxn ang="0">
                  <a:pos x="62" y="25"/>
                </a:cxn>
                <a:cxn ang="0">
                  <a:pos x="60" y="19"/>
                </a:cxn>
                <a:cxn ang="0">
                  <a:pos x="57" y="13"/>
                </a:cxn>
                <a:cxn ang="0">
                  <a:pos x="53" y="10"/>
                </a:cxn>
                <a:cxn ang="0">
                  <a:pos x="49" y="4"/>
                </a:cxn>
                <a:cxn ang="0">
                  <a:pos x="43" y="2"/>
                </a:cxn>
                <a:cxn ang="0">
                  <a:pos x="38" y="0"/>
                </a:cxn>
                <a:cxn ang="0">
                  <a:pos x="30" y="0"/>
                </a:cxn>
                <a:cxn ang="0">
                  <a:pos x="24" y="0"/>
                </a:cxn>
                <a:cxn ang="0">
                  <a:pos x="19" y="2"/>
                </a:cxn>
                <a:cxn ang="0">
                  <a:pos x="11" y="4"/>
                </a:cxn>
                <a:cxn ang="0">
                  <a:pos x="9" y="10"/>
                </a:cxn>
                <a:cxn ang="0">
                  <a:pos x="3" y="13"/>
                </a:cxn>
                <a:cxn ang="0">
                  <a:pos x="2" y="19"/>
                </a:cxn>
                <a:cxn ang="0">
                  <a:pos x="0" y="25"/>
                </a:cxn>
                <a:cxn ang="0">
                  <a:pos x="0" y="32"/>
                </a:cxn>
                <a:cxn ang="0">
                  <a:pos x="0" y="38"/>
                </a:cxn>
                <a:cxn ang="0">
                  <a:pos x="2" y="44"/>
                </a:cxn>
                <a:cxn ang="0">
                  <a:pos x="3" y="50"/>
                </a:cxn>
                <a:cxn ang="0">
                  <a:pos x="9" y="53"/>
                </a:cxn>
                <a:cxn ang="0">
                  <a:pos x="11" y="57"/>
                </a:cxn>
                <a:cxn ang="0">
                  <a:pos x="19" y="61"/>
                </a:cxn>
                <a:cxn ang="0">
                  <a:pos x="24" y="63"/>
                </a:cxn>
                <a:cxn ang="0">
                  <a:pos x="30" y="63"/>
                </a:cxn>
                <a:cxn ang="0">
                  <a:pos x="30" y="63"/>
                </a:cxn>
              </a:cxnLst>
              <a:rect l="0" t="0" r="r" b="b"/>
              <a:pathLst>
                <a:path w="62" h="63">
                  <a:moveTo>
                    <a:pt x="30" y="63"/>
                  </a:moveTo>
                  <a:lnTo>
                    <a:pt x="38" y="63"/>
                  </a:lnTo>
                  <a:lnTo>
                    <a:pt x="43" y="61"/>
                  </a:lnTo>
                  <a:lnTo>
                    <a:pt x="49" y="57"/>
                  </a:lnTo>
                  <a:lnTo>
                    <a:pt x="53" y="53"/>
                  </a:lnTo>
                  <a:lnTo>
                    <a:pt x="57" y="50"/>
                  </a:lnTo>
                  <a:lnTo>
                    <a:pt x="60" y="44"/>
                  </a:lnTo>
                  <a:lnTo>
                    <a:pt x="62" y="38"/>
                  </a:lnTo>
                  <a:lnTo>
                    <a:pt x="62" y="32"/>
                  </a:lnTo>
                  <a:lnTo>
                    <a:pt x="62" y="25"/>
                  </a:lnTo>
                  <a:lnTo>
                    <a:pt x="60" y="19"/>
                  </a:lnTo>
                  <a:lnTo>
                    <a:pt x="57" y="13"/>
                  </a:lnTo>
                  <a:lnTo>
                    <a:pt x="53" y="10"/>
                  </a:lnTo>
                  <a:lnTo>
                    <a:pt x="49" y="4"/>
                  </a:lnTo>
                  <a:lnTo>
                    <a:pt x="43" y="2"/>
                  </a:lnTo>
                  <a:lnTo>
                    <a:pt x="38" y="0"/>
                  </a:lnTo>
                  <a:lnTo>
                    <a:pt x="30" y="0"/>
                  </a:lnTo>
                  <a:lnTo>
                    <a:pt x="24" y="0"/>
                  </a:lnTo>
                  <a:lnTo>
                    <a:pt x="19" y="2"/>
                  </a:lnTo>
                  <a:lnTo>
                    <a:pt x="11" y="4"/>
                  </a:lnTo>
                  <a:lnTo>
                    <a:pt x="9" y="10"/>
                  </a:lnTo>
                  <a:lnTo>
                    <a:pt x="3" y="13"/>
                  </a:lnTo>
                  <a:lnTo>
                    <a:pt x="2" y="19"/>
                  </a:lnTo>
                  <a:lnTo>
                    <a:pt x="0" y="25"/>
                  </a:lnTo>
                  <a:lnTo>
                    <a:pt x="0" y="32"/>
                  </a:lnTo>
                  <a:lnTo>
                    <a:pt x="0" y="38"/>
                  </a:lnTo>
                  <a:lnTo>
                    <a:pt x="2" y="44"/>
                  </a:lnTo>
                  <a:lnTo>
                    <a:pt x="3" y="50"/>
                  </a:lnTo>
                  <a:lnTo>
                    <a:pt x="9" y="53"/>
                  </a:lnTo>
                  <a:lnTo>
                    <a:pt x="11" y="57"/>
                  </a:lnTo>
                  <a:lnTo>
                    <a:pt x="19" y="61"/>
                  </a:lnTo>
                  <a:lnTo>
                    <a:pt x="24" y="63"/>
                  </a:lnTo>
                  <a:lnTo>
                    <a:pt x="30" y="63"/>
                  </a:lnTo>
                  <a:lnTo>
                    <a:pt x="30" y="63"/>
                  </a:lnTo>
                  <a:close/>
                </a:path>
              </a:pathLst>
            </a:custGeom>
            <a:solidFill>
              <a:srgbClr val="A6BFFF"/>
            </a:solidFill>
            <a:ln w="9525">
              <a:noFill/>
              <a:round/>
              <a:headEnd/>
              <a:tailEnd/>
            </a:ln>
          </p:spPr>
          <p:txBody>
            <a:bodyPr>
              <a:prstTxWarp prst="textNoShape">
                <a:avLst/>
              </a:prstTxWarp>
            </a:bodyPr>
            <a:lstStyle/>
            <a:p>
              <a:endParaRPr lang="es-MX"/>
            </a:p>
          </p:txBody>
        </p:sp>
        <p:sp>
          <p:nvSpPr>
            <p:cNvPr id="128048" name="Freeform 48"/>
            <p:cNvSpPr>
              <a:spLocks/>
            </p:cNvSpPr>
            <p:nvPr/>
          </p:nvSpPr>
          <p:spPr bwMode="auto">
            <a:xfrm>
              <a:off x="3014" y="2629"/>
              <a:ext cx="33" cy="32"/>
            </a:xfrm>
            <a:custGeom>
              <a:avLst/>
              <a:gdLst/>
              <a:ahLst/>
              <a:cxnLst>
                <a:cxn ang="0">
                  <a:pos x="34" y="65"/>
                </a:cxn>
                <a:cxn ang="0">
                  <a:pos x="38" y="63"/>
                </a:cxn>
                <a:cxn ang="0">
                  <a:pos x="46" y="61"/>
                </a:cxn>
                <a:cxn ang="0">
                  <a:pos x="50" y="57"/>
                </a:cxn>
                <a:cxn ang="0">
                  <a:pos x="55" y="53"/>
                </a:cxn>
                <a:cxn ang="0">
                  <a:pos x="59" y="48"/>
                </a:cxn>
                <a:cxn ang="0">
                  <a:pos x="63" y="44"/>
                </a:cxn>
                <a:cxn ang="0">
                  <a:pos x="65" y="36"/>
                </a:cxn>
                <a:cxn ang="0">
                  <a:pos x="67" y="31"/>
                </a:cxn>
                <a:cxn ang="0">
                  <a:pos x="65" y="25"/>
                </a:cxn>
                <a:cxn ang="0">
                  <a:pos x="63" y="17"/>
                </a:cxn>
                <a:cxn ang="0">
                  <a:pos x="59" y="11"/>
                </a:cxn>
                <a:cxn ang="0">
                  <a:pos x="55" y="8"/>
                </a:cxn>
                <a:cxn ang="0">
                  <a:pos x="50" y="4"/>
                </a:cxn>
                <a:cxn ang="0">
                  <a:pos x="46" y="2"/>
                </a:cxn>
                <a:cxn ang="0">
                  <a:pos x="38" y="0"/>
                </a:cxn>
                <a:cxn ang="0">
                  <a:pos x="34" y="0"/>
                </a:cxn>
                <a:cxn ang="0">
                  <a:pos x="27" y="0"/>
                </a:cxn>
                <a:cxn ang="0">
                  <a:pos x="19" y="2"/>
                </a:cxn>
                <a:cxn ang="0">
                  <a:pos x="13" y="4"/>
                </a:cxn>
                <a:cxn ang="0">
                  <a:pos x="10" y="8"/>
                </a:cxn>
                <a:cxn ang="0">
                  <a:pos x="4" y="11"/>
                </a:cxn>
                <a:cxn ang="0">
                  <a:pos x="2" y="17"/>
                </a:cxn>
                <a:cxn ang="0">
                  <a:pos x="0" y="25"/>
                </a:cxn>
                <a:cxn ang="0">
                  <a:pos x="0" y="31"/>
                </a:cxn>
                <a:cxn ang="0">
                  <a:pos x="0" y="36"/>
                </a:cxn>
                <a:cxn ang="0">
                  <a:pos x="2" y="44"/>
                </a:cxn>
                <a:cxn ang="0">
                  <a:pos x="4" y="48"/>
                </a:cxn>
                <a:cxn ang="0">
                  <a:pos x="10" y="53"/>
                </a:cxn>
                <a:cxn ang="0">
                  <a:pos x="13" y="57"/>
                </a:cxn>
                <a:cxn ang="0">
                  <a:pos x="19" y="61"/>
                </a:cxn>
                <a:cxn ang="0">
                  <a:pos x="27" y="63"/>
                </a:cxn>
                <a:cxn ang="0">
                  <a:pos x="34" y="65"/>
                </a:cxn>
                <a:cxn ang="0">
                  <a:pos x="34" y="65"/>
                </a:cxn>
              </a:cxnLst>
              <a:rect l="0" t="0" r="r" b="b"/>
              <a:pathLst>
                <a:path w="67" h="65">
                  <a:moveTo>
                    <a:pt x="34" y="65"/>
                  </a:moveTo>
                  <a:lnTo>
                    <a:pt x="38" y="63"/>
                  </a:lnTo>
                  <a:lnTo>
                    <a:pt x="46" y="61"/>
                  </a:lnTo>
                  <a:lnTo>
                    <a:pt x="50" y="57"/>
                  </a:lnTo>
                  <a:lnTo>
                    <a:pt x="55" y="53"/>
                  </a:lnTo>
                  <a:lnTo>
                    <a:pt x="59" y="48"/>
                  </a:lnTo>
                  <a:lnTo>
                    <a:pt x="63" y="44"/>
                  </a:lnTo>
                  <a:lnTo>
                    <a:pt x="65" y="36"/>
                  </a:lnTo>
                  <a:lnTo>
                    <a:pt x="67" y="31"/>
                  </a:lnTo>
                  <a:lnTo>
                    <a:pt x="65" y="25"/>
                  </a:lnTo>
                  <a:lnTo>
                    <a:pt x="63" y="17"/>
                  </a:lnTo>
                  <a:lnTo>
                    <a:pt x="59" y="11"/>
                  </a:lnTo>
                  <a:lnTo>
                    <a:pt x="55" y="8"/>
                  </a:lnTo>
                  <a:lnTo>
                    <a:pt x="50" y="4"/>
                  </a:lnTo>
                  <a:lnTo>
                    <a:pt x="46" y="2"/>
                  </a:lnTo>
                  <a:lnTo>
                    <a:pt x="38" y="0"/>
                  </a:lnTo>
                  <a:lnTo>
                    <a:pt x="34" y="0"/>
                  </a:lnTo>
                  <a:lnTo>
                    <a:pt x="27" y="0"/>
                  </a:lnTo>
                  <a:lnTo>
                    <a:pt x="19" y="2"/>
                  </a:lnTo>
                  <a:lnTo>
                    <a:pt x="13" y="4"/>
                  </a:lnTo>
                  <a:lnTo>
                    <a:pt x="10" y="8"/>
                  </a:lnTo>
                  <a:lnTo>
                    <a:pt x="4" y="11"/>
                  </a:lnTo>
                  <a:lnTo>
                    <a:pt x="2" y="17"/>
                  </a:lnTo>
                  <a:lnTo>
                    <a:pt x="0" y="25"/>
                  </a:lnTo>
                  <a:lnTo>
                    <a:pt x="0" y="31"/>
                  </a:lnTo>
                  <a:lnTo>
                    <a:pt x="0" y="36"/>
                  </a:lnTo>
                  <a:lnTo>
                    <a:pt x="2" y="44"/>
                  </a:lnTo>
                  <a:lnTo>
                    <a:pt x="4" y="48"/>
                  </a:lnTo>
                  <a:lnTo>
                    <a:pt x="10" y="53"/>
                  </a:lnTo>
                  <a:lnTo>
                    <a:pt x="13" y="57"/>
                  </a:lnTo>
                  <a:lnTo>
                    <a:pt x="19" y="61"/>
                  </a:lnTo>
                  <a:lnTo>
                    <a:pt x="27" y="63"/>
                  </a:lnTo>
                  <a:lnTo>
                    <a:pt x="34" y="65"/>
                  </a:lnTo>
                  <a:lnTo>
                    <a:pt x="34"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8049" name="Freeform 49"/>
            <p:cNvSpPr>
              <a:spLocks/>
            </p:cNvSpPr>
            <p:nvPr/>
          </p:nvSpPr>
          <p:spPr bwMode="auto">
            <a:xfrm>
              <a:off x="3058" y="2572"/>
              <a:ext cx="33" cy="32"/>
            </a:xfrm>
            <a:custGeom>
              <a:avLst/>
              <a:gdLst/>
              <a:ahLst/>
              <a:cxnLst>
                <a:cxn ang="0">
                  <a:pos x="35" y="65"/>
                </a:cxn>
                <a:cxn ang="0">
                  <a:pos x="40" y="63"/>
                </a:cxn>
                <a:cxn ang="0">
                  <a:pos x="46" y="61"/>
                </a:cxn>
                <a:cxn ang="0">
                  <a:pos x="50" y="57"/>
                </a:cxn>
                <a:cxn ang="0">
                  <a:pos x="56" y="55"/>
                </a:cxn>
                <a:cxn ang="0">
                  <a:pos x="59" y="48"/>
                </a:cxn>
                <a:cxn ang="0">
                  <a:pos x="61" y="44"/>
                </a:cxn>
                <a:cxn ang="0">
                  <a:pos x="63" y="36"/>
                </a:cxn>
                <a:cxn ang="0">
                  <a:pos x="65" y="30"/>
                </a:cxn>
                <a:cxn ang="0">
                  <a:pos x="63" y="25"/>
                </a:cxn>
                <a:cxn ang="0">
                  <a:pos x="61" y="17"/>
                </a:cxn>
                <a:cxn ang="0">
                  <a:pos x="59" y="13"/>
                </a:cxn>
                <a:cxn ang="0">
                  <a:pos x="56" y="8"/>
                </a:cxn>
                <a:cxn ang="0">
                  <a:pos x="50" y="4"/>
                </a:cxn>
                <a:cxn ang="0">
                  <a:pos x="46" y="2"/>
                </a:cxn>
                <a:cxn ang="0">
                  <a:pos x="40" y="0"/>
                </a:cxn>
                <a:cxn ang="0">
                  <a:pos x="35" y="0"/>
                </a:cxn>
                <a:cxn ang="0">
                  <a:pos x="27" y="0"/>
                </a:cxn>
                <a:cxn ang="0">
                  <a:pos x="21"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21" y="61"/>
                </a:cxn>
                <a:cxn ang="0">
                  <a:pos x="27" y="63"/>
                </a:cxn>
                <a:cxn ang="0">
                  <a:pos x="35" y="65"/>
                </a:cxn>
                <a:cxn ang="0">
                  <a:pos x="35" y="65"/>
                </a:cxn>
              </a:cxnLst>
              <a:rect l="0" t="0" r="r" b="b"/>
              <a:pathLst>
                <a:path w="65" h="65">
                  <a:moveTo>
                    <a:pt x="35" y="65"/>
                  </a:moveTo>
                  <a:lnTo>
                    <a:pt x="40" y="63"/>
                  </a:lnTo>
                  <a:lnTo>
                    <a:pt x="46" y="61"/>
                  </a:lnTo>
                  <a:lnTo>
                    <a:pt x="50" y="57"/>
                  </a:lnTo>
                  <a:lnTo>
                    <a:pt x="56" y="55"/>
                  </a:lnTo>
                  <a:lnTo>
                    <a:pt x="59" y="48"/>
                  </a:lnTo>
                  <a:lnTo>
                    <a:pt x="61" y="44"/>
                  </a:lnTo>
                  <a:lnTo>
                    <a:pt x="63" y="36"/>
                  </a:lnTo>
                  <a:lnTo>
                    <a:pt x="65" y="30"/>
                  </a:lnTo>
                  <a:lnTo>
                    <a:pt x="63" y="25"/>
                  </a:lnTo>
                  <a:lnTo>
                    <a:pt x="61" y="17"/>
                  </a:lnTo>
                  <a:lnTo>
                    <a:pt x="59" y="13"/>
                  </a:lnTo>
                  <a:lnTo>
                    <a:pt x="56" y="8"/>
                  </a:lnTo>
                  <a:lnTo>
                    <a:pt x="50" y="4"/>
                  </a:lnTo>
                  <a:lnTo>
                    <a:pt x="46" y="2"/>
                  </a:lnTo>
                  <a:lnTo>
                    <a:pt x="40" y="0"/>
                  </a:lnTo>
                  <a:lnTo>
                    <a:pt x="35" y="0"/>
                  </a:lnTo>
                  <a:lnTo>
                    <a:pt x="27" y="0"/>
                  </a:lnTo>
                  <a:lnTo>
                    <a:pt x="21" y="2"/>
                  </a:lnTo>
                  <a:lnTo>
                    <a:pt x="14" y="4"/>
                  </a:lnTo>
                  <a:lnTo>
                    <a:pt x="10" y="8"/>
                  </a:lnTo>
                  <a:lnTo>
                    <a:pt x="4" y="13"/>
                  </a:lnTo>
                  <a:lnTo>
                    <a:pt x="2" y="17"/>
                  </a:lnTo>
                  <a:lnTo>
                    <a:pt x="0" y="25"/>
                  </a:lnTo>
                  <a:lnTo>
                    <a:pt x="0" y="30"/>
                  </a:lnTo>
                  <a:lnTo>
                    <a:pt x="0" y="36"/>
                  </a:lnTo>
                  <a:lnTo>
                    <a:pt x="2" y="44"/>
                  </a:lnTo>
                  <a:lnTo>
                    <a:pt x="4" y="48"/>
                  </a:lnTo>
                  <a:lnTo>
                    <a:pt x="10" y="55"/>
                  </a:lnTo>
                  <a:lnTo>
                    <a:pt x="14" y="57"/>
                  </a:lnTo>
                  <a:lnTo>
                    <a:pt x="21" y="61"/>
                  </a:lnTo>
                  <a:lnTo>
                    <a:pt x="27" y="63"/>
                  </a:lnTo>
                  <a:lnTo>
                    <a:pt x="35" y="65"/>
                  </a:lnTo>
                  <a:lnTo>
                    <a:pt x="35"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8050" name="Freeform 50"/>
            <p:cNvSpPr>
              <a:spLocks/>
            </p:cNvSpPr>
            <p:nvPr/>
          </p:nvSpPr>
          <p:spPr bwMode="auto">
            <a:xfrm>
              <a:off x="3104" y="2514"/>
              <a:ext cx="31" cy="33"/>
            </a:xfrm>
            <a:custGeom>
              <a:avLst/>
              <a:gdLst/>
              <a:ahLst/>
              <a:cxnLst>
                <a:cxn ang="0">
                  <a:pos x="30" y="65"/>
                </a:cxn>
                <a:cxn ang="0">
                  <a:pos x="36" y="65"/>
                </a:cxn>
                <a:cxn ang="0">
                  <a:pos x="42" y="61"/>
                </a:cxn>
                <a:cxn ang="0">
                  <a:pos x="47" y="57"/>
                </a:cxn>
                <a:cxn ang="0">
                  <a:pos x="53" y="55"/>
                </a:cxn>
                <a:cxn ang="0">
                  <a:pos x="57" y="49"/>
                </a:cxn>
                <a:cxn ang="0">
                  <a:pos x="61" y="44"/>
                </a:cxn>
                <a:cxn ang="0">
                  <a:pos x="62" y="38"/>
                </a:cxn>
                <a:cxn ang="0">
                  <a:pos x="62" y="32"/>
                </a:cxn>
                <a:cxn ang="0">
                  <a:pos x="62" y="25"/>
                </a:cxn>
                <a:cxn ang="0">
                  <a:pos x="61" y="19"/>
                </a:cxn>
                <a:cxn ang="0">
                  <a:pos x="57" y="13"/>
                </a:cxn>
                <a:cxn ang="0">
                  <a:pos x="53" y="9"/>
                </a:cxn>
                <a:cxn ang="0">
                  <a:pos x="47" y="4"/>
                </a:cxn>
                <a:cxn ang="0">
                  <a:pos x="42" y="2"/>
                </a:cxn>
                <a:cxn ang="0">
                  <a:pos x="36" y="0"/>
                </a:cxn>
                <a:cxn ang="0">
                  <a:pos x="30" y="0"/>
                </a:cxn>
                <a:cxn ang="0">
                  <a:pos x="23" y="0"/>
                </a:cxn>
                <a:cxn ang="0">
                  <a:pos x="17" y="2"/>
                </a:cxn>
                <a:cxn ang="0">
                  <a:pos x="11" y="4"/>
                </a:cxn>
                <a:cxn ang="0">
                  <a:pos x="7" y="9"/>
                </a:cxn>
                <a:cxn ang="0">
                  <a:pos x="4" y="13"/>
                </a:cxn>
                <a:cxn ang="0">
                  <a:pos x="2" y="19"/>
                </a:cxn>
                <a:cxn ang="0">
                  <a:pos x="0" y="25"/>
                </a:cxn>
                <a:cxn ang="0">
                  <a:pos x="0" y="32"/>
                </a:cxn>
                <a:cxn ang="0">
                  <a:pos x="0" y="38"/>
                </a:cxn>
                <a:cxn ang="0">
                  <a:pos x="2" y="44"/>
                </a:cxn>
                <a:cxn ang="0">
                  <a:pos x="4" y="49"/>
                </a:cxn>
                <a:cxn ang="0">
                  <a:pos x="7" y="55"/>
                </a:cxn>
                <a:cxn ang="0">
                  <a:pos x="11" y="57"/>
                </a:cxn>
                <a:cxn ang="0">
                  <a:pos x="17" y="61"/>
                </a:cxn>
                <a:cxn ang="0">
                  <a:pos x="23" y="65"/>
                </a:cxn>
                <a:cxn ang="0">
                  <a:pos x="30" y="65"/>
                </a:cxn>
                <a:cxn ang="0">
                  <a:pos x="30" y="65"/>
                </a:cxn>
              </a:cxnLst>
              <a:rect l="0" t="0" r="r" b="b"/>
              <a:pathLst>
                <a:path w="62" h="65">
                  <a:moveTo>
                    <a:pt x="30" y="65"/>
                  </a:moveTo>
                  <a:lnTo>
                    <a:pt x="36" y="65"/>
                  </a:lnTo>
                  <a:lnTo>
                    <a:pt x="42" y="61"/>
                  </a:lnTo>
                  <a:lnTo>
                    <a:pt x="47" y="57"/>
                  </a:lnTo>
                  <a:lnTo>
                    <a:pt x="53" y="55"/>
                  </a:lnTo>
                  <a:lnTo>
                    <a:pt x="57" y="49"/>
                  </a:lnTo>
                  <a:lnTo>
                    <a:pt x="61" y="44"/>
                  </a:lnTo>
                  <a:lnTo>
                    <a:pt x="62" y="38"/>
                  </a:lnTo>
                  <a:lnTo>
                    <a:pt x="62" y="32"/>
                  </a:lnTo>
                  <a:lnTo>
                    <a:pt x="62" y="25"/>
                  </a:lnTo>
                  <a:lnTo>
                    <a:pt x="61" y="19"/>
                  </a:lnTo>
                  <a:lnTo>
                    <a:pt x="57" y="13"/>
                  </a:lnTo>
                  <a:lnTo>
                    <a:pt x="53" y="9"/>
                  </a:lnTo>
                  <a:lnTo>
                    <a:pt x="47" y="4"/>
                  </a:lnTo>
                  <a:lnTo>
                    <a:pt x="42" y="2"/>
                  </a:lnTo>
                  <a:lnTo>
                    <a:pt x="36" y="0"/>
                  </a:lnTo>
                  <a:lnTo>
                    <a:pt x="30" y="0"/>
                  </a:lnTo>
                  <a:lnTo>
                    <a:pt x="23" y="0"/>
                  </a:lnTo>
                  <a:lnTo>
                    <a:pt x="17" y="2"/>
                  </a:lnTo>
                  <a:lnTo>
                    <a:pt x="11" y="4"/>
                  </a:lnTo>
                  <a:lnTo>
                    <a:pt x="7" y="9"/>
                  </a:lnTo>
                  <a:lnTo>
                    <a:pt x="4" y="13"/>
                  </a:lnTo>
                  <a:lnTo>
                    <a:pt x="2" y="19"/>
                  </a:lnTo>
                  <a:lnTo>
                    <a:pt x="0" y="25"/>
                  </a:lnTo>
                  <a:lnTo>
                    <a:pt x="0" y="32"/>
                  </a:lnTo>
                  <a:lnTo>
                    <a:pt x="0" y="38"/>
                  </a:lnTo>
                  <a:lnTo>
                    <a:pt x="2" y="44"/>
                  </a:lnTo>
                  <a:lnTo>
                    <a:pt x="4" y="49"/>
                  </a:lnTo>
                  <a:lnTo>
                    <a:pt x="7" y="55"/>
                  </a:lnTo>
                  <a:lnTo>
                    <a:pt x="11" y="57"/>
                  </a:lnTo>
                  <a:lnTo>
                    <a:pt x="17" y="61"/>
                  </a:lnTo>
                  <a:lnTo>
                    <a:pt x="23" y="65"/>
                  </a:lnTo>
                  <a:lnTo>
                    <a:pt x="30" y="65"/>
                  </a:lnTo>
                  <a:lnTo>
                    <a:pt x="30"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8051" name="Freeform 51"/>
            <p:cNvSpPr>
              <a:spLocks/>
            </p:cNvSpPr>
            <p:nvPr/>
          </p:nvSpPr>
          <p:spPr bwMode="auto">
            <a:xfrm>
              <a:off x="3148" y="2457"/>
              <a:ext cx="33" cy="33"/>
            </a:xfrm>
            <a:custGeom>
              <a:avLst/>
              <a:gdLst/>
              <a:ahLst/>
              <a:cxnLst>
                <a:cxn ang="0">
                  <a:pos x="33" y="65"/>
                </a:cxn>
                <a:cxn ang="0">
                  <a:pos x="38" y="63"/>
                </a:cxn>
                <a:cxn ang="0">
                  <a:pos x="46" y="61"/>
                </a:cxn>
                <a:cxn ang="0">
                  <a:pos x="50" y="57"/>
                </a:cxn>
                <a:cxn ang="0">
                  <a:pos x="55" y="55"/>
                </a:cxn>
                <a:cxn ang="0">
                  <a:pos x="59" y="49"/>
                </a:cxn>
                <a:cxn ang="0">
                  <a:pos x="63" y="44"/>
                </a:cxn>
                <a:cxn ang="0">
                  <a:pos x="65" y="38"/>
                </a:cxn>
                <a:cxn ang="0">
                  <a:pos x="67" y="30"/>
                </a:cxn>
                <a:cxn ang="0">
                  <a:pos x="65" y="25"/>
                </a:cxn>
                <a:cxn ang="0">
                  <a:pos x="63" y="19"/>
                </a:cxn>
                <a:cxn ang="0">
                  <a:pos x="59" y="11"/>
                </a:cxn>
                <a:cxn ang="0">
                  <a:pos x="55" y="9"/>
                </a:cxn>
                <a:cxn ang="0">
                  <a:pos x="50" y="6"/>
                </a:cxn>
                <a:cxn ang="0">
                  <a:pos x="46" y="4"/>
                </a:cxn>
                <a:cxn ang="0">
                  <a:pos x="38" y="0"/>
                </a:cxn>
                <a:cxn ang="0">
                  <a:pos x="33" y="0"/>
                </a:cxn>
                <a:cxn ang="0">
                  <a:pos x="25" y="0"/>
                </a:cxn>
                <a:cxn ang="0">
                  <a:pos x="19" y="4"/>
                </a:cxn>
                <a:cxn ang="0">
                  <a:pos x="12" y="6"/>
                </a:cxn>
                <a:cxn ang="0">
                  <a:pos x="8" y="9"/>
                </a:cxn>
                <a:cxn ang="0">
                  <a:pos x="4" y="11"/>
                </a:cxn>
                <a:cxn ang="0">
                  <a:pos x="2" y="19"/>
                </a:cxn>
                <a:cxn ang="0">
                  <a:pos x="0" y="25"/>
                </a:cxn>
                <a:cxn ang="0">
                  <a:pos x="0" y="30"/>
                </a:cxn>
                <a:cxn ang="0">
                  <a:pos x="0" y="38"/>
                </a:cxn>
                <a:cxn ang="0">
                  <a:pos x="2" y="44"/>
                </a:cxn>
                <a:cxn ang="0">
                  <a:pos x="4" y="49"/>
                </a:cxn>
                <a:cxn ang="0">
                  <a:pos x="8" y="55"/>
                </a:cxn>
                <a:cxn ang="0">
                  <a:pos x="12" y="57"/>
                </a:cxn>
                <a:cxn ang="0">
                  <a:pos x="19" y="61"/>
                </a:cxn>
                <a:cxn ang="0">
                  <a:pos x="25" y="63"/>
                </a:cxn>
                <a:cxn ang="0">
                  <a:pos x="33" y="65"/>
                </a:cxn>
                <a:cxn ang="0">
                  <a:pos x="33" y="65"/>
                </a:cxn>
              </a:cxnLst>
              <a:rect l="0" t="0" r="r" b="b"/>
              <a:pathLst>
                <a:path w="67" h="65">
                  <a:moveTo>
                    <a:pt x="33" y="65"/>
                  </a:moveTo>
                  <a:lnTo>
                    <a:pt x="38" y="63"/>
                  </a:lnTo>
                  <a:lnTo>
                    <a:pt x="46" y="61"/>
                  </a:lnTo>
                  <a:lnTo>
                    <a:pt x="50" y="57"/>
                  </a:lnTo>
                  <a:lnTo>
                    <a:pt x="55" y="55"/>
                  </a:lnTo>
                  <a:lnTo>
                    <a:pt x="59" y="49"/>
                  </a:lnTo>
                  <a:lnTo>
                    <a:pt x="63" y="44"/>
                  </a:lnTo>
                  <a:lnTo>
                    <a:pt x="65" y="38"/>
                  </a:lnTo>
                  <a:lnTo>
                    <a:pt x="67" y="30"/>
                  </a:lnTo>
                  <a:lnTo>
                    <a:pt x="65" y="25"/>
                  </a:lnTo>
                  <a:lnTo>
                    <a:pt x="63" y="19"/>
                  </a:lnTo>
                  <a:lnTo>
                    <a:pt x="59" y="11"/>
                  </a:lnTo>
                  <a:lnTo>
                    <a:pt x="55" y="9"/>
                  </a:lnTo>
                  <a:lnTo>
                    <a:pt x="50" y="6"/>
                  </a:lnTo>
                  <a:lnTo>
                    <a:pt x="46" y="4"/>
                  </a:lnTo>
                  <a:lnTo>
                    <a:pt x="38" y="0"/>
                  </a:lnTo>
                  <a:lnTo>
                    <a:pt x="33" y="0"/>
                  </a:lnTo>
                  <a:lnTo>
                    <a:pt x="25" y="0"/>
                  </a:lnTo>
                  <a:lnTo>
                    <a:pt x="19" y="4"/>
                  </a:lnTo>
                  <a:lnTo>
                    <a:pt x="12" y="6"/>
                  </a:lnTo>
                  <a:lnTo>
                    <a:pt x="8" y="9"/>
                  </a:lnTo>
                  <a:lnTo>
                    <a:pt x="4" y="11"/>
                  </a:lnTo>
                  <a:lnTo>
                    <a:pt x="2" y="19"/>
                  </a:lnTo>
                  <a:lnTo>
                    <a:pt x="0" y="25"/>
                  </a:lnTo>
                  <a:lnTo>
                    <a:pt x="0" y="30"/>
                  </a:lnTo>
                  <a:lnTo>
                    <a:pt x="0" y="38"/>
                  </a:lnTo>
                  <a:lnTo>
                    <a:pt x="2" y="44"/>
                  </a:lnTo>
                  <a:lnTo>
                    <a:pt x="4" y="49"/>
                  </a:lnTo>
                  <a:lnTo>
                    <a:pt x="8" y="55"/>
                  </a:lnTo>
                  <a:lnTo>
                    <a:pt x="12" y="57"/>
                  </a:lnTo>
                  <a:lnTo>
                    <a:pt x="19" y="61"/>
                  </a:lnTo>
                  <a:lnTo>
                    <a:pt x="25" y="63"/>
                  </a:lnTo>
                  <a:lnTo>
                    <a:pt x="33" y="65"/>
                  </a:lnTo>
                  <a:lnTo>
                    <a:pt x="33"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8052" name="Freeform 52"/>
            <p:cNvSpPr>
              <a:spLocks/>
            </p:cNvSpPr>
            <p:nvPr/>
          </p:nvSpPr>
          <p:spPr bwMode="auto">
            <a:xfrm>
              <a:off x="3192" y="2400"/>
              <a:ext cx="33" cy="33"/>
            </a:xfrm>
            <a:custGeom>
              <a:avLst/>
              <a:gdLst/>
              <a:ahLst/>
              <a:cxnLst>
                <a:cxn ang="0">
                  <a:pos x="32" y="65"/>
                </a:cxn>
                <a:cxn ang="0">
                  <a:pos x="38" y="63"/>
                </a:cxn>
                <a:cxn ang="0">
                  <a:pos x="43" y="61"/>
                </a:cxn>
                <a:cxn ang="0">
                  <a:pos x="49" y="59"/>
                </a:cxn>
                <a:cxn ang="0">
                  <a:pos x="55" y="55"/>
                </a:cxn>
                <a:cxn ang="0">
                  <a:pos x="57" y="49"/>
                </a:cxn>
                <a:cxn ang="0">
                  <a:pos x="60" y="45"/>
                </a:cxn>
                <a:cxn ang="0">
                  <a:pos x="62" y="38"/>
                </a:cxn>
                <a:cxn ang="0">
                  <a:pos x="64" y="32"/>
                </a:cxn>
                <a:cxn ang="0">
                  <a:pos x="62" y="26"/>
                </a:cxn>
                <a:cxn ang="0">
                  <a:pos x="60" y="19"/>
                </a:cxn>
                <a:cxn ang="0">
                  <a:pos x="57" y="13"/>
                </a:cxn>
                <a:cxn ang="0">
                  <a:pos x="55" y="9"/>
                </a:cxn>
                <a:cxn ang="0">
                  <a:pos x="49" y="6"/>
                </a:cxn>
                <a:cxn ang="0">
                  <a:pos x="43" y="2"/>
                </a:cxn>
                <a:cxn ang="0">
                  <a:pos x="38" y="0"/>
                </a:cxn>
                <a:cxn ang="0">
                  <a:pos x="32" y="0"/>
                </a:cxn>
                <a:cxn ang="0">
                  <a:pos x="24" y="0"/>
                </a:cxn>
                <a:cxn ang="0">
                  <a:pos x="19" y="2"/>
                </a:cxn>
                <a:cxn ang="0">
                  <a:pos x="13" y="6"/>
                </a:cxn>
                <a:cxn ang="0">
                  <a:pos x="9" y="9"/>
                </a:cxn>
                <a:cxn ang="0">
                  <a:pos x="3" y="13"/>
                </a:cxn>
                <a:cxn ang="0">
                  <a:pos x="1" y="19"/>
                </a:cxn>
                <a:cxn ang="0">
                  <a:pos x="0" y="26"/>
                </a:cxn>
                <a:cxn ang="0">
                  <a:pos x="0" y="32"/>
                </a:cxn>
                <a:cxn ang="0">
                  <a:pos x="0" y="38"/>
                </a:cxn>
                <a:cxn ang="0">
                  <a:pos x="1" y="45"/>
                </a:cxn>
                <a:cxn ang="0">
                  <a:pos x="3" y="49"/>
                </a:cxn>
                <a:cxn ang="0">
                  <a:pos x="9" y="55"/>
                </a:cxn>
                <a:cxn ang="0">
                  <a:pos x="13" y="59"/>
                </a:cxn>
                <a:cxn ang="0">
                  <a:pos x="19" y="61"/>
                </a:cxn>
                <a:cxn ang="0">
                  <a:pos x="24" y="63"/>
                </a:cxn>
                <a:cxn ang="0">
                  <a:pos x="32" y="65"/>
                </a:cxn>
                <a:cxn ang="0">
                  <a:pos x="32" y="65"/>
                </a:cxn>
              </a:cxnLst>
              <a:rect l="0" t="0" r="r" b="b"/>
              <a:pathLst>
                <a:path w="64" h="65">
                  <a:moveTo>
                    <a:pt x="32" y="65"/>
                  </a:moveTo>
                  <a:lnTo>
                    <a:pt x="38" y="63"/>
                  </a:lnTo>
                  <a:lnTo>
                    <a:pt x="43" y="61"/>
                  </a:lnTo>
                  <a:lnTo>
                    <a:pt x="49" y="59"/>
                  </a:lnTo>
                  <a:lnTo>
                    <a:pt x="55" y="55"/>
                  </a:lnTo>
                  <a:lnTo>
                    <a:pt x="57" y="49"/>
                  </a:lnTo>
                  <a:lnTo>
                    <a:pt x="60" y="45"/>
                  </a:lnTo>
                  <a:lnTo>
                    <a:pt x="62" y="38"/>
                  </a:lnTo>
                  <a:lnTo>
                    <a:pt x="64" y="32"/>
                  </a:lnTo>
                  <a:lnTo>
                    <a:pt x="62" y="26"/>
                  </a:lnTo>
                  <a:lnTo>
                    <a:pt x="60" y="19"/>
                  </a:lnTo>
                  <a:lnTo>
                    <a:pt x="57" y="13"/>
                  </a:lnTo>
                  <a:lnTo>
                    <a:pt x="55" y="9"/>
                  </a:lnTo>
                  <a:lnTo>
                    <a:pt x="49" y="6"/>
                  </a:lnTo>
                  <a:lnTo>
                    <a:pt x="43" y="2"/>
                  </a:lnTo>
                  <a:lnTo>
                    <a:pt x="38" y="0"/>
                  </a:lnTo>
                  <a:lnTo>
                    <a:pt x="32" y="0"/>
                  </a:lnTo>
                  <a:lnTo>
                    <a:pt x="24" y="0"/>
                  </a:lnTo>
                  <a:lnTo>
                    <a:pt x="19" y="2"/>
                  </a:lnTo>
                  <a:lnTo>
                    <a:pt x="13" y="6"/>
                  </a:lnTo>
                  <a:lnTo>
                    <a:pt x="9" y="9"/>
                  </a:lnTo>
                  <a:lnTo>
                    <a:pt x="3" y="13"/>
                  </a:lnTo>
                  <a:lnTo>
                    <a:pt x="1" y="19"/>
                  </a:lnTo>
                  <a:lnTo>
                    <a:pt x="0" y="26"/>
                  </a:lnTo>
                  <a:lnTo>
                    <a:pt x="0" y="32"/>
                  </a:lnTo>
                  <a:lnTo>
                    <a:pt x="0" y="38"/>
                  </a:lnTo>
                  <a:lnTo>
                    <a:pt x="1" y="45"/>
                  </a:lnTo>
                  <a:lnTo>
                    <a:pt x="3" y="49"/>
                  </a:lnTo>
                  <a:lnTo>
                    <a:pt x="9" y="55"/>
                  </a:lnTo>
                  <a:lnTo>
                    <a:pt x="13" y="59"/>
                  </a:lnTo>
                  <a:lnTo>
                    <a:pt x="19" y="61"/>
                  </a:lnTo>
                  <a:lnTo>
                    <a:pt x="24" y="63"/>
                  </a:lnTo>
                  <a:lnTo>
                    <a:pt x="32" y="65"/>
                  </a:lnTo>
                  <a:lnTo>
                    <a:pt x="32" y="65"/>
                  </a:lnTo>
                  <a:close/>
                </a:path>
              </a:pathLst>
            </a:custGeom>
            <a:solidFill>
              <a:srgbClr val="A6BFFF"/>
            </a:solidFill>
            <a:ln w="9525">
              <a:noFill/>
              <a:round/>
              <a:headEnd/>
              <a:tailEnd/>
            </a:ln>
          </p:spPr>
          <p:txBody>
            <a:bodyPr>
              <a:prstTxWarp prst="textNoShape">
                <a:avLst/>
              </a:prstTxWarp>
            </a:bodyPr>
            <a:lstStyle/>
            <a:p>
              <a:endParaRPr lang="es-MX"/>
            </a:p>
          </p:txBody>
        </p:sp>
        <p:sp>
          <p:nvSpPr>
            <p:cNvPr id="128053" name="Freeform 53"/>
            <p:cNvSpPr>
              <a:spLocks/>
            </p:cNvSpPr>
            <p:nvPr/>
          </p:nvSpPr>
          <p:spPr bwMode="auto">
            <a:xfrm>
              <a:off x="3079" y="2633"/>
              <a:ext cx="32" cy="33"/>
            </a:xfrm>
            <a:custGeom>
              <a:avLst/>
              <a:gdLst/>
              <a:ahLst/>
              <a:cxnLst>
                <a:cxn ang="0">
                  <a:pos x="31" y="64"/>
                </a:cxn>
                <a:cxn ang="0">
                  <a:pos x="36" y="62"/>
                </a:cxn>
                <a:cxn ang="0">
                  <a:pos x="42" y="60"/>
                </a:cxn>
                <a:cxn ang="0">
                  <a:pos x="48" y="57"/>
                </a:cxn>
                <a:cxn ang="0">
                  <a:pos x="54" y="55"/>
                </a:cxn>
                <a:cxn ang="0">
                  <a:pos x="55" y="49"/>
                </a:cxn>
                <a:cxn ang="0">
                  <a:pos x="61" y="43"/>
                </a:cxn>
                <a:cxn ang="0">
                  <a:pos x="63" y="38"/>
                </a:cxn>
                <a:cxn ang="0">
                  <a:pos x="63" y="32"/>
                </a:cxn>
                <a:cxn ang="0">
                  <a:pos x="63" y="24"/>
                </a:cxn>
                <a:cxn ang="0">
                  <a:pos x="61" y="19"/>
                </a:cxn>
                <a:cxn ang="0">
                  <a:pos x="55" y="13"/>
                </a:cxn>
                <a:cxn ang="0">
                  <a:pos x="54" y="7"/>
                </a:cxn>
                <a:cxn ang="0">
                  <a:pos x="48" y="3"/>
                </a:cxn>
                <a:cxn ang="0">
                  <a:pos x="42" y="1"/>
                </a:cxn>
                <a:cxn ang="0">
                  <a:pos x="36" y="0"/>
                </a:cxn>
                <a:cxn ang="0">
                  <a:pos x="31" y="0"/>
                </a:cxn>
                <a:cxn ang="0">
                  <a:pos x="23" y="0"/>
                </a:cxn>
                <a:cxn ang="0">
                  <a:pos x="17" y="1"/>
                </a:cxn>
                <a:cxn ang="0">
                  <a:pos x="12" y="3"/>
                </a:cxn>
                <a:cxn ang="0">
                  <a:pos x="8" y="7"/>
                </a:cxn>
                <a:cxn ang="0">
                  <a:pos x="4" y="13"/>
                </a:cxn>
                <a:cxn ang="0">
                  <a:pos x="2" y="19"/>
                </a:cxn>
                <a:cxn ang="0">
                  <a:pos x="0" y="24"/>
                </a:cxn>
                <a:cxn ang="0">
                  <a:pos x="0" y="32"/>
                </a:cxn>
                <a:cxn ang="0">
                  <a:pos x="0" y="38"/>
                </a:cxn>
                <a:cxn ang="0">
                  <a:pos x="2" y="43"/>
                </a:cxn>
                <a:cxn ang="0">
                  <a:pos x="4" y="49"/>
                </a:cxn>
                <a:cxn ang="0">
                  <a:pos x="8" y="55"/>
                </a:cxn>
                <a:cxn ang="0">
                  <a:pos x="12" y="57"/>
                </a:cxn>
                <a:cxn ang="0">
                  <a:pos x="17" y="60"/>
                </a:cxn>
                <a:cxn ang="0">
                  <a:pos x="23" y="62"/>
                </a:cxn>
                <a:cxn ang="0">
                  <a:pos x="31" y="64"/>
                </a:cxn>
                <a:cxn ang="0">
                  <a:pos x="31" y="64"/>
                </a:cxn>
              </a:cxnLst>
              <a:rect l="0" t="0" r="r" b="b"/>
              <a:pathLst>
                <a:path w="63" h="64">
                  <a:moveTo>
                    <a:pt x="31" y="64"/>
                  </a:moveTo>
                  <a:lnTo>
                    <a:pt x="36" y="62"/>
                  </a:lnTo>
                  <a:lnTo>
                    <a:pt x="42" y="60"/>
                  </a:lnTo>
                  <a:lnTo>
                    <a:pt x="48" y="57"/>
                  </a:lnTo>
                  <a:lnTo>
                    <a:pt x="54" y="55"/>
                  </a:lnTo>
                  <a:lnTo>
                    <a:pt x="55" y="49"/>
                  </a:lnTo>
                  <a:lnTo>
                    <a:pt x="61" y="43"/>
                  </a:lnTo>
                  <a:lnTo>
                    <a:pt x="63" y="38"/>
                  </a:lnTo>
                  <a:lnTo>
                    <a:pt x="63" y="32"/>
                  </a:lnTo>
                  <a:lnTo>
                    <a:pt x="63" y="24"/>
                  </a:lnTo>
                  <a:lnTo>
                    <a:pt x="61" y="19"/>
                  </a:lnTo>
                  <a:lnTo>
                    <a:pt x="55" y="13"/>
                  </a:lnTo>
                  <a:lnTo>
                    <a:pt x="54" y="7"/>
                  </a:lnTo>
                  <a:lnTo>
                    <a:pt x="48" y="3"/>
                  </a:lnTo>
                  <a:lnTo>
                    <a:pt x="42" y="1"/>
                  </a:lnTo>
                  <a:lnTo>
                    <a:pt x="36" y="0"/>
                  </a:lnTo>
                  <a:lnTo>
                    <a:pt x="31" y="0"/>
                  </a:lnTo>
                  <a:lnTo>
                    <a:pt x="23" y="0"/>
                  </a:lnTo>
                  <a:lnTo>
                    <a:pt x="17" y="1"/>
                  </a:lnTo>
                  <a:lnTo>
                    <a:pt x="12" y="3"/>
                  </a:lnTo>
                  <a:lnTo>
                    <a:pt x="8" y="7"/>
                  </a:lnTo>
                  <a:lnTo>
                    <a:pt x="4" y="13"/>
                  </a:lnTo>
                  <a:lnTo>
                    <a:pt x="2" y="19"/>
                  </a:lnTo>
                  <a:lnTo>
                    <a:pt x="0" y="24"/>
                  </a:lnTo>
                  <a:lnTo>
                    <a:pt x="0" y="32"/>
                  </a:lnTo>
                  <a:lnTo>
                    <a:pt x="0" y="38"/>
                  </a:lnTo>
                  <a:lnTo>
                    <a:pt x="2" y="43"/>
                  </a:lnTo>
                  <a:lnTo>
                    <a:pt x="4" y="49"/>
                  </a:lnTo>
                  <a:lnTo>
                    <a:pt x="8" y="55"/>
                  </a:lnTo>
                  <a:lnTo>
                    <a:pt x="12" y="57"/>
                  </a:lnTo>
                  <a:lnTo>
                    <a:pt x="17" y="60"/>
                  </a:lnTo>
                  <a:lnTo>
                    <a:pt x="23" y="62"/>
                  </a:lnTo>
                  <a:lnTo>
                    <a:pt x="31" y="64"/>
                  </a:lnTo>
                  <a:lnTo>
                    <a:pt x="31" y="64"/>
                  </a:lnTo>
                  <a:close/>
                </a:path>
              </a:pathLst>
            </a:custGeom>
            <a:solidFill>
              <a:srgbClr val="4F66AB"/>
            </a:solidFill>
            <a:ln w="9525">
              <a:noFill/>
              <a:round/>
              <a:headEnd/>
              <a:tailEnd/>
            </a:ln>
          </p:spPr>
          <p:txBody>
            <a:bodyPr>
              <a:prstTxWarp prst="textNoShape">
                <a:avLst/>
              </a:prstTxWarp>
            </a:bodyPr>
            <a:lstStyle/>
            <a:p>
              <a:endParaRPr lang="es-MX"/>
            </a:p>
          </p:txBody>
        </p:sp>
        <p:sp>
          <p:nvSpPr>
            <p:cNvPr id="128054" name="Freeform 54"/>
            <p:cNvSpPr>
              <a:spLocks/>
            </p:cNvSpPr>
            <p:nvPr/>
          </p:nvSpPr>
          <p:spPr bwMode="auto">
            <a:xfrm>
              <a:off x="3122" y="2576"/>
              <a:ext cx="34" cy="33"/>
            </a:xfrm>
            <a:custGeom>
              <a:avLst/>
              <a:gdLst/>
              <a:ahLst/>
              <a:cxnLst>
                <a:cxn ang="0">
                  <a:pos x="34" y="64"/>
                </a:cxn>
                <a:cxn ang="0">
                  <a:pos x="40" y="62"/>
                </a:cxn>
                <a:cxn ang="0">
                  <a:pos x="46" y="60"/>
                </a:cxn>
                <a:cxn ang="0">
                  <a:pos x="51" y="57"/>
                </a:cxn>
                <a:cxn ang="0">
                  <a:pos x="57" y="55"/>
                </a:cxn>
                <a:cxn ang="0">
                  <a:pos x="61" y="49"/>
                </a:cxn>
                <a:cxn ang="0">
                  <a:pos x="65" y="45"/>
                </a:cxn>
                <a:cxn ang="0">
                  <a:pos x="66" y="38"/>
                </a:cxn>
                <a:cxn ang="0">
                  <a:pos x="68" y="34"/>
                </a:cxn>
                <a:cxn ang="0">
                  <a:pos x="66" y="26"/>
                </a:cxn>
                <a:cxn ang="0">
                  <a:pos x="65" y="19"/>
                </a:cxn>
                <a:cxn ang="0">
                  <a:pos x="61" y="13"/>
                </a:cxn>
                <a:cxn ang="0">
                  <a:pos x="57" y="9"/>
                </a:cxn>
                <a:cxn ang="0">
                  <a:pos x="51" y="3"/>
                </a:cxn>
                <a:cxn ang="0">
                  <a:pos x="46" y="1"/>
                </a:cxn>
                <a:cxn ang="0">
                  <a:pos x="40" y="0"/>
                </a:cxn>
                <a:cxn ang="0">
                  <a:pos x="34" y="0"/>
                </a:cxn>
                <a:cxn ang="0">
                  <a:pos x="26" y="0"/>
                </a:cxn>
                <a:cxn ang="0">
                  <a:pos x="21" y="1"/>
                </a:cxn>
                <a:cxn ang="0">
                  <a:pos x="15" y="3"/>
                </a:cxn>
                <a:cxn ang="0">
                  <a:pos x="9" y="9"/>
                </a:cxn>
                <a:cxn ang="0">
                  <a:pos x="6" y="13"/>
                </a:cxn>
                <a:cxn ang="0">
                  <a:pos x="4" y="19"/>
                </a:cxn>
                <a:cxn ang="0">
                  <a:pos x="0" y="26"/>
                </a:cxn>
                <a:cxn ang="0">
                  <a:pos x="0" y="34"/>
                </a:cxn>
                <a:cxn ang="0">
                  <a:pos x="0" y="38"/>
                </a:cxn>
                <a:cxn ang="0">
                  <a:pos x="4" y="45"/>
                </a:cxn>
                <a:cxn ang="0">
                  <a:pos x="6" y="49"/>
                </a:cxn>
                <a:cxn ang="0">
                  <a:pos x="9" y="55"/>
                </a:cxn>
                <a:cxn ang="0">
                  <a:pos x="15" y="57"/>
                </a:cxn>
                <a:cxn ang="0">
                  <a:pos x="21" y="60"/>
                </a:cxn>
                <a:cxn ang="0">
                  <a:pos x="26" y="62"/>
                </a:cxn>
                <a:cxn ang="0">
                  <a:pos x="34" y="64"/>
                </a:cxn>
                <a:cxn ang="0">
                  <a:pos x="34" y="64"/>
                </a:cxn>
              </a:cxnLst>
              <a:rect l="0" t="0" r="r" b="b"/>
              <a:pathLst>
                <a:path w="68" h="64">
                  <a:moveTo>
                    <a:pt x="34" y="64"/>
                  </a:moveTo>
                  <a:lnTo>
                    <a:pt x="40" y="62"/>
                  </a:lnTo>
                  <a:lnTo>
                    <a:pt x="46" y="60"/>
                  </a:lnTo>
                  <a:lnTo>
                    <a:pt x="51" y="57"/>
                  </a:lnTo>
                  <a:lnTo>
                    <a:pt x="57" y="55"/>
                  </a:lnTo>
                  <a:lnTo>
                    <a:pt x="61" y="49"/>
                  </a:lnTo>
                  <a:lnTo>
                    <a:pt x="65" y="45"/>
                  </a:lnTo>
                  <a:lnTo>
                    <a:pt x="66" y="38"/>
                  </a:lnTo>
                  <a:lnTo>
                    <a:pt x="68" y="34"/>
                  </a:lnTo>
                  <a:lnTo>
                    <a:pt x="66" y="26"/>
                  </a:lnTo>
                  <a:lnTo>
                    <a:pt x="65" y="19"/>
                  </a:lnTo>
                  <a:lnTo>
                    <a:pt x="61" y="13"/>
                  </a:lnTo>
                  <a:lnTo>
                    <a:pt x="57" y="9"/>
                  </a:lnTo>
                  <a:lnTo>
                    <a:pt x="51" y="3"/>
                  </a:lnTo>
                  <a:lnTo>
                    <a:pt x="46" y="1"/>
                  </a:lnTo>
                  <a:lnTo>
                    <a:pt x="40" y="0"/>
                  </a:lnTo>
                  <a:lnTo>
                    <a:pt x="34" y="0"/>
                  </a:lnTo>
                  <a:lnTo>
                    <a:pt x="26" y="0"/>
                  </a:lnTo>
                  <a:lnTo>
                    <a:pt x="21" y="1"/>
                  </a:lnTo>
                  <a:lnTo>
                    <a:pt x="15" y="3"/>
                  </a:lnTo>
                  <a:lnTo>
                    <a:pt x="9" y="9"/>
                  </a:lnTo>
                  <a:lnTo>
                    <a:pt x="6" y="13"/>
                  </a:lnTo>
                  <a:lnTo>
                    <a:pt x="4" y="19"/>
                  </a:lnTo>
                  <a:lnTo>
                    <a:pt x="0" y="26"/>
                  </a:lnTo>
                  <a:lnTo>
                    <a:pt x="0" y="34"/>
                  </a:lnTo>
                  <a:lnTo>
                    <a:pt x="0" y="38"/>
                  </a:lnTo>
                  <a:lnTo>
                    <a:pt x="4" y="45"/>
                  </a:lnTo>
                  <a:lnTo>
                    <a:pt x="6" y="49"/>
                  </a:lnTo>
                  <a:lnTo>
                    <a:pt x="9" y="55"/>
                  </a:lnTo>
                  <a:lnTo>
                    <a:pt x="15" y="57"/>
                  </a:lnTo>
                  <a:lnTo>
                    <a:pt x="21" y="60"/>
                  </a:lnTo>
                  <a:lnTo>
                    <a:pt x="26" y="62"/>
                  </a:lnTo>
                  <a:lnTo>
                    <a:pt x="34" y="64"/>
                  </a:lnTo>
                  <a:lnTo>
                    <a:pt x="34" y="64"/>
                  </a:lnTo>
                  <a:close/>
                </a:path>
              </a:pathLst>
            </a:custGeom>
            <a:solidFill>
              <a:srgbClr val="4F66AB"/>
            </a:solidFill>
            <a:ln w="9525">
              <a:noFill/>
              <a:round/>
              <a:headEnd/>
              <a:tailEnd/>
            </a:ln>
          </p:spPr>
          <p:txBody>
            <a:bodyPr>
              <a:prstTxWarp prst="textNoShape">
                <a:avLst/>
              </a:prstTxWarp>
            </a:bodyPr>
            <a:lstStyle/>
            <a:p>
              <a:endParaRPr lang="es-MX"/>
            </a:p>
          </p:txBody>
        </p:sp>
        <p:sp>
          <p:nvSpPr>
            <p:cNvPr id="128055" name="Freeform 55"/>
            <p:cNvSpPr>
              <a:spLocks/>
            </p:cNvSpPr>
            <p:nvPr/>
          </p:nvSpPr>
          <p:spPr bwMode="auto">
            <a:xfrm>
              <a:off x="3168" y="2519"/>
              <a:ext cx="31" cy="33"/>
            </a:xfrm>
            <a:custGeom>
              <a:avLst/>
              <a:gdLst/>
              <a:ahLst/>
              <a:cxnLst>
                <a:cxn ang="0">
                  <a:pos x="32" y="65"/>
                </a:cxn>
                <a:cxn ang="0">
                  <a:pos x="38" y="65"/>
                </a:cxn>
                <a:cxn ang="0">
                  <a:pos x="44" y="61"/>
                </a:cxn>
                <a:cxn ang="0">
                  <a:pos x="50" y="59"/>
                </a:cxn>
                <a:cxn ang="0">
                  <a:pos x="53" y="56"/>
                </a:cxn>
                <a:cxn ang="0">
                  <a:pos x="57" y="50"/>
                </a:cxn>
                <a:cxn ang="0">
                  <a:pos x="61" y="46"/>
                </a:cxn>
                <a:cxn ang="0">
                  <a:pos x="63" y="39"/>
                </a:cxn>
                <a:cxn ang="0">
                  <a:pos x="63" y="35"/>
                </a:cxn>
                <a:cxn ang="0">
                  <a:pos x="63" y="27"/>
                </a:cxn>
                <a:cxn ang="0">
                  <a:pos x="61" y="19"/>
                </a:cxn>
                <a:cxn ang="0">
                  <a:pos x="57" y="14"/>
                </a:cxn>
                <a:cxn ang="0">
                  <a:pos x="53" y="10"/>
                </a:cxn>
                <a:cxn ang="0">
                  <a:pos x="50" y="6"/>
                </a:cxn>
                <a:cxn ang="0">
                  <a:pos x="44" y="4"/>
                </a:cxn>
                <a:cxn ang="0">
                  <a:pos x="38" y="0"/>
                </a:cxn>
                <a:cxn ang="0">
                  <a:pos x="32" y="0"/>
                </a:cxn>
                <a:cxn ang="0">
                  <a:pos x="27" y="0"/>
                </a:cxn>
                <a:cxn ang="0">
                  <a:pos x="19" y="4"/>
                </a:cxn>
                <a:cxn ang="0">
                  <a:pos x="13" y="6"/>
                </a:cxn>
                <a:cxn ang="0">
                  <a:pos x="10" y="10"/>
                </a:cxn>
                <a:cxn ang="0">
                  <a:pos x="4" y="14"/>
                </a:cxn>
                <a:cxn ang="0">
                  <a:pos x="2" y="19"/>
                </a:cxn>
                <a:cxn ang="0">
                  <a:pos x="0" y="27"/>
                </a:cxn>
                <a:cxn ang="0">
                  <a:pos x="0" y="35"/>
                </a:cxn>
                <a:cxn ang="0">
                  <a:pos x="0" y="39"/>
                </a:cxn>
                <a:cxn ang="0">
                  <a:pos x="2" y="46"/>
                </a:cxn>
                <a:cxn ang="0">
                  <a:pos x="4" y="50"/>
                </a:cxn>
                <a:cxn ang="0">
                  <a:pos x="10" y="56"/>
                </a:cxn>
                <a:cxn ang="0">
                  <a:pos x="13" y="59"/>
                </a:cxn>
                <a:cxn ang="0">
                  <a:pos x="19" y="61"/>
                </a:cxn>
                <a:cxn ang="0">
                  <a:pos x="27" y="65"/>
                </a:cxn>
                <a:cxn ang="0">
                  <a:pos x="32" y="65"/>
                </a:cxn>
                <a:cxn ang="0">
                  <a:pos x="32" y="65"/>
                </a:cxn>
              </a:cxnLst>
              <a:rect l="0" t="0" r="r" b="b"/>
              <a:pathLst>
                <a:path w="63" h="65">
                  <a:moveTo>
                    <a:pt x="32" y="65"/>
                  </a:moveTo>
                  <a:lnTo>
                    <a:pt x="38" y="65"/>
                  </a:lnTo>
                  <a:lnTo>
                    <a:pt x="44" y="61"/>
                  </a:lnTo>
                  <a:lnTo>
                    <a:pt x="50" y="59"/>
                  </a:lnTo>
                  <a:lnTo>
                    <a:pt x="53" y="56"/>
                  </a:lnTo>
                  <a:lnTo>
                    <a:pt x="57" y="50"/>
                  </a:lnTo>
                  <a:lnTo>
                    <a:pt x="61" y="46"/>
                  </a:lnTo>
                  <a:lnTo>
                    <a:pt x="63" y="39"/>
                  </a:lnTo>
                  <a:lnTo>
                    <a:pt x="63" y="35"/>
                  </a:lnTo>
                  <a:lnTo>
                    <a:pt x="63" y="27"/>
                  </a:lnTo>
                  <a:lnTo>
                    <a:pt x="61" y="19"/>
                  </a:lnTo>
                  <a:lnTo>
                    <a:pt x="57" y="14"/>
                  </a:lnTo>
                  <a:lnTo>
                    <a:pt x="53" y="10"/>
                  </a:lnTo>
                  <a:lnTo>
                    <a:pt x="50" y="6"/>
                  </a:lnTo>
                  <a:lnTo>
                    <a:pt x="44" y="4"/>
                  </a:lnTo>
                  <a:lnTo>
                    <a:pt x="38" y="0"/>
                  </a:lnTo>
                  <a:lnTo>
                    <a:pt x="32" y="0"/>
                  </a:lnTo>
                  <a:lnTo>
                    <a:pt x="27" y="0"/>
                  </a:lnTo>
                  <a:lnTo>
                    <a:pt x="19" y="4"/>
                  </a:lnTo>
                  <a:lnTo>
                    <a:pt x="13" y="6"/>
                  </a:lnTo>
                  <a:lnTo>
                    <a:pt x="10" y="10"/>
                  </a:lnTo>
                  <a:lnTo>
                    <a:pt x="4" y="14"/>
                  </a:lnTo>
                  <a:lnTo>
                    <a:pt x="2" y="19"/>
                  </a:lnTo>
                  <a:lnTo>
                    <a:pt x="0" y="27"/>
                  </a:lnTo>
                  <a:lnTo>
                    <a:pt x="0" y="35"/>
                  </a:lnTo>
                  <a:lnTo>
                    <a:pt x="0" y="39"/>
                  </a:lnTo>
                  <a:lnTo>
                    <a:pt x="2" y="46"/>
                  </a:lnTo>
                  <a:lnTo>
                    <a:pt x="4" y="50"/>
                  </a:lnTo>
                  <a:lnTo>
                    <a:pt x="10" y="56"/>
                  </a:lnTo>
                  <a:lnTo>
                    <a:pt x="13" y="59"/>
                  </a:lnTo>
                  <a:lnTo>
                    <a:pt x="19" y="61"/>
                  </a:lnTo>
                  <a:lnTo>
                    <a:pt x="27" y="65"/>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8056" name="Freeform 56"/>
            <p:cNvSpPr>
              <a:spLocks/>
            </p:cNvSpPr>
            <p:nvPr/>
          </p:nvSpPr>
          <p:spPr bwMode="auto">
            <a:xfrm>
              <a:off x="3212" y="2462"/>
              <a:ext cx="33" cy="33"/>
            </a:xfrm>
            <a:custGeom>
              <a:avLst/>
              <a:gdLst/>
              <a:ahLst/>
              <a:cxnLst>
                <a:cxn ang="0">
                  <a:pos x="30" y="65"/>
                </a:cxn>
                <a:cxn ang="0">
                  <a:pos x="36" y="63"/>
                </a:cxn>
                <a:cxn ang="0">
                  <a:pos x="43" y="61"/>
                </a:cxn>
                <a:cxn ang="0">
                  <a:pos x="47" y="57"/>
                </a:cxn>
                <a:cxn ang="0">
                  <a:pos x="55" y="54"/>
                </a:cxn>
                <a:cxn ang="0">
                  <a:pos x="57" y="50"/>
                </a:cxn>
                <a:cxn ang="0">
                  <a:pos x="60" y="44"/>
                </a:cxn>
                <a:cxn ang="0">
                  <a:pos x="62" y="38"/>
                </a:cxn>
                <a:cxn ang="0">
                  <a:pos x="64" y="31"/>
                </a:cxn>
                <a:cxn ang="0">
                  <a:pos x="62" y="25"/>
                </a:cxn>
                <a:cxn ang="0">
                  <a:pos x="60" y="19"/>
                </a:cxn>
                <a:cxn ang="0">
                  <a:pos x="57" y="14"/>
                </a:cxn>
                <a:cxn ang="0">
                  <a:pos x="55" y="10"/>
                </a:cxn>
                <a:cxn ang="0">
                  <a:pos x="47" y="6"/>
                </a:cxn>
                <a:cxn ang="0">
                  <a:pos x="43" y="2"/>
                </a:cxn>
                <a:cxn ang="0">
                  <a:pos x="36" y="0"/>
                </a:cxn>
                <a:cxn ang="0">
                  <a:pos x="30" y="0"/>
                </a:cxn>
                <a:cxn ang="0">
                  <a:pos x="24" y="0"/>
                </a:cxn>
                <a:cxn ang="0">
                  <a:pos x="17" y="2"/>
                </a:cxn>
                <a:cxn ang="0">
                  <a:pos x="13" y="6"/>
                </a:cxn>
                <a:cxn ang="0">
                  <a:pos x="9" y="10"/>
                </a:cxn>
                <a:cxn ang="0">
                  <a:pos x="3" y="14"/>
                </a:cxn>
                <a:cxn ang="0">
                  <a:pos x="1" y="19"/>
                </a:cxn>
                <a:cxn ang="0">
                  <a:pos x="0" y="25"/>
                </a:cxn>
                <a:cxn ang="0">
                  <a:pos x="0" y="31"/>
                </a:cxn>
                <a:cxn ang="0">
                  <a:pos x="0" y="38"/>
                </a:cxn>
                <a:cxn ang="0">
                  <a:pos x="1" y="44"/>
                </a:cxn>
                <a:cxn ang="0">
                  <a:pos x="3" y="50"/>
                </a:cxn>
                <a:cxn ang="0">
                  <a:pos x="9" y="54"/>
                </a:cxn>
                <a:cxn ang="0">
                  <a:pos x="13" y="57"/>
                </a:cxn>
                <a:cxn ang="0">
                  <a:pos x="17" y="61"/>
                </a:cxn>
                <a:cxn ang="0">
                  <a:pos x="24" y="63"/>
                </a:cxn>
                <a:cxn ang="0">
                  <a:pos x="30" y="65"/>
                </a:cxn>
                <a:cxn ang="0">
                  <a:pos x="30" y="65"/>
                </a:cxn>
              </a:cxnLst>
              <a:rect l="0" t="0" r="r" b="b"/>
              <a:pathLst>
                <a:path w="64" h="65">
                  <a:moveTo>
                    <a:pt x="30" y="65"/>
                  </a:moveTo>
                  <a:lnTo>
                    <a:pt x="36" y="63"/>
                  </a:lnTo>
                  <a:lnTo>
                    <a:pt x="43" y="61"/>
                  </a:lnTo>
                  <a:lnTo>
                    <a:pt x="47" y="57"/>
                  </a:lnTo>
                  <a:lnTo>
                    <a:pt x="55" y="54"/>
                  </a:lnTo>
                  <a:lnTo>
                    <a:pt x="57" y="50"/>
                  </a:lnTo>
                  <a:lnTo>
                    <a:pt x="60" y="44"/>
                  </a:lnTo>
                  <a:lnTo>
                    <a:pt x="62" y="38"/>
                  </a:lnTo>
                  <a:lnTo>
                    <a:pt x="64" y="31"/>
                  </a:lnTo>
                  <a:lnTo>
                    <a:pt x="62" y="25"/>
                  </a:lnTo>
                  <a:lnTo>
                    <a:pt x="60" y="19"/>
                  </a:lnTo>
                  <a:lnTo>
                    <a:pt x="57" y="14"/>
                  </a:lnTo>
                  <a:lnTo>
                    <a:pt x="55" y="10"/>
                  </a:lnTo>
                  <a:lnTo>
                    <a:pt x="47" y="6"/>
                  </a:lnTo>
                  <a:lnTo>
                    <a:pt x="43" y="2"/>
                  </a:lnTo>
                  <a:lnTo>
                    <a:pt x="36" y="0"/>
                  </a:lnTo>
                  <a:lnTo>
                    <a:pt x="30" y="0"/>
                  </a:lnTo>
                  <a:lnTo>
                    <a:pt x="24" y="0"/>
                  </a:lnTo>
                  <a:lnTo>
                    <a:pt x="17" y="2"/>
                  </a:lnTo>
                  <a:lnTo>
                    <a:pt x="13" y="6"/>
                  </a:lnTo>
                  <a:lnTo>
                    <a:pt x="9" y="10"/>
                  </a:lnTo>
                  <a:lnTo>
                    <a:pt x="3" y="14"/>
                  </a:lnTo>
                  <a:lnTo>
                    <a:pt x="1" y="19"/>
                  </a:lnTo>
                  <a:lnTo>
                    <a:pt x="0" y="25"/>
                  </a:lnTo>
                  <a:lnTo>
                    <a:pt x="0" y="31"/>
                  </a:lnTo>
                  <a:lnTo>
                    <a:pt x="0" y="38"/>
                  </a:lnTo>
                  <a:lnTo>
                    <a:pt x="1" y="44"/>
                  </a:lnTo>
                  <a:lnTo>
                    <a:pt x="3" y="50"/>
                  </a:lnTo>
                  <a:lnTo>
                    <a:pt x="9" y="54"/>
                  </a:lnTo>
                  <a:lnTo>
                    <a:pt x="13" y="57"/>
                  </a:lnTo>
                  <a:lnTo>
                    <a:pt x="17" y="61"/>
                  </a:lnTo>
                  <a:lnTo>
                    <a:pt x="24" y="63"/>
                  </a:lnTo>
                  <a:lnTo>
                    <a:pt x="30" y="65"/>
                  </a:lnTo>
                  <a:lnTo>
                    <a:pt x="30"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8057" name="Freeform 57"/>
            <p:cNvSpPr>
              <a:spLocks/>
            </p:cNvSpPr>
            <p:nvPr/>
          </p:nvSpPr>
          <p:spPr bwMode="auto">
            <a:xfrm>
              <a:off x="3256" y="2405"/>
              <a:ext cx="33" cy="33"/>
            </a:xfrm>
            <a:custGeom>
              <a:avLst/>
              <a:gdLst/>
              <a:ahLst/>
              <a:cxnLst>
                <a:cxn ang="0">
                  <a:pos x="32" y="65"/>
                </a:cxn>
                <a:cxn ang="0">
                  <a:pos x="40" y="63"/>
                </a:cxn>
                <a:cxn ang="0">
                  <a:pos x="46" y="61"/>
                </a:cxn>
                <a:cxn ang="0">
                  <a:pos x="51" y="59"/>
                </a:cxn>
                <a:cxn ang="0">
                  <a:pos x="57" y="56"/>
                </a:cxn>
                <a:cxn ang="0">
                  <a:pos x="61" y="50"/>
                </a:cxn>
                <a:cxn ang="0">
                  <a:pos x="63" y="44"/>
                </a:cxn>
                <a:cxn ang="0">
                  <a:pos x="65" y="38"/>
                </a:cxn>
                <a:cxn ang="0">
                  <a:pos x="67" y="33"/>
                </a:cxn>
                <a:cxn ang="0">
                  <a:pos x="65" y="27"/>
                </a:cxn>
                <a:cxn ang="0">
                  <a:pos x="63" y="19"/>
                </a:cxn>
                <a:cxn ang="0">
                  <a:pos x="61" y="14"/>
                </a:cxn>
                <a:cxn ang="0">
                  <a:pos x="57" y="10"/>
                </a:cxn>
                <a:cxn ang="0">
                  <a:pos x="51" y="6"/>
                </a:cxn>
                <a:cxn ang="0">
                  <a:pos x="46" y="2"/>
                </a:cxn>
                <a:cxn ang="0">
                  <a:pos x="40" y="0"/>
                </a:cxn>
                <a:cxn ang="0">
                  <a:pos x="32" y="0"/>
                </a:cxn>
                <a:cxn ang="0">
                  <a:pos x="27" y="0"/>
                </a:cxn>
                <a:cxn ang="0">
                  <a:pos x="21" y="2"/>
                </a:cxn>
                <a:cxn ang="0">
                  <a:pos x="13" y="6"/>
                </a:cxn>
                <a:cxn ang="0">
                  <a:pos x="9" y="10"/>
                </a:cxn>
                <a:cxn ang="0">
                  <a:pos x="6" y="14"/>
                </a:cxn>
                <a:cxn ang="0">
                  <a:pos x="2" y="19"/>
                </a:cxn>
                <a:cxn ang="0">
                  <a:pos x="0" y="27"/>
                </a:cxn>
                <a:cxn ang="0">
                  <a:pos x="0" y="33"/>
                </a:cxn>
                <a:cxn ang="0">
                  <a:pos x="0" y="38"/>
                </a:cxn>
                <a:cxn ang="0">
                  <a:pos x="2" y="44"/>
                </a:cxn>
                <a:cxn ang="0">
                  <a:pos x="6" y="50"/>
                </a:cxn>
                <a:cxn ang="0">
                  <a:pos x="9" y="56"/>
                </a:cxn>
                <a:cxn ang="0">
                  <a:pos x="13" y="59"/>
                </a:cxn>
                <a:cxn ang="0">
                  <a:pos x="21" y="61"/>
                </a:cxn>
                <a:cxn ang="0">
                  <a:pos x="27" y="63"/>
                </a:cxn>
                <a:cxn ang="0">
                  <a:pos x="32" y="65"/>
                </a:cxn>
                <a:cxn ang="0">
                  <a:pos x="32" y="65"/>
                </a:cxn>
              </a:cxnLst>
              <a:rect l="0" t="0" r="r" b="b"/>
              <a:pathLst>
                <a:path w="67" h="65">
                  <a:moveTo>
                    <a:pt x="32" y="65"/>
                  </a:moveTo>
                  <a:lnTo>
                    <a:pt x="40" y="63"/>
                  </a:lnTo>
                  <a:lnTo>
                    <a:pt x="46" y="61"/>
                  </a:lnTo>
                  <a:lnTo>
                    <a:pt x="51" y="59"/>
                  </a:lnTo>
                  <a:lnTo>
                    <a:pt x="57" y="56"/>
                  </a:lnTo>
                  <a:lnTo>
                    <a:pt x="61" y="50"/>
                  </a:lnTo>
                  <a:lnTo>
                    <a:pt x="63" y="44"/>
                  </a:lnTo>
                  <a:lnTo>
                    <a:pt x="65" y="38"/>
                  </a:lnTo>
                  <a:lnTo>
                    <a:pt x="67" y="33"/>
                  </a:lnTo>
                  <a:lnTo>
                    <a:pt x="65" y="27"/>
                  </a:lnTo>
                  <a:lnTo>
                    <a:pt x="63" y="19"/>
                  </a:lnTo>
                  <a:lnTo>
                    <a:pt x="61" y="14"/>
                  </a:lnTo>
                  <a:lnTo>
                    <a:pt x="57" y="10"/>
                  </a:lnTo>
                  <a:lnTo>
                    <a:pt x="51" y="6"/>
                  </a:lnTo>
                  <a:lnTo>
                    <a:pt x="46" y="2"/>
                  </a:lnTo>
                  <a:lnTo>
                    <a:pt x="40" y="0"/>
                  </a:lnTo>
                  <a:lnTo>
                    <a:pt x="32" y="0"/>
                  </a:lnTo>
                  <a:lnTo>
                    <a:pt x="27" y="0"/>
                  </a:lnTo>
                  <a:lnTo>
                    <a:pt x="21" y="2"/>
                  </a:lnTo>
                  <a:lnTo>
                    <a:pt x="13" y="6"/>
                  </a:lnTo>
                  <a:lnTo>
                    <a:pt x="9" y="10"/>
                  </a:lnTo>
                  <a:lnTo>
                    <a:pt x="6" y="14"/>
                  </a:lnTo>
                  <a:lnTo>
                    <a:pt x="2" y="19"/>
                  </a:lnTo>
                  <a:lnTo>
                    <a:pt x="0" y="27"/>
                  </a:lnTo>
                  <a:lnTo>
                    <a:pt x="0" y="33"/>
                  </a:lnTo>
                  <a:lnTo>
                    <a:pt x="0" y="38"/>
                  </a:lnTo>
                  <a:lnTo>
                    <a:pt x="2" y="44"/>
                  </a:lnTo>
                  <a:lnTo>
                    <a:pt x="6" y="50"/>
                  </a:lnTo>
                  <a:lnTo>
                    <a:pt x="9" y="56"/>
                  </a:lnTo>
                  <a:lnTo>
                    <a:pt x="13" y="59"/>
                  </a:lnTo>
                  <a:lnTo>
                    <a:pt x="21" y="61"/>
                  </a:lnTo>
                  <a:lnTo>
                    <a:pt x="27" y="63"/>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8058" name="Freeform 58"/>
            <p:cNvSpPr>
              <a:spLocks/>
            </p:cNvSpPr>
            <p:nvPr/>
          </p:nvSpPr>
          <p:spPr bwMode="auto">
            <a:xfrm>
              <a:off x="3302" y="2349"/>
              <a:ext cx="31" cy="32"/>
            </a:xfrm>
            <a:custGeom>
              <a:avLst/>
              <a:gdLst/>
              <a:ahLst/>
              <a:cxnLst>
                <a:cxn ang="0">
                  <a:pos x="33" y="65"/>
                </a:cxn>
                <a:cxn ang="0">
                  <a:pos x="36" y="63"/>
                </a:cxn>
                <a:cxn ang="0">
                  <a:pos x="44" y="61"/>
                </a:cxn>
                <a:cxn ang="0">
                  <a:pos x="48" y="57"/>
                </a:cxn>
                <a:cxn ang="0">
                  <a:pos x="53" y="53"/>
                </a:cxn>
                <a:cxn ang="0">
                  <a:pos x="57" y="48"/>
                </a:cxn>
                <a:cxn ang="0">
                  <a:pos x="61" y="42"/>
                </a:cxn>
                <a:cxn ang="0">
                  <a:pos x="63" y="36"/>
                </a:cxn>
                <a:cxn ang="0">
                  <a:pos x="63" y="31"/>
                </a:cxn>
                <a:cxn ang="0">
                  <a:pos x="63" y="25"/>
                </a:cxn>
                <a:cxn ang="0">
                  <a:pos x="61" y="17"/>
                </a:cxn>
                <a:cxn ang="0">
                  <a:pos x="57" y="12"/>
                </a:cxn>
                <a:cxn ang="0">
                  <a:pos x="53" y="8"/>
                </a:cxn>
                <a:cxn ang="0">
                  <a:pos x="48" y="4"/>
                </a:cxn>
                <a:cxn ang="0">
                  <a:pos x="44" y="2"/>
                </a:cxn>
                <a:cxn ang="0">
                  <a:pos x="36" y="0"/>
                </a:cxn>
                <a:cxn ang="0">
                  <a:pos x="33" y="0"/>
                </a:cxn>
                <a:cxn ang="0">
                  <a:pos x="25" y="0"/>
                </a:cxn>
                <a:cxn ang="0">
                  <a:pos x="19" y="2"/>
                </a:cxn>
                <a:cxn ang="0">
                  <a:pos x="12" y="4"/>
                </a:cxn>
                <a:cxn ang="0">
                  <a:pos x="8" y="8"/>
                </a:cxn>
                <a:cxn ang="0">
                  <a:pos x="4" y="12"/>
                </a:cxn>
                <a:cxn ang="0">
                  <a:pos x="2" y="17"/>
                </a:cxn>
                <a:cxn ang="0">
                  <a:pos x="0" y="25"/>
                </a:cxn>
                <a:cxn ang="0">
                  <a:pos x="0" y="31"/>
                </a:cxn>
                <a:cxn ang="0">
                  <a:pos x="0" y="36"/>
                </a:cxn>
                <a:cxn ang="0">
                  <a:pos x="2" y="42"/>
                </a:cxn>
                <a:cxn ang="0">
                  <a:pos x="4" y="48"/>
                </a:cxn>
                <a:cxn ang="0">
                  <a:pos x="8" y="53"/>
                </a:cxn>
                <a:cxn ang="0">
                  <a:pos x="12" y="57"/>
                </a:cxn>
                <a:cxn ang="0">
                  <a:pos x="19" y="61"/>
                </a:cxn>
                <a:cxn ang="0">
                  <a:pos x="25" y="63"/>
                </a:cxn>
                <a:cxn ang="0">
                  <a:pos x="33" y="65"/>
                </a:cxn>
                <a:cxn ang="0">
                  <a:pos x="33" y="65"/>
                </a:cxn>
              </a:cxnLst>
              <a:rect l="0" t="0" r="r" b="b"/>
              <a:pathLst>
                <a:path w="63" h="65">
                  <a:moveTo>
                    <a:pt x="33" y="65"/>
                  </a:moveTo>
                  <a:lnTo>
                    <a:pt x="36" y="63"/>
                  </a:lnTo>
                  <a:lnTo>
                    <a:pt x="44" y="61"/>
                  </a:lnTo>
                  <a:lnTo>
                    <a:pt x="48" y="57"/>
                  </a:lnTo>
                  <a:lnTo>
                    <a:pt x="53" y="53"/>
                  </a:lnTo>
                  <a:lnTo>
                    <a:pt x="57" y="48"/>
                  </a:lnTo>
                  <a:lnTo>
                    <a:pt x="61" y="42"/>
                  </a:lnTo>
                  <a:lnTo>
                    <a:pt x="63" y="36"/>
                  </a:lnTo>
                  <a:lnTo>
                    <a:pt x="63" y="31"/>
                  </a:lnTo>
                  <a:lnTo>
                    <a:pt x="63" y="25"/>
                  </a:lnTo>
                  <a:lnTo>
                    <a:pt x="61" y="17"/>
                  </a:lnTo>
                  <a:lnTo>
                    <a:pt x="57" y="12"/>
                  </a:lnTo>
                  <a:lnTo>
                    <a:pt x="53" y="8"/>
                  </a:lnTo>
                  <a:lnTo>
                    <a:pt x="48" y="4"/>
                  </a:lnTo>
                  <a:lnTo>
                    <a:pt x="44" y="2"/>
                  </a:lnTo>
                  <a:lnTo>
                    <a:pt x="36" y="0"/>
                  </a:lnTo>
                  <a:lnTo>
                    <a:pt x="33" y="0"/>
                  </a:lnTo>
                  <a:lnTo>
                    <a:pt x="25" y="0"/>
                  </a:lnTo>
                  <a:lnTo>
                    <a:pt x="19" y="2"/>
                  </a:lnTo>
                  <a:lnTo>
                    <a:pt x="12" y="4"/>
                  </a:lnTo>
                  <a:lnTo>
                    <a:pt x="8" y="8"/>
                  </a:lnTo>
                  <a:lnTo>
                    <a:pt x="4" y="12"/>
                  </a:lnTo>
                  <a:lnTo>
                    <a:pt x="2" y="17"/>
                  </a:lnTo>
                  <a:lnTo>
                    <a:pt x="0" y="25"/>
                  </a:lnTo>
                  <a:lnTo>
                    <a:pt x="0" y="31"/>
                  </a:lnTo>
                  <a:lnTo>
                    <a:pt x="0" y="36"/>
                  </a:lnTo>
                  <a:lnTo>
                    <a:pt x="2" y="42"/>
                  </a:lnTo>
                  <a:lnTo>
                    <a:pt x="4" y="48"/>
                  </a:lnTo>
                  <a:lnTo>
                    <a:pt x="8" y="53"/>
                  </a:lnTo>
                  <a:lnTo>
                    <a:pt x="12" y="57"/>
                  </a:lnTo>
                  <a:lnTo>
                    <a:pt x="19" y="61"/>
                  </a:lnTo>
                  <a:lnTo>
                    <a:pt x="25" y="63"/>
                  </a:lnTo>
                  <a:lnTo>
                    <a:pt x="33" y="65"/>
                  </a:lnTo>
                  <a:lnTo>
                    <a:pt x="33" y="65"/>
                  </a:lnTo>
                  <a:close/>
                </a:path>
              </a:pathLst>
            </a:custGeom>
            <a:solidFill>
              <a:srgbClr val="4F66AB"/>
            </a:solidFill>
            <a:ln w="9525">
              <a:noFill/>
              <a:round/>
              <a:headEnd/>
              <a:tailEnd/>
            </a:ln>
          </p:spPr>
          <p:txBody>
            <a:bodyPr>
              <a:prstTxWarp prst="textNoShape">
                <a:avLst/>
              </a:prstTxWarp>
            </a:bodyPr>
            <a:lstStyle/>
            <a:p>
              <a:endParaRPr lang="es-MX"/>
            </a:p>
          </p:txBody>
        </p:sp>
        <p:sp>
          <p:nvSpPr>
            <p:cNvPr id="128059" name="Freeform 59"/>
            <p:cNvSpPr>
              <a:spLocks/>
            </p:cNvSpPr>
            <p:nvPr/>
          </p:nvSpPr>
          <p:spPr bwMode="auto">
            <a:xfrm>
              <a:off x="3207" y="2594"/>
              <a:ext cx="33" cy="32"/>
            </a:xfrm>
            <a:custGeom>
              <a:avLst/>
              <a:gdLst/>
              <a:ahLst/>
              <a:cxnLst>
                <a:cxn ang="0">
                  <a:pos x="32" y="62"/>
                </a:cxn>
                <a:cxn ang="0">
                  <a:pos x="38" y="62"/>
                </a:cxn>
                <a:cxn ang="0">
                  <a:pos x="46" y="60"/>
                </a:cxn>
                <a:cxn ang="0">
                  <a:pos x="50" y="57"/>
                </a:cxn>
                <a:cxn ang="0">
                  <a:pos x="57" y="53"/>
                </a:cxn>
                <a:cxn ang="0">
                  <a:pos x="59" y="47"/>
                </a:cxn>
                <a:cxn ang="0">
                  <a:pos x="63" y="41"/>
                </a:cxn>
                <a:cxn ang="0">
                  <a:pos x="65" y="36"/>
                </a:cxn>
                <a:cxn ang="0">
                  <a:pos x="67" y="30"/>
                </a:cxn>
                <a:cxn ang="0">
                  <a:pos x="65" y="22"/>
                </a:cxn>
                <a:cxn ang="0">
                  <a:pos x="63" y="17"/>
                </a:cxn>
                <a:cxn ang="0">
                  <a:pos x="59" y="11"/>
                </a:cxn>
                <a:cxn ang="0">
                  <a:pos x="57" y="7"/>
                </a:cxn>
                <a:cxn ang="0">
                  <a:pos x="50" y="3"/>
                </a:cxn>
                <a:cxn ang="0">
                  <a:pos x="46" y="2"/>
                </a:cxn>
                <a:cxn ang="0">
                  <a:pos x="38" y="0"/>
                </a:cxn>
                <a:cxn ang="0">
                  <a:pos x="32" y="0"/>
                </a:cxn>
                <a:cxn ang="0">
                  <a:pos x="27" y="0"/>
                </a:cxn>
                <a:cxn ang="0">
                  <a:pos x="21" y="2"/>
                </a:cxn>
                <a:cxn ang="0">
                  <a:pos x="13" y="3"/>
                </a:cxn>
                <a:cxn ang="0">
                  <a:pos x="10" y="7"/>
                </a:cxn>
                <a:cxn ang="0">
                  <a:pos x="6" y="11"/>
                </a:cxn>
                <a:cxn ang="0">
                  <a:pos x="2" y="17"/>
                </a:cxn>
                <a:cxn ang="0">
                  <a:pos x="0" y="22"/>
                </a:cxn>
                <a:cxn ang="0">
                  <a:pos x="0" y="30"/>
                </a:cxn>
                <a:cxn ang="0">
                  <a:pos x="0" y="36"/>
                </a:cxn>
                <a:cxn ang="0">
                  <a:pos x="2" y="41"/>
                </a:cxn>
                <a:cxn ang="0">
                  <a:pos x="6" y="47"/>
                </a:cxn>
                <a:cxn ang="0">
                  <a:pos x="10" y="53"/>
                </a:cxn>
                <a:cxn ang="0">
                  <a:pos x="13" y="57"/>
                </a:cxn>
                <a:cxn ang="0">
                  <a:pos x="21" y="60"/>
                </a:cxn>
                <a:cxn ang="0">
                  <a:pos x="27" y="62"/>
                </a:cxn>
                <a:cxn ang="0">
                  <a:pos x="32" y="62"/>
                </a:cxn>
                <a:cxn ang="0">
                  <a:pos x="32" y="62"/>
                </a:cxn>
              </a:cxnLst>
              <a:rect l="0" t="0" r="r" b="b"/>
              <a:pathLst>
                <a:path w="67" h="62">
                  <a:moveTo>
                    <a:pt x="32" y="62"/>
                  </a:moveTo>
                  <a:lnTo>
                    <a:pt x="38" y="62"/>
                  </a:lnTo>
                  <a:lnTo>
                    <a:pt x="46" y="60"/>
                  </a:lnTo>
                  <a:lnTo>
                    <a:pt x="50" y="57"/>
                  </a:lnTo>
                  <a:lnTo>
                    <a:pt x="57" y="53"/>
                  </a:lnTo>
                  <a:lnTo>
                    <a:pt x="59" y="47"/>
                  </a:lnTo>
                  <a:lnTo>
                    <a:pt x="63" y="41"/>
                  </a:lnTo>
                  <a:lnTo>
                    <a:pt x="65" y="36"/>
                  </a:lnTo>
                  <a:lnTo>
                    <a:pt x="67" y="30"/>
                  </a:lnTo>
                  <a:lnTo>
                    <a:pt x="65" y="22"/>
                  </a:lnTo>
                  <a:lnTo>
                    <a:pt x="63" y="17"/>
                  </a:lnTo>
                  <a:lnTo>
                    <a:pt x="59" y="11"/>
                  </a:lnTo>
                  <a:lnTo>
                    <a:pt x="57" y="7"/>
                  </a:lnTo>
                  <a:lnTo>
                    <a:pt x="50" y="3"/>
                  </a:lnTo>
                  <a:lnTo>
                    <a:pt x="46" y="2"/>
                  </a:lnTo>
                  <a:lnTo>
                    <a:pt x="38" y="0"/>
                  </a:lnTo>
                  <a:lnTo>
                    <a:pt x="32" y="0"/>
                  </a:lnTo>
                  <a:lnTo>
                    <a:pt x="27" y="0"/>
                  </a:lnTo>
                  <a:lnTo>
                    <a:pt x="21" y="2"/>
                  </a:lnTo>
                  <a:lnTo>
                    <a:pt x="13" y="3"/>
                  </a:lnTo>
                  <a:lnTo>
                    <a:pt x="10" y="7"/>
                  </a:lnTo>
                  <a:lnTo>
                    <a:pt x="6" y="11"/>
                  </a:lnTo>
                  <a:lnTo>
                    <a:pt x="2" y="17"/>
                  </a:lnTo>
                  <a:lnTo>
                    <a:pt x="0" y="22"/>
                  </a:lnTo>
                  <a:lnTo>
                    <a:pt x="0" y="30"/>
                  </a:lnTo>
                  <a:lnTo>
                    <a:pt x="0" y="36"/>
                  </a:lnTo>
                  <a:lnTo>
                    <a:pt x="2" y="41"/>
                  </a:lnTo>
                  <a:lnTo>
                    <a:pt x="6" y="47"/>
                  </a:lnTo>
                  <a:lnTo>
                    <a:pt x="10" y="53"/>
                  </a:lnTo>
                  <a:lnTo>
                    <a:pt x="13" y="57"/>
                  </a:lnTo>
                  <a:lnTo>
                    <a:pt x="21" y="60"/>
                  </a:lnTo>
                  <a:lnTo>
                    <a:pt x="27" y="62"/>
                  </a:lnTo>
                  <a:lnTo>
                    <a:pt x="32" y="62"/>
                  </a:lnTo>
                  <a:lnTo>
                    <a:pt x="32" y="62"/>
                  </a:lnTo>
                  <a:close/>
                </a:path>
              </a:pathLst>
            </a:custGeom>
            <a:solidFill>
              <a:srgbClr val="4F66AB"/>
            </a:solidFill>
            <a:ln w="9525">
              <a:noFill/>
              <a:round/>
              <a:headEnd/>
              <a:tailEnd/>
            </a:ln>
          </p:spPr>
          <p:txBody>
            <a:bodyPr>
              <a:prstTxWarp prst="textNoShape">
                <a:avLst/>
              </a:prstTxWarp>
            </a:bodyPr>
            <a:lstStyle/>
            <a:p>
              <a:endParaRPr lang="es-MX"/>
            </a:p>
          </p:txBody>
        </p:sp>
        <p:sp>
          <p:nvSpPr>
            <p:cNvPr id="128060" name="Freeform 60"/>
            <p:cNvSpPr>
              <a:spLocks/>
            </p:cNvSpPr>
            <p:nvPr/>
          </p:nvSpPr>
          <p:spPr bwMode="auto">
            <a:xfrm>
              <a:off x="3251" y="2537"/>
              <a:ext cx="33" cy="33"/>
            </a:xfrm>
            <a:custGeom>
              <a:avLst/>
              <a:gdLst/>
              <a:ahLst/>
              <a:cxnLst>
                <a:cxn ang="0">
                  <a:pos x="33" y="64"/>
                </a:cxn>
                <a:cxn ang="0">
                  <a:pos x="38" y="62"/>
                </a:cxn>
                <a:cxn ang="0">
                  <a:pos x="44" y="60"/>
                </a:cxn>
                <a:cxn ang="0">
                  <a:pos x="50" y="57"/>
                </a:cxn>
                <a:cxn ang="0">
                  <a:pos x="56" y="53"/>
                </a:cxn>
                <a:cxn ang="0">
                  <a:pos x="59" y="49"/>
                </a:cxn>
                <a:cxn ang="0">
                  <a:pos x="61" y="43"/>
                </a:cxn>
                <a:cxn ang="0">
                  <a:pos x="63" y="36"/>
                </a:cxn>
                <a:cxn ang="0">
                  <a:pos x="65" y="30"/>
                </a:cxn>
                <a:cxn ang="0">
                  <a:pos x="63" y="24"/>
                </a:cxn>
                <a:cxn ang="0">
                  <a:pos x="61" y="19"/>
                </a:cxn>
                <a:cxn ang="0">
                  <a:pos x="59" y="11"/>
                </a:cxn>
                <a:cxn ang="0">
                  <a:pos x="56" y="9"/>
                </a:cxn>
                <a:cxn ang="0">
                  <a:pos x="50" y="3"/>
                </a:cxn>
                <a:cxn ang="0">
                  <a:pos x="44" y="2"/>
                </a:cxn>
                <a:cxn ang="0">
                  <a:pos x="38" y="0"/>
                </a:cxn>
                <a:cxn ang="0">
                  <a:pos x="33" y="0"/>
                </a:cxn>
                <a:cxn ang="0">
                  <a:pos x="27" y="0"/>
                </a:cxn>
                <a:cxn ang="0">
                  <a:pos x="19" y="2"/>
                </a:cxn>
                <a:cxn ang="0">
                  <a:pos x="14" y="3"/>
                </a:cxn>
                <a:cxn ang="0">
                  <a:pos x="10" y="9"/>
                </a:cxn>
                <a:cxn ang="0">
                  <a:pos x="6" y="11"/>
                </a:cxn>
                <a:cxn ang="0">
                  <a:pos x="2" y="19"/>
                </a:cxn>
                <a:cxn ang="0">
                  <a:pos x="0" y="24"/>
                </a:cxn>
                <a:cxn ang="0">
                  <a:pos x="0" y="30"/>
                </a:cxn>
                <a:cxn ang="0">
                  <a:pos x="0" y="36"/>
                </a:cxn>
                <a:cxn ang="0">
                  <a:pos x="2" y="43"/>
                </a:cxn>
                <a:cxn ang="0">
                  <a:pos x="6" y="49"/>
                </a:cxn>
                <a:cxn ang="0">
                  <a:pos x="10" y="53"/>
                </a:cxn>
                <a:cxn ang="0">
                  <a:pos x="14" y="57"/>
                </a:cxn>
                <a:cxn ang="0">
                  <a:pos x="19" y="60"/>
                </a:cxn>
                <a:cxn ang="0">
                  <a:pos x="27" y="62"/>
                </a:cxn>
                <a:cxn ang="0">
                  <a:pos x="33" y="64"/>
                </a:cxn>
                <a:cxn ang="0">
                  <a:pos x="33" y="64"/>
                </a:cxn>
              </a:cxnLst>
              <a:rect l="0" t="0" r="r" b="b"/>
              <a:pathLst>
                <a:path w="65" h="64">
                  <a:moveTo>
                    <a:pt x="33" y="64"/>
                  </a:moveTo>
                  <a:lnTo>
                    <a:pt x="38" y="62"/>
                  </a:lnTo>
                  <a:lnTo>
                    <a:pt x="44" y="60"/>
                  </a:lnTo>
                  <a:lnTo>
                    <a:pt x="50" y="57"/>
                  </a:lnTo>
                  <a:lnTo>
                    <a:pt x="56" y="53"/>
                  </a:lnTo>
                  <a:lnTo>
                    <a:pt x="59" y="49"/>
                  </a:lnTo>
                  <a:lnTo>
                    <a:pt x="61" y="43"/>
                  </a:lnTo>
                  <a:lnTo>
                    <a:pt x="63" y="36"/>
                  </a:lnTo>
                  <a:lnTo>
                    <a:pt x="65" y="30"/>
                  </a:lnTo>
                  <a:lnTo>
                    <a:pt x="63" y="24"/>
                  </a:lnTo>
                  <a:lnTo>
                    <a:pt x="61" y="19"/>
                  </a:lnTo>
                  <a:lnTo>
                    <a:pt x="59" y="11"/>
                  </a:lnTo>
                  <a:lnTo>
                    <a:pt x="56" y="9"/>
                  </a:lnTo>
                  <a:lnTo>
                    <a:pt x="50" y="3"/>
                  </a:lnTo>
                  <a:lnTo>
                    <a:pt x="44" y="2"/>
                  </a:lnTo>
                  <a:lnTo>
                    <a:pt x="38" y="0"/>
                  </a:lnTo>
                  <a:lnTo>
                    <a:pt x="33" y="0"/>
                  </a:lnTo>
                  <a:lnTo>
                    <a:pt x="27" y="0"/>
                  </a:lnTo>
                  <a:lnTo>
                    <a:pt x="19" y="2"/>
                  </a:lnTo>
                  <a:lnTo>
                    <a:pt x="14" y="3"/>
                  </a:lnTo>
                  <a:lnTo>
                    <a:pt x="10" y="9"/>
                  </a:lnTo>
                  <a:lnTo>
                    <a:pt x="6" y="11"/>
                  </a:lnTo>
                  <a:lnTo>
                    <a:pt x="2" y="19"/>
                  </a:lnTo>
                  <a:lnTo>
                    <a:pt x="0" y="24"/>
                  </a:lnTo>
                  <a:lnTo>
                    <a:pt x="0" y="30"/>
                  </a:lnTo>
                  <a:lnTo>
                    <a:pt x="0" y="36"/>
                  </a:lnTo>
                  <a:lnTo>
                    <a:pt x="2" y="43"/>
                  </a:lnTo>
                  <a:lnTo>
                    <a:pt x="6" y="49"/>
                  </a:lnTo>
                  <a:lnTo>
                    <a:pt x="10" y="53"/>
                  </a:lnTo>
                  <a:lnTo>
                    <a:pt x="14" y="57"/>
                  </a:lnTo>
                  <a:lnTo>
                    <a:pt x="19" y="60"/>
                  </a:lnTo>
                  <a:lnTo>
                    <a:pt x="27" y="62"/>
                  </a:lnTo>
                  <a:lnTo>
                    <a:pt x="33" y="64"/>
                  </a:lnTo>
                  <a:lnTo>
                    <a:pt x="33" y="64"/>
                  </a:lnTo>
                  <a:close/>
                </a:path>
              </a:pathLst>
            </a:custGeom>
            <a:solidFill>
              <a:srgbClr val="4F66AB"/>
            </a:solidFill>
            <a:ln w="9525">
              <a:noFill/>
              <a:round/>
              <a:headEnd/>
              <a:tailEnd/>
            </a:ln>
          </p:spPr>
          <p:txBody>
            <a:bodyPr>
              <a:prstTxWarp prst="textNoShape">
                <a:avLst/>
              </a:prstTxWarp>
            </a:bodyPr>
            <a:lstStyle/>
            <a:p>
              <a:endParaRPr lang="es-MX"/>
            </a:p>
          </p:txBody>
        </p:sp>
        <p:sp>
          <p:nvSpPr>
            <p:cNvPr id="128061" name="Freeform 61"/>
            <p:cNvSpPr>
              <a:spLocks/>
            </p:cNvSpPr>
            <p:nvPr/>
          </p:nvSpPr>
          <p:spPr bwMode="auto">
            <a:xfrm>
              <a:off x="3297" y="2479"/>
              <a:ext cx="31" cy="34"/>
            </a:xfrm>
            <a:custGeom>
              <a:avLst/>
              <a:gdLst/>
              <a:ahLst/>
              <a:cxnLst>
                <a:cxn ang="0">
                  <a:pos x="30" y="66"/>
                </a:cxn>
                <a:cxn ang="0">
                  <a:pos x="36" y="64"/>
                </a:cxn>
                <a:cxn ang="0">
                  <a:pos x="42" y="62"/>
                </a:cxn>
                <a:cxn ang="0">
                  <a:pos x="47" y="59"/>
                </a:cxn>
                <a:cxn ang="0">
                  <a:pos x="53" y="55"/>
                </a:cxn>
                <a:cxn ang="0">
                  <a:pos x="55" y="51"/>
                </a:cxn>
                <a:cxn ang="0">
                  <a:pos x="61" y="45"/>
                </a:cxn>
                <a:cxn ang="0">
                  <a:pos x="62" y="38"/>
                </a:cxn>
                <a:cxn ang="0">
                  <a:pos x="62" y="32"/>
                </a:cxn>
                <a:cxn ang="0">
                  <a:pos x="62" y="26"/>
                </a:cxn>
                <a:cxn ang="0">
                  <a:pos x="61" y="19"/>
                </a:cxn>
                <a:cxn ang="0">
                  <a:pos x="55" y="13"/>
                </a:cxn>
                <a:cxn ang="0">
                  <a:pos x="53" y="9"/>
                </a:cxn>
                <a:cxn ang="0">
                  <a:pos x="47" y="3"/>
                </a:cxn>
                <a:cxn ang="0">
                  <a:pos x="42" y="2"/>
                </a:cxn>
                <a:cxn ang="0">
                  <a:pos x="36" y="0"/>
                </a:cxn>
                <a:cxn ang="0">
                  <a:pos x="30" y="0"/>
                </a:cxn>
                <a:cxn ang="0">
                  <a:pos x="23" y="0"/>
                </a:cxn>
                <a:cxn ang="0">
                  <a:pos x="17" y="2"/>
                </a:cxn>
                <a:cxn ang="0">
                  <a:pos x="11" y="3"/>
                </a:cxn>
                <a:cxn ang="0">
                  <a:pos x="7" y="9"/>
                </a:cxn>
                <a:cxn ang="0">
                  <a:pos x="4" y="13"/>
                </a:cxn>
                <a:cxn ang="0">
                  <a:pos x="2" y="19"/>
                </a:cxn>
                <a:cxn ang="0">
                  <a:pos x="0" y="26"/>
                </a:cxn>
                <a:cxn ang="0">
                  <a:pos x="0" y="32"/>
                </a:cxn>
                <a:cxn ang="0">
                  <a:pos x="0" y="38"/>
                </a:cxn>
                <a:cxn ang="0">
                  <a:pos x="2" y="45"/>
                </a:cxn>
                <a:cxn ang="0">
                  <a:pos x="4" y="51"/>
                </a:cxn>
                <a:cxn ang="0">
                  <a:pos x="7" y="55"/>
                </a:cxn>
                <a:cxn ang="0">
                  <a:pos x="11" y="59"/>
                </a:cxn>
                <a:cxn ang="0">
                  <a:pos x="17" y="62"/>
                </a:cxn>
                <a:cxn ang="0">
                  <a:pos x="23" y="64"/>
                </a:cxn>
                <a:cxn ang="0">
                  <a:pos x="30" y="66"/>
                </a:cxn>
                <a:cxn ang="0">
                  <a:pos x="30" y="66"/>
                </a:cxn>
              </a:cxnLst>
              <a:rect l="0" t="0" r="r" b="b"/>
              <a:pathLst>
                <a:path w="62" h="66">
                  <a:moveTo>
                    <a:pt x="30" y="66"/>
                  </a:moveTo>
                  <a:lnTo>
                    <a:pt x="36" y="64"/>
                  </a:lnTo>
                  <a:lnTo>
                    <a:pt x="42" y="62"/>
                  </a:lnTo>
                  <a:lnTo>
                    <a:pt x="47" y="59"/>
                  </a:lnTo>
                  <a:lnTo>
                    <a:pt x="53" y="55"/>
                  </a:lnTo>
                  <a:lnTo>
                    <a:pt x="55" y="51"/>
                  </a:lnTo>
                  <a:lnTo>
                    <a:pt x="61" y="45"/>
                  </a:lnTo>
                  <a:lnTo>
                    <a:pt x="62" y="38"/>
                  </a:lnTo>
                  <a:lnTo>
                    <a:pt x="62" y="32"/>
                  </a:lnTo>
                  <a:lnTo>
                    <a:pt x="62" y="26"/>
                  </a:lnTo>
                  <a:lnTo>
                    <a:pt x="61" y="19"/>
                  </a:lnTo>
                  <a:lnTo>
                    <a:pt x="55" y="13"/>
                  </a:lnTo>
                  <a:lnTo>
                    <a:pt x="53" y="9"/>
                  </a:lnTo>
                  <a:lnTo>
                    <a:pt x="47" y="3"/>
                  </a:lnTo>
                  <a:lnTo>
                    <a:pt x="42" y="2"/>
                  </a:lnTo>
                  <a:lnTo>
                    <a:pt x="36" y="0"/>
                  </a:lnTo>
                  <a:lnTo>
                    <a:pt x="30" y="0"/>
                  </a:lnTo>
                  <a:lnTo>
                    <a:pt x="23" y="0"/>
                  </a:lnTo>
                  <a:lnTo>
                    <a:pt x="17" y="2"/>
                  </a:lnTo>
                  <a:lnTo>
                    <a:pt x="11" y="3"/>
                  </a:lnTo>
                  <a:lnTo>
                    <a:pt x="7" y="9"/>
                  </a:lnTo>
                  <a:lnTo>
                    <a:pt x="4" y="13"/>
                  </a:lnTo>
                  <a:lnTo>
                    <a:pt x="2" y="19"/>
                  </a:lnTo>
                  <a:lnTo>
                    <a:pt x="0" y="26"/>
                  </a:lnTo>
                  <a:lnTo>
                    <a:pt x="0" y="32"/>
                  </a:lnTo>
                  <a:lnTo>
                    <a:pt x="0" y="38"/>
                  </a:lnTo>
                  <a:lnTo>
                    <a:pt x="2" y="45"/>
                  </a:lnTo>
                  <a:lnTo>
                    <a:pt x="4" y="51"/>
                  </a:lnTo>
                  <a:lnTo>
                    <a:pt x="7" y="55"/>
                  </a:lnTo>
                  <a:lnTo>
                    <a:pt x="11" y="59"/>
                  </a:lnTo>
                  <a:lnTo>
                    <a:pt x="17" y="62"/>
                  </a:lnTo>
                  <a:lnTo>
                    <a:pt x="23" y="64"/>
                  </a:lnTo>
                  <a:lnTo>
                    <a:pt x="30" y="66"/>
                  </a:lnTo>
                  <a:lnTo>
                    <a:pt x="30" y="66"/>
                  </a:lnTo>
                  <a:close/>
                </a:path>
              </a:pathLst>
            </a:custGeom>
            <a:solidFill>
              <a:srgbClr val="4F66AB"/>
            </a:solidFill>
            <a:ln w="9525">
              <a:noFill/>
              <a:round/>
              <a:headEnd/>
              <a:tailEnd/>
            </a:ln>
          </p:spPr>
          <p:txBody>
            <a:bodyPr>
              <a:prstTxWarp prst="textNoShape">
                <a:avLst/>
              </a:prstTxWarp>
            </a:bodyPr>
            <a:lstStyle/>
            <a:p>
              <a:endParaRPr lang="es-MX"/>
            </a:p>
          </p:txBody>
        </p:sp>
        <p:sp>
          <p:nvSpPr>
            <p:cNvPr id="128062" name="Freeform 62"/>
            <p:cNvSpPr>
              <a:spLocks/>
            </p:cNvSpPr>
            <p:nvPr/>
          </p:nvSpPr>
          <p:spPr bwMode="auto">
            <a:xfrm>
              <a:off x="3342" y="2422"/>
              <a:ext cx="32" cy="34"/>
            </a:xfrm>
            <a:custGeom>
              <a:avLst/>
              <a:gdLst/>
              <a:ahLst/>
              <a:cxnLst>
                <a:cxn ang="0">
                  <a:pos x="31" y="66"/>
                </a:cxn>
                <a:cxn ang="0">
                  <a:pos x="36" y="64"/>
                </a:cxn>
                <a:cxn ang="0">
                  <a:pos x="44" y="62"/>
                </a:cxn>
                <a:cxn ang="0">
                  <a:pos x="48" y="59"/>
                </a:cxn>
                <a:cxn ang="0">
                  <a:pos x="53" y="57"/>
                </a:cxn>
                <a:cxn ang="0">
                  <a:pos x="57" y="51"/>
                </a:cxn>
                <a:cxn ang="0">
                  <a:pos x="61" y="45"/>
                </a:cxn>
                <a:cxn ang="0">
                  <a:pos x="63" y="40"/>
                </a:cxn>
                <a:cxn ang="0">
                  <a:pos x="65" y="34"/>
                </a:cxn>
                <a:cxn ang="0">
                  <a:pos x="63" y="26"/>
                </a:cxn>
                <a:cxn ang="0">
                  <a:pos x="61" y="21"/>
                </a:cxn>
                <a:cxn ang="0">
                  <a:pos x="57" y="15"/>
                </a:cxn>
                <a:cxn ang="0">
                  <a:pos x="53" y="9"/>
                </a:cxn>
                <a:cxn ang="0">
                  <a:pos x="48" y="5"/>
                </a:cxn>
                <a:cxn ang="0">
                  <a:pos x="44" y="1"/>
                </a:cxn>
                <a:cxn ang="0">
                  <a:pos x="36" y="0"/>
                </a:cxn>
                <a:cxn ang="0">
                  <a:pos x="31" y="0"/>
                </a:cxn>
                <a:cxn ang="0">
                  <a:pos x="25" y="0"/>
                </a:cxn>
                <a:cxn ang="0">
                  <a:pos x="17" y="1"/>
                </a:cxn>
                <a:cxn ang="0">
                  <a:pos x="12" y="5"/>
                </a:cxn>
                <a:cxn ang="0">
                  <a:pos x="8" y="9"/>
                </a:cxn>
                <a:cxn ang="0">
                  <a:pos x="4" y="15"/>
                </a:cxn>
                <a:cxn ang="0">
                  <a:pos x="2" y="21"/>
                </a:cxn>
                <a:cxn ang="0">
                  <a:pos x="0" y="26"/>
                </a:cxn>
                <a:cxn ang="0">
                  <a:pos x="0" y="34"/>
                </a:cxn>
                <a:cxn ang="0">
                  <a:pos x="0" y="40"/>
                </a:cxn>
                <a:cxn ang="0">
                  <a:pos x="2" y="45"/>
                </a:cxn>
                <a:cxn ang="0">
                  <a:pos x="4" y="51"/>
                </a:cxn>
                <a:cxn ang="0">
                  <a:pos x="8" y="57"/>
                </a:cxn>
                <a:cxn ang="0">
                  <a:pos x="12" y="59"/>
                </a:cxn>
                <a:cxn ang="0">
                  <a:pos x="17" y="62"/>
                </a:cxn>
                <a:cxn ang="0">
                  <a:pos x="25" y="64"/>
                </a:cxn>
                <a:cxn ang="0">
                  <a:pos x="31" y="66"/>
                </a:cxn>
                <a:cxn ang="0">
                  <a:pos x="31" y="66"/>
                </a:cxn>
              </a:cxnLst>
              <a:rect l="0" t="0" r="r" b="b"/>
              <a:pathLst>
                <a:path w="65" h="66">
                  <a:moveTo>
                    <a:pt x="31" y="66"/>
                  </a:moveTo>
                  <a:lnTo>
                    <a:pt x="36" y="64"/>
                  </a:lnTo>
                  <a:lnTo>
                    <a:pt x="44" y="62"/>
                  </a:lnTo>
                  <a:lnTo>
                    <a:pt x="48" y="59"/>
                  </a:lnTo>
                  <a:lnTo>
                    <a:pt x="53" y="57"/>
                  </a:lnTo>
                  <a:lnTo>
                    <a:pt x="57" y="51"/>
                  </a:lnTo>
                  <a:lnTo>
                    <a:pt x="61" y="45"/>
                  </a:lnTo>
                  <a:lnTo>
                    <a:pt x="63" y="40"/>
                  </a:lnTo>
                  <a:lnTo>
                    <a:pt x="65" y="34"/>
                  </a:lnTo>
                  <a:lnTo>
                    <a:pt x="63" y="26"/>
                  </a:lnTo>
                  <a:lnTo>
                    <a:pt x="61" y="21"/>
                  </a:lnTo>
                  <a:lnTo>
                    <a:pt x="57" y="15"/>
                  </a:lnTo>
                  <a:lnTo>
                    <a:pt x="53" y="9"/>
                  </a:lnTo>
                  <a:lnTo>
                    <a:pt x="48" y="5"/>
                  </a:lnTo>
                  <a:lnTo>
                    <a:pt x="44" y="1"/>
                  </a:lnTo>
                  <a:lnTo>
                    <a:pt x="36" y="0"/>
                  </a:lnTo>
                  <a:lnTo>
                    <a:pt x="31" y="0"/>
                  </a:lnTo>
                  <a:lnTo>
                    <a:pt x="25" y="0"/>
                  </a:lnTo>
                  <a:lnTo>
                    <a:pt x="17" y="1"/>
                  </a:lnTo>
                  <a:lnTo>
                    <a:pt x="12" y="5"/>
                  </a:lnTo>
                  <a:lnTo>
                    <a:pt x="8" y="9"/>
                  </a:lnTo>
                  <a:lnTo>
                    <a:pt x="4" y="15"/>
                  </a:lnTo>
                  <a:lnTo>
                    <a:pt x="2" y="21"/>
                  </a:lnTo>
                  <a:lnTo>
                    <a:pt x="0" y="26"/>
                  </a:lnTo>
                  <a:lnTo>
                    <a:pt x="0" y="34"/>
                  </a:lnTo>
                  <a:lnTo>
                    <a:pt x="0" y="40"/>
                  </a:lnTo>
                  <a:lnTo>
                    <a:pt x="2" y="45"/>
                  </a:lnTo>
                  <a:lnTo>
                    <a:pt x="4" y="51"/>
                  </a:lnTo>
                  <a:lnTo>
                    <a:pt x="8" y="57"/>
                  </a:lnTo>
                  <a:lnTo>
                    <a:pt x="12" y="59"/>
                  </a:lnTo>
                  <a:lnTo>
                    <a:pt x="17" y="62"/>
                  </a:lnTo>
                  <a:lnTo>
                    <a:pt x="25" y="64"/>
                  </a:lnTo>
                  <a:lnTo>
                    <a:pt x="31" y="66"/>
                  </a:lnTo>
                  <a:lnTo>
                    <a:pt x="31" y="66"/>
                  </a:lnTo>
                  <a:close/>
                </a:path>
              </a:pathLst>
            </a:custGeom>
            <a:solidFill>
              <a:srgbClr val="4F66AB"/>
            </a:solidFill>
            <a:ln w="9525">
              <a:noFill/>
              <a:round/>
              <a:headEnd/>
              <a:tailEnd/>
            </a:ln>
          </p:spPr>
          <p:txBody>
            <a:bodyPr>
              <a:prstTxWarp prst="textNoShape">
                <a:avLst/>
              </a:prstTxWarp>
            </a:bodyPr>
            <a:lstStyle/>
            <a:p>
              <a:endParaRPr lang="es-MX"/>
            </a:p>
          </p:txBody>
        </p:sp>
        <p:sp>
          <p:nvSpPr>
            <p:cNvPr id="128063" name="Freeform 63"/>
            <p:cNvSpPr>
              <a:spLocks/>
            </p:cNvSpPr>
            <p:nvPr/>
          </p:nvSpPr>
          <p:spPr bwMode="auto">
            <a:xfrm>
              <a:off x="3385" y="2365"/>
              <a:ext cx="32" cy="34"/>
            </a:xfrm>
            <a:custGeom>
              <a:avLst/>
              <a:gdLst/>
              <a:ahLst/>
              <a:cxnLst>
                <a:cxn ang="0">
                  <a:pos x="32" y="66"/>
                </a:cxn>
                <a:cxn ang="0">
                  <a:pos x="38" y="66"/>
                </a:cxn>
                <a:cxn ang="0">
                  <a:pos x="43" y="64"/>
                </a:cxn>
                <a:cxn ang="0">
                  <a:pos x="49" y="58"/>
                </a:cxn>
                <a:cxn ang="0">
                  <a:pos x="53" y="57"/>
                </a:cxn>
                <a:cxn ang="0">
                  <a:pos x="57" y="49"/>
                </a:cxn>
                <a:cxn ang="0">
                  <a:pos x="60" y="45"/>
                </a:cxn>
                <a:cxn ang="0">
                  <a:pos x="62" y="38"/>
                </a:cxn>
                <a:cxn ang="0">
                  <a:pos x="62" y="34"/>
                </a:cxn>
                <a:cxn ang="0">
                  <a:pos x="62" y="26"/>
                </a:cxn>
                <a:cxn ang="0">
                  <a:pos x="60" y="19"/>
                </a:cxn>
                <a:cxn ang="0">
                  <a:pos x="57" y="13"/>
                </a:cxn>
                <a:cxn ang="0">
                  <a:pos x="53" y="9"/>
                </a:cxn>
                <a:cxn ang="0">
                  <a:pos x="49" y="5"/>
                </a:cxn>
                <a:cxn ang="0">
                  <a:pos x="43" y="3"/>
                </a:cxn>
                <a:cxn ang="0">
                  <a:pos x="38" y="0"/>
                </a:cxn>
                <a:cxn ang="0">
                  <a:pos x="32" y="0"/>
                </a:cxn>
                <a:cxn ang="0">
                  <a:pos x="24" y="0"/>
                </a:cxn>
                <a:cxn ang="0">
                  <a:pos x="19" y="3"/>
                </a:cxn>
                <a:cxn ang="0">
                  <a:pos x="13" y="5"/>
                </a:cxn>
                <a:cxn ang="0">
                  <a:pos x="9" y="9"/>
                </a:cxn>
                <a:cxn ang="0">
                  <a:pos x="3" y="13"/>
                </a:cxn>
                <a:cxn ang="0">
                  <a:pos x="1" y="19"/>
                </a:cxn>
                <a:cxn ang="0">
                  <a:pos x="0" y="26"/>
                </a:cxn>
                <a:cxn ang="0">
                  <a:pos x="0" y="34"/>
                </a:cxn>
                <a:cxn ang="0">
                  <a:pos x="0" y="38"/>
                </a:cxn>
                <a:cxn ang="0">
                  <a:pos x="1" y="45"/>
                </a:cxn>
                <a:cxn ang="0">
                  <a:pos x="3" y="49"/>
                </a:cxn>
                <a:cxn ang="0">
                  <a:pos x="9" y="57"/>
                </a:cxn>
                <a:cxn ang="0">
                  <a:pos x="13" y="58"/>
                </a:cxn>
                <a:cxn ang="0">
                  <a:pos x="19" y="64"/>
                </a:cxn>
                <a:cxn ang="0">
                  <a:pos x="24" y="66"/>
                </a:cxn>
                <a:cxn ang="0">
                  <a:pos x="32" y="66"/>
                </a:cxn>
                <a:cxn ang="0">
                  <a:pos x="32" y="66"/>
                </a:cxn>
              </a:cxnLst>
              <a:rect l="0" t="0" r="r" b="b"/>
              <a:pathLst>
                <a:path w="62" h="66">
                  <a:moveTo>
                    <a:pt x="32" y="66"/>
                  </a:moveTo>
                  <a:lnTo>
                    <a:pt x="38" y="66"/>
                  </a:lnTo>
                  <a:lnTo>
                    <a:pt x="43" y="64"/>
                  </a:lnTo>
                  <a:lnTo>
                    <a:pt x="49" y="58"/>
                  </a:lnTo>
                  <a:lnTo>
                    <a:pt x="53" y="57"/>
                  </a:lnTo>
                  <a:lnTo>
                    <a:pt x="57" y="49"/>
                  </a:lnTo>
                  <a:lnTo>
                    <a:pt x="60" y="45"/>
                  </a:lnTo>
                  <a:lnTo>
                    <a:pt x="62" y="38"/>
                  </a:lnTo>
                  <a:lnTo>
                    <a:pt x="62" y="34"/>
                  </a:lnTo>
                  <a:lnTo>
                    <a:pt x="62" y="26"/>
                  </a:lnTo>
                  <a:lnTo>
                    <a:pt x="60" y="19"/>
                  </a:lnTo>
                  <a:lnTo>
                    <a:pt x="57" y="13"/>
                  </a:lnTo>
                  <a:lnTo>
                    <a:pt x="53" y="9"/>
                  </a:lnTo>
                  <a:lnTo>
                    <a:pt x="49" y="5"/>
                  </a:lnTo>
                  <a:lnTo>
                    <a:pt x="43" y="3"/>
                  </a:lnTo>
                  <a:lnTo>
                    <a:pt x="38" y="0"/>
                  </a:lnTo>
                  <a:lnTo>
                    <a:pt x="32" y="0"/>
                  </a:lnTo>
                  <a:lnTo>
                    <a:pt x="24" y="0"/>
                  </a:lnTo>
                  <a:lnTo>
                    <a:pt x="19" y="3"/>
                  </a:lnTo>
                  <a:lnTo>
                    <a:pt x="13" y="5"/>
                  </a:lnTo>
                  <a:lnTo>
                    <a:pt x="9" y="9"/>
                  </a:lnTo>
                  <a:lnTo>
                    <a:pt x="3" y="13"/>
                  </a:lnTo>
                  <a:lnTo>
                    <a:pt x="1" y="19"/>
                  </a:lnTo>
                  <a:lnTo>
                    <a:pt x="0" y="26"/>
                  </a:lnTo>
                  <a:lnTo>
                    <a:pt x="0" y="34"/>
                  </a:lnTo>
                  <a:lnTo>
                    <a:pt x="0" y="38"/>
                  </a:lnTo>
                  <a:lnTo>
                    <a:pt x="1" y="45"/>
                  </a:lnTo>
                  <a:lnTo>
                    <a:pt x="3" y="49"/>
                  </a:lnTo>
                  <a:lnTo>
                    <a:pt x="9" y="57"/>
                  </a:lnTo>
                  <a:lnTo>
                    <a:pt x="13" y="58"/>
                  </a:lnTo>
                  <a:lnTo>
                    <a:pt x="19" y="64"/>
                  </a:lnTo>
                  <a:lnTo>
                    <a:pt x="24" y="66"/>
                  </a:lnTo>
                  <a:lnTo>
                    <a:pt x="32" y="66"/>
                  </a:lnTo>
                  <a:lnTo>
                    <a:pt x="32" y="66"/>
                  </a:lnTo>
                  <a:close/>
                </a:path>
              </a:pathLst>
            </a:custGeom>
            <a:solidFill>
              <a:srgbClr val="4F66AB"/>
            </a:solidFill>
            <a:ln w="9525">
              <a:noFill/>
              <a:round/>
              <a:headEnd/>
              <a:tailEnd/>
            </a:ln>
          </p:spPr>
          <p:txBody>
            <a:bodyPr>
              <a:prstTxWarp prst="textNoShape">
                <a:avLst/>
              </a:prstTxWarp>
            </a:bodyPr>
            <a:lstStyle/>
            <a:p>
              <a:endParaRPr lang="es-MX"/>
            </a:p>
          </p:txBody>
        </p:sp>
        <p:sp>
          <p:nvSpPr>
            <p:cNvPr id="128064" name="Freeform 64"/>
            <p:cNvSpPr>
              <a:spLocks/>
            </p:cNvSpPr>
            <p:nvPr/>
          </p:nvSpPr>
          <p:spPr bwMode="auto">
            <a:xfrm>
              <a:off x="3430" y="2308"/>
              <a:ext cx="32" cy="34"/>
            </a:xfrm>
            <a:custGeom>
              <a:avLst/>
              <a:gdLst/>
              <a:ahLst/>
              <a:cxnLst>
                <a:cxn ang="0">
                  <a:pos x="34" y="67"/>
                </a:cxn>
                <a:cxn ang="0">
                  <a:pos x="38" y="67"/>
                </a:cxn>
                <a:cxn ang="0">
                  <a:pos x="46" y="63"/>
                </a:cxn>
                <a:cxn ang="0">
                  <a:pos x="49" y="59"/>
                </a:cxn>
                <a:cxn ang="0">
                  <a:pos x="55" y="58"/>
                </a:cxn>
                <a:cxn ang="0">
                  <a:pos x="57" y="50"/>
                </a:cxn>
                <a:cxn ang="0">
                  <a:pos x="61" y="46"/>
                </a:cxn>
                <a:cxn ang="0">
                  <a:pos x="63" y="40"/>
                </a:cxn>
                <a:cxn ang="0">
                  <a:pos x="65" y="35"/>
                </a:cxn>
                <a:cxn ang="0">
                  <a:pos x="63" y="27"/>
                </a:cxn>
                <a:cxn ang="0">
                  <a:pos x="61" y="21"/>
                </a:cxn>
                <a:cxn ang="0">
                  <a:pos x="57" y="16"/>
                </a:cxn>
                <a:cxn ang="0">
                  <a:pos x="55" y="10"/>
                </a:cxn>
                <a:cxn ang="0">
                  <a:pos x="49" y="6"/>
                </a:cxn>
                <a:cxn ang="0">
                  <a:pos x="46" y="4"/>
                </a:cxn>
                <a:cxn ang="0">
                  <a:pos x="38" y="0"/>
                </a:cxn>
                <a:cxn ang="0">
                  <a:pos x="34" y="0"/>
                </a:cxn>
                <a:cxn ang="0">
                  <a:pos x="27" y="0"/>
                </a:cxn>
                <a:cxn ang="0">
                  <a:pos x="21" y="4"/>
                </a:cxn>
                <a:cxn ang="0">
                  <a:pos x="13" y="6"/>
                </a:cxn>
                <a:cxn ang="0">
                  <a:pos x="9" y="10"/>
                </a:cxn>
                <a:cxn ang="0">
                  <a:pos x="4" y="16"/>
                </a:cxn>
                <a:cxn ang="0">
                  <a:pos x="2" y="21"/>
                </a:cxn>
                <a:cxn ang="0">
                  <a:pos x="0" y="27"/>
                </a:cxn>
                <a:cxn ang="0">
                  <a:pos x="0" y="35"/>
                </a:cxn>
                <a:cxn ang="0">
                  <a:pos x="0" y="40"/>
                </a:cxn>
                <a:cxn ang="0">
                  <a:pos x="2" y="46"/>
                </a:cxn>
                <a:cxn ang="0">
                  <a:pos x="4" y="50"/>
                </a:cxn>
                <a:cxn ang="0">
                  <a:pos x="9" y="58"/>
                </a:cxn>
                <a:cxn ang="0">
                  <a:pos x="13" y="59"/>
                </a:cxn>
                <a:cxn ang="0">
                  <a:pos x="21" y="63"/>
                </a:cxn>
                <a:cxn ang="0">
                  <a:pos x="27" y="67"/>
                </a:cxn>
                <a:cxn ang="0">
                  <a:pos x="34" y="67"/>
                </a:cxn>
                <a:cxn ang="0">
                  <a:pos x="34" y="67"/>
                </a:cxn>
              </a:cxnLst>
              <a:rect l="0" t="0" r="r" b="b"/>
              <a:pathLst>
                <a:path w="65" h="67">
                  <a:moveTo>
                    <a:pt x="34" y="67"/>
                  </a:moveTo>
                  <a:lnTo>
                    <a:pt x="38" y="67"/>
                  </a:lnTo>
                  <a:lnTo>
                    <a:pt x="46" y="63"/>
                  </a:lnTo>
                  <a:lnTo>
                    <a:pt x="49" y="59"/>
                  </a:lnTo>
                  <a:lnTo>
                    <a:pt x="55" y="58"/>
                  </a:lnTo>
                  <a:lnTo>
                    <a:pt x="57" y="50"/>
                  </a:lnTo>
                  <a:lnTo>
                    <a:pt x="61" y="46"/>
                  </a:lnTo>
                  <a:lnTo>
                    <a:pt x="63" y="40"/>
                  </a:lnTo>
                  <a:lnTo>
                    <a:pt x="65" y="35"/>
                  </a:lnTo>
                  <a:lnTo>
                    <a:pt x="63" y="27"/>
                  </a:lnTo>
                  <a:lnTo>
                    <a:pt x="61" y="21"/>
                  </a:lnTo>
                  <a:lnTo>
                    <a:pt x="57" y="16"/>
                  </a:lnTo>
                  <a:lnTo>
                    <a:pt x="55" y="10"/>
                  </a:lnTo>
                  <a:lnTo>
                    <a:pt x="49" y="6"/>
                  </a:lnTo>
                  <a:lnTo>
                    <a:pt x="46" y="4"/>
                  </a:lnTo>
                  <a:lnTo>
                    <a:pt x="38" y="0"/>
                  </a:lnTo>
                  <a:lnTo>
                    <a:pt x="34" y="0"/>
                  </a:lnTo>
                  <a:lnTo>
                    <a:pt x="27" y="0"/>
                  </a:lnTo>
                  <a:lnTo>
                    <a:pt x="21" y="4"/>
                  </a:lnTo>
                  <a:lnTo>
                    <a:pt x="13" y="6"/>
                  </a:lnTo>
                  <a:lnTo>
                    <a:pt x="9" y="10"/>
                  </a:lnTo>
                  <a:lnTo>
                    <a:pt x="4" y="16"/>
                  </a:lnTo>
                  <a:lnTo>
                    <a:pt x="2" y="21"/>
                  </a:lnTo>
                  <a:lnTo>
                    <a:pt x="0" y="27"/>
                  </a:lnTo>
                  <a:lnTo>
                    <a:pt x="0" y="35"/>
                  </a:lnTo>
                  <a:lnTo>
                    <a:pt x="0" y="40"/>
                  </a:lnTo>
                  <a:lnTo>
                    <a:pt x="2" y="46"/>
                  </a:lnTo>
                  <a:lnTo>
                    <a:pt x="4" y="50"/>
                  </a:lnTo>
                  <a:lnTo>
                    <a:pt x="9" y="58"/>
                  </a:lnTo>
                  <a:lnTo>
                    <a:pt x="13" y="59"/>
                  </a:lnTo>
                  <a:lnTo>
                    <a:pt x="21" y="63"/>
                  </a:lnTo>
                  <a:lnTo>
                    <a:pt x="27" y="67"/>
                  </a:lnTo>
                  <a:lnTo>
                    <a:pt x="34" y="67"/>
                  </a:lnTo>
                  <a:lnTo>
                    <a:pt x="34" y="67"/>
                  </a:lnTo>
                  <a:close/>
                </a:path>
              </a:pathLst>
            </a:custGeom>
            <a:solidFill>
              <a:srgbClr val="4F66AB"/>
            </a:solidFill>
            <a:ln w="9525">
              <a:noFill/>
              <a:round/>
              <a:headEnd/>
              <a:tailEnd/>
            </a:ln>
          </p:spPr>
          <p:txBody>
            <a:bodyPr>
              <a:prstTxWarp prst="textNoShape">
                <a:avLst/>
              </a:prstTxWarp>
            </a:bodyPr>
            <a:lstStyle/>
            <a:p>
              <a:endParaRPr lang="es-MX"/>
            </a:p>
          </p:txBody>
        </p:sp>
        <p:sp>
          <p:nvSpPr>
            <p:cNvPr id="128065" name="Freeform 65"/>
            <p:cNvSpPr>
              <a:spLocks/>
            </p:cNvSpPr>
            <p:nvPr/>
          </p:nvSpPr>
          <p:spPr bwMode="auto">
            <a:xfrm>
              <a:off x="3202" y="2576"/>
              <a:ext cx="33" cy="33"/>
            </a:xfrm>
            <a:custGeom>
              <a:avLst/>
              <a:gdLst/>
              <a:ahLst/>
              <a:cxnLst>
                <a:cxn ang="0">
                  <a:pos x="32" y="64"/>
                </a:cxn>
                <a:cxn ang="0">
                  <a:pos x="38" y="62"/>
                </a:cxn>
                <a:cxn ang="0">
                  <a:pos x="43" y="60"/>
                </a:cxn>
                <a:cxn ang="0">
                  <a:pos x="49" y="57"/>
                </a:cxn>
                <a:cxn ang="0">
                  <a:pos x="55" y="55"/>
                </a:cxn>
                <a:cxn ang="0">
                  <a:pos x="59" y="49"/>
                </a:cxn>
                <a:cxn ang="0">
                  <a:pos x="62" y="45"/>
                </a:cxn>
                <a:cxn ang="0">
                  <a:pos x="64" y="38"/>
                </a:cxn>
                <a:cxn ang="0">
                  <a:pos x="66" y="34"/>
                </a:cxn>
                <a:cxn ang="0">
                  <a:pos x="64" y="26"/>
                </a:cxn>
                <a:cxn ang="0">
                  <a:pos x="62" y="19"/>
                </a:cxn>
                <a:cxn ang="0">
                  <a:pos x="59" y="13"/>
                </a:cxn>
                <a:cxn ang="0">
                  <a:pos x="55" y="9"/>
                </a:cxn>
                <a:cxn ang="0">
                  <a:pos x="49" y="3"/>
                </a:cxn>
                <a:cxn ang="0">
                  <a:pos x="43" y="1"/>
                </a:cxn>
                <a:cxn ang="0">
                  <a:pos x="38" y="0"/>
                </a:cxn>
                <a:cxn ang="0">
                  <a:pos x="32" y="0"/>
                </a:cxn>
                <a:cxn ang="0">
                  <a:pos x="24" y="0"/>
                </a:cxn>
                <a:cxn ang="0">
                  <a:pos x="19" y="1"/>
                </a:cxn>
                <a:cxn ang="0">
                  <a:pos x="13" y="3"/>
                </a:cxn>
                <a:cxn ang="0">
                  <a:pos x="9" y="9"/>
                </a:cxn>
                <a:cxn ang="0">
                  <a:pos x="3" y="13"/>
                </a:cxn>
                <a:cxn ang="0">
                  <a:pos x="1" y="19"/>
                </a:cxn>
                <a:cxn ang="0">
                  <a:pos x="0" y="26"/>
                </a:cxn>
                <a:cxn ang="0">
                  <a:pos x="0" y="34"/>
                </a:cxn>
                <a:cxn ang="0">
                  <a:pos x="0" y="38"/>
                </a:cxn>
                <a:cxn ang="0">
                  <a:pos x="1" y="45"/>
                </a:cxn>
                <a:cxn ang="0">
                  <a:pos x="3" y="49"/>
                </a:cxn>
                <a:cxn ang="0">
                  <a:pos x="9" y="55"/>
                </a:cxn>
                <a:cxn ang="0">
                  <a:pos x="13" y="57"/>
                </a:cxn>
                <a:cxn ang="0">
                  <a:pos x="19" y="60"/>
                </a:cxn>
                <a:cxn ang="0">
                  <a:pos x="24" y="62"/>
                </a:cxn>
                <a:cxn ang="0">
                  <a:pos x="32" y="64"/>
                </a:cxn>
                <a:cxn ang="0">
                  <a:pos x="32" y="64"/>
                </a:cxn>
              </a:cxnLst>
              <a:rect l="0" t="0" r="r" b="b"/>
              <a:pathLst>
                <a:path w="66" h="64">
                  <a:moveTo>
                    <a:pt x="32" y="64"/>
                  </a:moveTo>
                  <a:lnTo>
                    <a:pt x="38" y="62"/>
                  </a:lnTo>
                  <a:lnTo>
                    <a:pt x="43" y="60"/>
                  </a:lnTo>
                  <a:lnTo>
                    <a:pt x="49" y="57"/>
                  </a:lnTo>
                  <a:lnTo>
                    <a:pt x="55" y="55"/>
                  </a:lnTo>
                  <a:lnTo>
                    <a:pt x="59" y="49"/>
                  </a:lnTo>
                  <a:lnTo>
                    <a:pt x="62" y="45"/>
                  </a:lnTo>
                  <a:lnTo>
                    <a:pt x="64" y="38"/>
                  </a:lnTo>
                  <a:lnTo>
                    <a:pt x="66" y="34"/>
                  </a:lnTo>
                  <a:lnTo>
                    <a:pt x="64" y="26"/>
                  </a:lnTo>
                  <a:lnTo>
                    <a:pt x="62" y="19"/>
                  </a:lnTo>
                  <a:lnTo>
                    <a:pt x="59" y="13"/>
                  </a:lnTo>
                  <a:lnTo>
                    <a:pt x="55" y="9"/>
                  </a:lnTo>
                  <a:lnTo>
                    <a:pt x="49" y="3"/>
                  </a:lnTo>
                  <a:lnTo>
                    <a:pt x="43" y="1"/>
                  </a:lnTo>
                  <a:lnTo>
                    <a:pt x="38" y="0"/>
                  </a:lnTo>
                  <a:lnTo>
                    <a:pt x="32" y="0"/>
                  </a:lnTo>
                  <a:lnTo>
                    <a:pt x="24" y="0"/>
                  </a:lnTo>
                  <a:lnTo>
                    <a:pt x="19" y="1"/>
                  </a:lnTo>
                  <a:lnTo>
                    <a:pt x="13" y="3"/>
                  </a:lnTo>
                  <a:lnTo>
                    <a:pt x="9" y="9"/>
                  </a:lnTo>
                  <a:lnTo>
                    <a:pt x="3" y="13"/>
                  </a:lnTo>
                  <a:lnTo>
                    <a:pt x="1" y="19"/>
                  </a:lnTo>
                  <a:lnTo>
                    <a:pt x="0" y="26"/>
                  </a:lnTo>
                  <a:lnTo>
                    <a:pt x="0" y="34"/>
                  </a:lnTo>
                  <a:lnTo>
                    <a:pt x="0" y="38"/>
                  </a:lnTo>
                  <a:lnTo>
                    <a:pt x="1" y="45"/>
                  </a:lnTo>
                  <a:lnTo>
                    <a:pt x="3" y="49"/>
                  </a:lnTo>
                  <a:lnTo>
                    <a:pt x="9" y="55"/>
                  </a:lnTo>
                  <a:lnTo>
                    <a:pt x="13" y="57"/>
                  </a:lnTo>
                  <a:lnTo>
                    <a:pt x="19" y="60"/>
                  </a:lnTo>
                  <a:lnTo>
                    <a:pt x="24" y="62"/>
                  </a:lnTo>
                  <a:lnTo>
                    <a:pt x="32" y="64"/>
                  </a:lnTo>
                  <a:lnTo>
                    <a:pt x="32" y="64"/>
                  </a:lnTo>
                  <a:close/>
                </a:path>
              </a:pathLst>
            </a:custGeom>
            <a:solidFill>
              <a:srgbClr val="BDD6FF"/>
            </a:solidFill>
            <a:ln w="9525">
              <a:noFill/>
              <a:round/>
              <a:headEnd/>
              <a:tailEnd/>
            </a:ln>
          </p:spPr>
          <p:txBody>
            <a:bodyPr>
              <a:prstTxWarp prst="textNoShape">
                <a:avLst/>
              </a:prstTxWarp>
            </a:bodyPr>
            <a:lstStyle/>
            <a:p>
              <a:endParaRPr lang="es-MX"/>
            </a:p>
          </p:txBody>
        </p:sp>
        <p:sp>
          <p:nvSpPr>
            <p:cNvPr id="128066" name="Freeform 66"/>
            <p:cNvSpPr>
              <a:spLocks/>
            </p:cNvSpPr>
            <p:nvPr/>
          </p:nvSpPr>
          <p:spPr bwMode="auto">
            <a:xfrm>
              <a:off x="3246" y="2519"/>
              <a:ext cx="33" cy="33"/>
            </a:xfrm>
            <a:custGeom>
              <a:avLst/>
              <a:gdLst/>
              <a:ahLst/>
              <a:cxnLst>
                <a:cxn ang="0">
                  <a:pos x="32" y="65"/>
                </a:cxn>
                <a:cxn ang="0">
                  <a:pos x="38" y="65"/>
                </a:cxn>
                <a:cxn ang="0">
                  <a:pos x="46" y="61"/>
                </a:cxn>
                <a:cxn ang="0">
                  <a:pos x="49" y="59"/>
                </a:cxn>
                <a:cxn ang="0">
                  <a:pos x="55" y="56"/>
                </a:cxn>
                <a:cxn ang="0">
                  <a:pos x="59" y="50"/>
                </a:cxn>
                <a:cxn ang="0">
                  <a:pos x="61" y="46"/>
                </a:cxn>
                <a:cxn ang="0">
                  <a:pos x="63" y="39"/>
                </a:cxn>
                <a:cxn ang="0">
                  <a:pos x="65" y="35"/>
                </a:cxn>
                <a:cxn ang="0">
                  <a:pos x="63" y="27"/>
                </a:cxn>
                <a:cxn ang="0">
                  <a:pos x="61" y="19"/>
                </a:cxn>
                <a:cxn ang="0">
                  <a:pos x="59" y="14"/>
                </a:cxn>
                <a:cxn ang="0">
                  <a:pos x="55" y="10"/>
                </a:cxn>
                <a:cxn ang="0">
                  <a:pos x="49" y="6"/>
                </a:cxn>
                <a:cxn ang="0">
                  <a:pos x="46" y="4"/>
                </a:cxn>
                <a:cxn ang="0">
                  <a:pos x="38" y="0"/>
                </a:cxn>
                <a:cxn ang="0">
                  <a:pos x="32" y="0"/>
                </a:cxn>
                <a:cxn ang="0">
                  <a:pos x="27" y="0"/>
                </a:cxn>
                <a:cxn ang="0">
                  <a:pos x="19" y="4"/>
                </a:cxn>
                <a:cxn ang="0">
                  <a:pos x="13" y="6"/>
                </a:cxn>
                <a:cxn ang="0">
                  <a:pos x="9" y="10"/>
                </a:cxn>
                <a:cxn ang="0">
                  <a:pos x="6" y="14"/>
                </a:cxn>
                <a:cxn ang="0">
                  <a:pos x="2" y="19"/>
                </a:cxn>
                <a:cxn ang="0">
                  <a:pos x="0" y="27"/>
                </a:cxn>
                <a:cxn ang="0">
                  <a:pos x="0" y="35"/>
                </a:cxn>
                <a:cxn ang="0">
                  <a:pos x="0" y="39"/>
                </a:cxn>
                <a:cxn ang="0">
                  <a:pos x="2" y="46"/>
                </a:cxn>
                <a:cxn ang="0">
                  <a:pos x="6" y="50"/>
                </a:cxn>
                <a:cxn ang="0">
                  <a:pos x="9" y="56"/>
                </a:cxn>
                <a:cxn ang="0">
                  <a:pos x="13" y="59"/>
                </a:cxn>
                <a:cxn ang="0">
                  <a:pos x="19" y="61"/>
                </a:cxn>
                <a:cxn ang="0">
                  <a:pos x="27" y="65"/>
                </a:cxn>
                <a:cxn ang="0">
                  <a:pos x="32" y="65"/>
                </a:cxn>
                <a:cxn ang="0">
                  <a:pos x="32" y="65"/>
                </a:cxn>
              </a:cxnLst>
              <a:rect l="0" t="0" r="r" b="b"/>
              <a:pathLst>
                <a:path w="65" h="65">
                  <a:moveTo>
                    <a:pt x="32" y="65"/>
                  </a:moveTo>
                  <a:lnTo>
                    <a:pt x="38" y="65"/>
                  </a:lnTo>
                  <a:lnTo>
                    <a:pt x="46" y="61"/>
                  </a:lnTo>
                  <a:lnTo>
                    <a:pt x="49" y="59"/>
                  </a:lnTo>
                  <a:lnTo>
                    <a:pt x="55" y="56"/>
                  </a:lnTo>
                  <a:lnTo>
                    <a:pt x="59" y="50"/>
                  </a:lnTo>
                  <a:lnTo>
                    <a:pt x="61" y="46"/>
                  </a:lnTo>
                  <a:lnTo>
                    <a:pt x="63" y="39"/>
                  </a:lnTo>
                  <a:lnTo>
                    <a:pt x="65" y="35"/>
                  </a:lnTo>
                  <a:lnTo>
                    <a:pt x="63" y="27"/>
                  </a:lnTo>
                  <a:lnTo>
                    <a:pt x="61" y="19"/>
                  </a:lnTo>
                  <a:lnTo>
                    <a:pt x="59" y="14"/>
                  </a:lnTo>
                  <a:lnTo>
                    <a:pt x="55" y="10"/>
                  </a:lnTo>
                  <a:lnTo>
                    <a:pt x="49" y="6"/>
                  </a:lnTo>
                  <a:lnTo>
                    <a:pt x="46" y="4"/>
                  </a:lnTo>
                  <a:lnTo>
                    <a:pt x="38" y="0"/>
                  </a:lnTo>
                  <a:lnTo>
                    <a:pt x="32" y="0"/>
                  </a:lnTo>
                  <a:lnTo>
                    <a:pt x="27" y="0"/>
                  </a:lnTo>
                  <a:lnTo>
                    <a:pt x="19" y="4"/>
                  </a:lnTo>
                  <a:lnTo>
                    <a:pt x="13" y="6"/>
                  </a:lnTo>
                  <a:lnTo>
                    <a:pt x="9" y="10"/>
                  </a:lnTo>
                  <a:lnTo>
                    <a:pt x="6" y="14"/>
                  </a:lnTo>
                  <a:lnTo>
                    <a:pt x="2" y="19"/>
                  </a:lnTo>
                  <a:lnTo>
                    <a:pt x="0" y="27"/>
                  </a:lnTo>
                  <a:lnTo>
                    <a:pt x="0" y="35"/>
                  </a:lnTo>
                  <a:lnTo>
                    <a:pt x="0" y="39"/>
                  </a:lnTo>
                  <a:lnTo>
                    <a:pt x="2" y="46"/>
                  </a:lnTo>
                  <a:lnTo>
                    <a:pt x="6" y="50"/>
                  </a:lnTo>
                  <a:lnTo>
                    <a:pt x="9" y="56"/>
                  </a:lnTo>
                  <a:lnTo>
                    <a:pt x="13" y="59"/>
                  </a:lnTo>
                  <a:lnTo>
                    <a:pt x="19" y="61"/>
                  </a:lnTo>
                  <a:lnTo>
                    <a:pt x="27" y="65"/>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8067" name="Freeform 67"/>
            <p:cNvSpPr>
              <a:spLocks/>
            </p:cNvSpPr>
            <p:nvPr/>
          </p:nvSpPr>
          <p:spPr bwMode="auto">
            <a:xfrm>
              <a:off x="3292" y="2462"/>
              <a:ext cx="31" cy="33"/>
            </a:xfrm>
            <a:custGeom>
              <a:avLst/>
              <a:gdLst/>
              <a:ahLst/>
              <a:cxnLst>
                <a:cxn ang="0">
                  <a:pos x="31" y="65"/>
                </a:cxn>
                <a:cxn ang="0">
                  <a:pos x="36" y="63"/>
                </a:cxn>
                <a:cxn ang="0">
                  <a:pos x="42" y="61"/>
                </a:cxn>
                <a:cxn ang="0">
                  <a:pos x="48" y="57"/>
                </a:cxn>
                <a:cxn ang="0">
                  <a:pos x="53" y="54"/>
                </a:cxn>
                <a:cxn ang="0">
                  <a:pos x="55" y="50"/>
                </a:cxn>
                <a:cxn ang="0">
                  <a:pos x="61" y="44"/>
                </a:cxn>
                <a:cxn ang="0">
                  <a:pos x="63" y="38"/>
                </a:cxn>
                <a:cxn ang="0">
                  <a:pos x="63" y="31"/>
                </a:cxn>
                <a:cxn ang="0">
                  <a:pos x="63" y="25"/>
                </a:cxn>
                <a:cxn ang="0">
                  <a:pos x="61" y="19"/>
                </a:cxn>
                <a:cxn ang="0">
                  <a:pos x="55" y="14"/>
                </a:cxn>
                <a:cxn ang="0">
                  <a:pos x="53" y="10"/>
                </a:cxn>
                <a:cxn ang="0">
                  <a:pos x="48" y="6"/>
                </a:cxn>
                <a:cxn ang="0">
                  <a:pos x="42" y="2"/>
                </a:cxn>
                <a:cxn ang="0">
                  <a:pos x="36" y="0"/>
                </a:cxn>
                <a:cxn ang="0">
                  <a:pos x="31" y="0"/>
                </a:cxn>
                <a:cxn ang="0">
                  <a:pos x="23" y="0"/>
                </a:cxn>
                <a:cxn ang="0">
                  <a:pos x="17" y="2"/>
                </a:cxn>
                <a:cxn ang="0">
                  <a:pos x="12" y="6"/>
                </a:cxn>
                <a:cxn ang="0">
                  <a:pos x="8" y="10"/>
                </a:cxn>
                <a:cxn ang="0">
                  <a:pos x="4" y="14"/>
                </a:cxn>
                <a:cxn ang="0">
                  <a:pos x="2" y="19"/>
                </a:cxn>
                <a:cxn ang="0">
                  <a:pos x="0" y="25"/>
                </a:cxn>
                <a:cxn ang="0">
                  <a:pos x="0" y="31"/>
                </a:cxn>
                <a:cxn ang="0">
                  <a:pos x="0" y="38"/>
                </a:cxn>
                <a:cxn ang="0">
                  <a:pos x="2" y="44"/>
                </a:cxn>
                <a:cxn ang="0">
                  <a:pos x="4" y="50"/>
                </a:cxn>
                <a:cxn ang="0">
                  <a:pos x="8" y="54"/>
                </a:cxn>
                <a:cxn ang="0">
                  <a:pos x="12" y="57"/>
                </a:cxn>
                <a:cxn ang="0">
                  <a:pos x="17" y="61"/>
                </a:cxn>
                <a:cxn ang="0">
                  <a:pos x="23" y="63"/>
                </a:cxn>
                <a:cxn ang="0">
                  <a:pos x="31" y="65"/>
                </a:cxn>
                <a:cxn ang="0">
                  <a:pos x="31" y="65"/>
                </a:cxn>
              </a:cxnLst>
              <a:rect l="0" t="0" r="r" b="b"/>
              <a:pathLst>
                <a:path w="63" h="65">
                  <a:moveTo>
                    <a:pt x="31" y="65"/>
                  </a:moveTo>
                  <a:lnTo>
                    <a:pt x="36" y="63"/>
                  </a:lnTo>
                  <a:lnTo>
                    <a:pt x="42" y="61"/>
                  </a:lnTo>
                  <a:lnTo>
                    <a:pt x="48" y="57"/>
                  </a:lnTo>
                  <a:lnTo>
                    <a:pt x="53" y="54"/>
                  </a:lnTo>
                  <a:lnTo>
                    <a:pt x="55" y="50"/>
                  </a:lnTo>
                  <a:lnTo>
                    <a:pt x="61" y="44"/>
                  </a:lnTo>
                  <a:lnTo>
                    <a:pt x="63" y="38"/>
                  </a:lnTo>
                  <a:lnTo>
                    <a:pt x="63" y="31"/>
                  </a:lnTo>
                  <a:lnTo>
                    <a:pt x="63" y="25"/>
                  </a:lnTo>
                  <a:lnTo>
                    <a:pt x="61" y="19"/>
                  </a:lnTo>
                  <a:lnTo>
                    <a:pt x="55" y="14"/>
                  </a:lnTo>
                  <a:lnTo>
                    <a:pt x="53" y="10"/>
                  </a:lnTo>
                  <a:lnTo>
                    <a:pt x="48" y="6"/>
                  </a:lnTo>
                  <a:lnTo>
                    <a:pt x="42" y="2"/>
                  </a:lnTo>
                  <a:lnTo>
                    <a:pt x="36" y="0"/>
                  </a:lnTo>
                  <a:lnTo>
                    <a:pt x="31" y="0"/>
                  </a:lnTo>
                  <a:lnTo>
                    <a:pt x="23" y="0"/>
                  </a:lnTo>
                  <a:lnTo>
                    <a:pt x="17" y="2"/>
                  </a:lnTo>
                  <a:lnTo>
                    <a:pt x="12" y="6"/>
                  </a:lnTo>
                  <a:lnTo>
                    <a:pt x="8" y="10"/>
                  </a:lnTo>
                  <a:lnTo>
                    <a:pt x="4" y="14"/>
                  </a:lnTo>
                  <a:lnTo>
                    <a:pt x="2" y="19"/>
                  </a:lnTo>
                  <a:lnTo>
                    <a:pt x="0" y="25"/>
                  </a:lnTo>
                  <a:lnTo>
                    <a:pt x="0" y="31"/>
                  </a:lnTo>
                  <a:lnTo>
                    <a:pt x="0" y="38"/>
                  </a:lnTo>
                  <a:lnTo>
                    <a:pt x="2" y="44"/>
                  </a:lnTo>
                  <a:lnTo>
                    <a:pt x="4" y="50"/>
                  </a:lnTo>
                  <a:lnTo>
                    <a:pt x="8" y="54"/>
                  </a:lnTo>
                  <a:lnTo>
                    <a:pt x="12" y="57"/>
                  </a:lnTo>
                  <a:lnTo>
                    <a:pt x="17" y="61"/>
                  </a:lnTo>
                  <a:lnTo>
                    <a:pt x="23" y="63"/>
                  </a:lnTo>
                  <a:lnTo>
                    <a:pt x="31" y="65"/>
                  </a:lnTo>
                  <a:lnTo>
                    <a:pt x="31"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8068" name="Freeform 68"/>
            <p:cNvSpPr>
              <a:spLocks/>
            </p:cNvSpPr>
            <p:nvPr/>
          </p:nvSpPr>
          <p:spPr bwMode="auto">
            <a:xfrm>
              <a:off x="3335" y="2405"/>
              <a:ext cx="34" cy="33"/>
            </a:xfrm>
            <a:custGeom>
              <a:avLst/>
              <a:gdLst/>
              <a:ahLst/>
              <a:cxnLst>
                <a:cxn ang="0">
                  <a:pos x="34" y="65"/>
                </a:cxn>
                <a:cxn ang="0">
                  <a:pos x="40" y="63"/>
                </a:cxn>
                <a:cxn ang="0">
                  <a:pos x="47" y="61"/>
                </a:cxn>
                <a:cxn ang="0">
                  <a:pos x="51" y="59"/>
                </a:cxn>
                <a:cxn ang="0">
                  <a:pos x="57" y="56"/>
                </a:cxn>
                <a:cxn ang="0">
                  <a:pos x="61" y="50"/>
                </a:cxn>
                <a:cxn ang="0">
                  <a:pos x="64" y="44"/>
                </a:cxn>
                <a:cxn ang="0">
                  <a:pos x="66" y="38"/>
                </a:cxn>
                <a:cxn ang="0">
                  <a:pos x="68" y="33"/>
                </a:cxn>
                <a:cxn ang="0">
                  <a:pos x="66" y="27"/>
                </a:cxn>
                <a:cxn ang="0">
                  <a:pos x="64" y="19"/>
                </a:cxn>
                <a:cxn ang="0">
                  <a:pos x="61" y="14"/>
                </a:cxn>
                <a:cxn ang="0">
                  <a:pos x="57" y="10"/>
                </a:cxn>
                <a:cxn ang="0">
                  <a:pos x="51" y="6"/>
                </a:cxn>
                <a:cxn ang="0">
                  <a:pos x="47" y="2"/>
                </a:cxn>
                <a:cxn ang="0">
                  <a:pos x="40" y="0"/>
                </a:cxn>
                <a:cxn ang="0">
                  <a:pos x="34" y="0"/>
                </a:cxn>
                <a:cxn ang="0">
                  <a:pos x="26" y="0"/>
                </a:cxn>
                <a:cxn ang="0">
                  <a:pos x="21" y="2"/>
                </a:cxn>
                <a:cxn ang="0">
                  <a:pos x="15" y="6"/>
                </a:cxn>
                <a:cxn ang="0">
                  <a:pos x="9" y="10"/>
                </a:cxn>
                <a:cxn ang="0">
                  <a:pos x="5" y="14"/>
                </a:cxn>
                <a:cxn ang="0">
                  <a:pos x="2" y="19"/>
                </a:cxn>
                <a:cxn ang="0">
                  <a:pos x="0" y="27"/>
                </a:cxn>
                <a:cxn ang="0">
                  <a:pos x="0" y="33"/>
                </a:cxn>
                <a:cxn ang="0">
                  <a:pos x="0" y="38"/>
                </a:cxn>
                <a:cxn ang="0">
                  <a:pos x="2" y="44"/>
                </a:cxn>
                <a:cxn ang="0">
                  <a:pos x="5" y="50"/>
                </a:cxn>
                <a:cxn ang="0">
                  <a:pos x="9" y="56"/>
                </a:cxn>
                <a:cxn ang="0">
                  <a:pos x="15" y="59"/>
                </a:cxn>
                <a:cxn ang="0">
                  <a:pos x="21" y="61"/>
                </a:cxn>
                <a:cxn ang="0">
                  <a:pos x="26" y="63"/>
                </a:cxn>
                <a:cxn ang="0">
                  <a:pos x="34" y="65"/>
                </a:cxn>
                <a:cxn ang="0">
                  <a:pos x="34" y="65"/>
                </a:cxn>
              </a:cxnLst>
              <a:rect l="0" t="0" r="r" b="b"/>
              <a:pathLst>
                <a:path w="68" h="65">
                  <a:moveTo>
                    <a:pt x="34" y="65"/>
                  </a:moveTo>
                  <a:lnTo>
                    <a:pt x="40" y="63"/>
                  </a:lnTo>
                  <a:lnTo>
                    <a:pt x="47" y="61"/>
                  </a:lnTo>
                  <a:lnTo>
                    <a:pt x="51" y="59"/>
                  </a:lnTo>
                  <a:lnTo>
                    <a:pt x="57" y="56"/>
                  </a:lnTo>
                  <a:lnTo>
                    <a:pt x="61" y="50"/>
                  </a:lnTo>
                  <a:lnTo>
                    <a:pt x="64" y="44"/>
                  </a:lnTo>
                  <a:lnTo>
                    <a:pt x="66" y="38"/>
                  </a:lnTo>
                  <a:lnTo>
                    <a:pt x="68" y="33"/>
                  </a:lnTo>
                  <a:lnTo>
                    <a:pt x="66" y="27"/>
                  </a:lnTo>
                  <a:lnTo>
                    <a:pt x="64" y="19"/>
                  </a:lnTo>
                  <a:lnTo>
                    <a:pt x="61" y="14"/>
                  </a:lnTo>
                  <a:lnTo>
                    <a:pt x="57" y="10"/>
                  </a:lnTo>
                  <a:lnTo>
                    <a:pt x="51" y="6"/>
                  </a:lnTo>
                  <a:lnTo>
                    <a:pt x="47" y="2"/>
                  </a:lnTo>
                  <a:lnTo>
                    <a:pt x="40" y="0"/>
                  </a:lnTo>
                  <a:lnTo>
                    <a:pt x="34" y="0"/>
                  </a:lnTo>
                  <a:lnTo>
                    <a:pt x="26" y="0"/>
                  </a:lnTo>
                  <a:lnTo>
                    <a:pt x="21" y="2"/>
                  </a:lnTo>
                  <a:lnTo>
                    <a:pt x="15" y="6"/>
                  </a:lnTo>
                  <a:lnTo>
                    <a:pt x="9" y="10"/>
                  </a:lnTo>
                  <a:lnTo>
                    <a:pt x="5" y="14"/>
                  </a:lnTo>
                  <a:lnTo>
                    <a:pt x="2" y="19"/>
                  </a:lnTo>
                  <a:lnTo>
                    <a:pt x="0" y="27"/>
                  </a:lnTo>
                  <a:lnTo>
                    <a:pt x="0" y="33"/>
                  </a:lnTo>
                  <a:lnTo>
                    <a:pt x="0" y="38"/>
                  </a:lnTo>
                  <a:lnTo>
                    <a:pt x="2" y="44"/>
                  </a:lnTo>
                  <a:lnTo>
                    <a:pt x="5" y="50"/>
                  </a:lnTo>
                  <a:lnTo>
                    <a:pt x="9" y="56"/>
                  </a:lnTo>
                  <a:lnTo>
                    <a:pt x="15" y="59"/>
                  </a:lnTo>
                  <a:lnTo>
                    <a:pt x="21" y="61"/>
                  </a:lnTo>
                  <a:lnTo>
                    <a:pt x="26" y="63"/>
                  </a:lnTo>
                  <a:lnTo>
                    <a:pt x="34" y="65"/>
                  </a:lnTo>
                  <a:lnTo>
                    <a:pt x="34"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8069" name="Freeform 69"/>
            <p:cNvSpPr>
              <a:spLocks/>
            </p:cNvSpPr>
            <p:nvPr/>
          </p:nvSpPr>
          <p:spPr bwMode="auto">
            <a:xfrm>
              <a:off x="3381" y="2349"/>
              <a:ext cx="31" cy="32"/>
            </a:xfrm>
            <a:custGeom>
              <a:avLst/>
              <a:gdLst/>
              <a:ahLst/>
              <a:cxnLst>
                <a:cxn ang="0">
                  <a:pos x="32" y="65"/>
                </a:cxn>
                <a:cxn ang="0">
                  <a:pos x="38" y="63"/>
                </a:cxn>
                <a:cxn ang="0">
                  <a:pos x="44" y="61"/>
                </a:cxn>
                <a:cxn ang="0">
                  <a:pos x="49" y="57"/>
                </a:cxn>
                <a:cxn ang="0">
                  <a:pos x="53" y="53"/>
                </a:cxn>
                <a:cxn ang="0">
                  <a:pos x="57" y="48"/>
                </a:cxn>
                <a:cxn ang="0">
                  <a:pos x="61" y="42"/>
                </a:cxn>
                <a:cxn ang="0">
                  <a:pos x="63" y="36"/>
                </a:cxn>
                <a:cxn ang="0">
                  <a:pos x="63" y="31"/>
                </a:cxn>
                <a:cxn ang="0">
                  <a:pos x="63" y="25"/>
                </a:cxn>
                <a:cxn ang="0">
                  <a:pos x="61" y="17"/>
                </a:cxn>
                <a:cxn ang="0">
                  <a:pos x="57" y="12"/>
                </a:cxn>
                <a:cxn ang="0">
                  <a:pos x="53" y="8"/>
                </a:cxn>
                <a:cxn ang="0">
                  <a:pos x="49" y="4"/>
                </a:cxn>
                <a:cxn ang="0">
                  <a:pos x="44" y="2"/>
                </a:cxn>
                <a:cxn ang="0">
                  <a:pos x="38" y="0"/>
                </a:cxn>
                <a:cxn ang="0">
                  <a:pos x="32" y="0"/>
                </a:cxn>
                <a:cxn ang="0">
                  <a:pos x="27" y="0"/>
                </a:cxn>
                <a:cxn ang="0">
                  <a:pos x="19" y="2"/>
                </a:cxn>
                <a:cxn ang="0">
                  <a:pos x="13" y="4"/>
                </a:cxn>
                <a:cxn ang="0">
                  <a:pos x="10" y="8"/>
                </a:cxn>
                <a:cxn ang="0">
                  <a:pos x="4" y="12"/>
                </a:cxn>
                <a:cxn ang="0">
                  <a:pos x="2" y="17"/>
                </a:cxn>
                <a:cxn ang="0">
                  <a:pos x="0" y="25"/>
                </a:cxn>
                <a:cxn ang="0">
                  <a:pos x="0" y="31"/>
                </a:cxn>
                <a:cxn ang="0">
                  <a:pos x="0" y="36"/>
                </a:cxn>
                <a:cxn ang="0">
                  <a:pos x="2" y="42"/>
                </a:cxn>
                <a:cxn ang="0">
                  <a:pos x="4" y="48"/>
                </a:cxn>
                <a:cxn ang="0">
                  <a:pos x="10" y="53"/>
                </a:cxn>
                <a:cxn ang="0">
                  <a:pos x="13" y="57"/>
                </a:cxn>
                <a:cxn ang="0">
                  <a:pos x="19" y="61"/>
                </a:cxn>
                <a:cxn ang="0">
                  <a:pos x="27" y="63"/>
                </a:cxn>
                <a:cxn ang="0">
                  <a:pos x="32" y="65"/>
                </a:cxn>
                <a:cxn ang="0">
                  <a:pos x="32" y="65"/>
                </a:cxn>
              </a:cxnLst>
              <a:rect l="0" t="0" r="r" b="b"/>
              <a:pathLst>
                <a:path w="63" h="65">
                  <a:moveTo>
                    <a:pt x="32" y="65"/>
                  </a:moveTo>
                  <a:lnTo>
                    <a:pt x="38" y="63"/>
                  </a:lnTo>
                  <a:lnTo>
                    <a:pt x="44" y="61"/>
                  </a:lnTo>
                  <a:lnTo>
                    <a:pt x="49" y="57"/>
                  </a:lnTo>
                  <a:lnTo>
                    <a:pt x="53" y="53"/>
                  </a:lnTo>
                  <a:lnTo>
                    <a:pt x="57" y="48"/>
                  </a:lnTo>
                  <a:lnTo>
                    <a:pt x="61" y="42"/>
                  </a:lnTo>
                  <a:lnTo>
                    <a:pt x="63" y="36"/>
                  </a:lnTo>
                  <a:lnTo>
                    <a:pt x="63" y="31"/>
                  </a:lnTo>
                  <a:lnTo>
                    <a:pt x="63" y="25"/>
                  </a:lnTo>
                  <a:lnTo>
                    <a:pt x="61" y="17"/>
                  </a:lnTo>
                  <a:lnTo>
                    <a:pt x="57" y="12"/>
                  </a:lnTo>
                  <a:lnTo>
                    <a:pt x="53" y="8"/>
                  </a:lnTo>
                  <a:lnTo>
                    <a:pt x="49" y="4"/>
                  </a:lnTo>
                  <a:lnTo>
                    <a:pt x="44" y="2"/>
                  </a:lnTo>
                  <a:lnTo>
                    <a:pt x="38" y="0"/>
                  </a:lnTo>
                  <a:lnTo>
                    <a:pt x="32" y="0"/>
                  </a:lnTo>
                  <a:lnTo>
                    <a:pt x="27" y="0"/>
                  </a:lnTo>
                  <a:lnTo>
                    <a:pt x="19" y="2"/>
                  </a:lnTo>
                  <a:lnTo>
                    <a:pt x="13" y="4"/>
                  </a:lnTo>
                  <a:lnTo>
                    <a:pt x="10" y="8"/>
                  </a:lnTo>
                  <a:lnTo>
                    <a:pt x="4" y="12"/>
                  </a:lnTo>
                  <a:lnTo>
                    <a:pt x="2" y="17"/>
                  </a:lnTo>
                  <a:lnTo>
                    <a:pt x="0" y="25"/>
                  </a:lnTo>
                  <a:lnTo>
                    <a:pt x="0" y="31"/>
                  </a:lnTo>
                  <a:lnTo>
                    <a:pt x="0" y="36"/>
                  </a:lnTo>
                  <a:lnTo>
                    <a:pt x="2" y="42"/>
                  </a:lnTo>
                  <a:lnTo>
                    <a:pt x="4" y="48"/>
                  </a:lnTo>
                  <a:lnTo>
                    <a:pt x="10" y="53"/>
                  </a:lnTo>
                  <a:lnTo>
                    <a:pt x="13" y="57"/>
                  </a:lnTo>
                  <a:lnTo>
                    <a:pt x="19" y="61"/>
                  </a:lnTo>
                  <a:lnTo>
                    <a:pt x="27" y="63"/>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28070" name="Freeform 70"/>
            <p:cNvSpPr>
              <a:spLocks/>
            </p:cNvSpPr>
            <p:nvPr/>
          </p:nvSpPr>
          <p:spPr bwMode="auto">
            <a:xfrm>
              <a:off x="3425" y="2292"/>
              <a:ext cx="33" cy="31"/>
            </a:xfrm>
            <a:custGeom>
              <a:avLst/>
              <a:gdLst/>
              <a:ahLst/>
              <a:cxnLst>
                <a:cxn ang="0">
                  <a:pos x="33" y="63"/>
                </a:cxn>
                <a:cxn ang="0">
                  <a:pos x="38" y="63"/>
                </a:cxn>
                <a:cxn ang="0">
                  <a:pos x="44" y="61"/>
                </a:cxn>
                <a:cxn ang="0">
                  <a:pos x="50" y="57"/>
                </a:cxn>
                <a:cxn ang="0">
                  <a:pos x="56" y="53"/>
                </a:cxn>
                <a:cxn ang="0">
                  <a:pos x="57" y="50"/>
                </a:cxn>
                <a:cxn ang="0">
                  <a:pos x="61" y="44"/>
                </a:cxn>
                <a:cxn ang="0">
                  <a:pos x="63" y="38"/>
                </a:cxn>
                <a:cxn ang="0">
                  <a:pos x="65" y="31"/>
                </a:cxn>
                <a:cxn ang="0">
                  <a:pos x="63" y="25"/>
                </a:cxn>
                <a:cxn ang="0">
                  <a:pos x="61" y="19"/>
                </a:cxn>
                <a:cxn ang="0">
                  <a:pos x="57" y="12"/>
                </a:cxn>
                <a:cxn ang="0">
                  <a:pos x="56" y="10"/>
                </a:cxn>
                <a:cxn ang="0">
                  <a:pos x="50" y="4"/>
                </a:cxn>
                <a:cxn ang="0">
                  <a:pos x="44" y="2"/>
                </a:cxn>
                <a:cxn ang="0">
                  <a:pos x="38" y="0"/>
                </a:cxn>
                <a:cxn ang="0">
                  <a:pos x="33" y="0"/>
                </a:cxn>
                <a:cxn ang="0">
                  <a:pos x="25" y="0"/>
                </a:cxn>
                <a:cxn ang="0">
                  <a:pos x="19" y="2"/>
                </a:cxn>
                <a:cxn ang="0">
                  <a:pos x="14" y="4"/>
                </a:cxn>
                <a:cxn ang="0">
                  <a:pos x="10" y="10"/>
                </a:cxn>
                <a:cxn ang="0">
                  <a:pos x="4" y="12"/>
                </a:cxn>
                <a:cxn ang="0">
                  <a:pos x="2" y="19"/>
                </a:cxn>
                <a:cxn ang="0">
                  <a:pos x="0" y="25"/>
                </a:cxn>
                <a:cxn ang="0">
                  <a:pos x="0" y="31"/>
                </a:cxn>
                <a:cxn ang="0">
                  <a:pos x="0" y="38"/>
                </a:cxn>
                <a:cxn ang="0">
                  <a:pos x="2" y="44"/>
                </a:cxn>
                <a:cxn ang="0">
                  <a:pos x="4" y="50"/>
                </a:cxn>
                <a:cxn ang="0">
                  <a:pos x="10" y="53"/>
                </a:cxn>
                <a:cxn ang="0">
                  <a:pos x="14" y="57"/>
                </a:cxn>
                <a:cxn ang="0">
                  <a:pos x="19" y="61"/>
                </a:cxn>
                <a:cxn ang="0">
                  <a:pos x="25" y="63"/>
                </a:cxn>
                <a:cxn ang="0">
                  <a:pos x="33" y="63"/>
                </a:cxn>
                <a:cxn ang="0">
                  <a:pos x="33" y="63"/>
                </a:cxn>
              </a:cxnLst>
              <a:rect l="0" t="0" r="r" b="b"/>
              <a:pathLst>
                <a:path w="65" h="63">
                  <a:moveTo>
                    <a:pt x="33" y="63"/>
                  </a:moveTo>
                  <a:lnTo>
                    <a:pt x="38" y="63"/>
                  </a:lnTo>
                  <a:lnTo>
                    <a:pt x="44" y="61"/>
                  </a:lnTo>
                  <a:lnTo>
                    <a:pt x="50" y="57"/>
                  </a:lnTo>
                  <a:lnTo>
                    <a:pt x="56" y="53"/>
                  </a:lnTo>
                  <a:lnTo>
                    <a:pt x="57" y="50"/>
                  </a:lnTo>
                  <a:lnTo>
                    <a:pt x="61" y="44"/>
                  </a:lnTo>
                  <a:lnTo>
                    <a:pt x="63" y="38"/>
                  </a:lnTo>
                  <a:lnTo>
                    <a:pt x="65" y="31"/>
                  </a:lnTo>
                  <a:lnTo>
                    <a:pt x="63" y="25"/>
                  </a:lnTo>
                  <a:lnTo>
                    <a:pt x="61" y="19"/>
                  </a:lnTo>
                  <a:lnTo>
                    <a:pt x="57" y="12"/>
                  </a:lnTo>
                  <a:lnTo>
                    <a:pt x="56" y="10"/>
                  </a:lnTo>
                  <a:lnTo>
                    <a:pt x="50" y="4"/>
                  </a:lnTo>
                  <a:lnTo>
                    <a:pt x="44" y="2"/>
                  </a:lnTo>
                  <a:lnTo>
                    <a:pt x="38" y="0"/>
                  </a:lnTo>
                  <a:lnTo>
                    <a:pt x="33" y="0"/>
                  </a:lnTo>
                  <a:lnTo>
                    <a:pt x="25" y="0"/>
                  </a:lnTo>
                  <a:lnTo>
                    <a:pt x="19" y="2"/>
                  </a:lnTo>
                  <a:lnTo>
                    <a:pt x="14" y="4"/>
                  </a:lnTo>
                  <a:lnTo>
                    <a:pt x="10" y="10"/>
                  </a:lnTo>
                  <a:lnTo>
                    <a:pt x="4" y="12"/>
                  </a:lnTo>
                  <a:lnTo>
                    <a:pt x="2" y="19"/>
                  </a:lnTo>
                  <a:lnTo>
                    <a:pt x="0" y="25"/>
                  </a:lnTo>
                  <a:lnTo>
                    <a:pt x="0" y="31"/>
                  </a:lnTo>
                  <a:lnTo>
                    <a:pt x="0" y="38"/>
                  </a:lnTo>
                  <a:lnTo>
                    <a:pt x="2" y="44"/>
                  </a:lnTo>
                  <a:lnTo>
                    <a:pt x="4" y="50"/>
                  </a:lnTo>
                  <a:lnTo>
                    <a:pt x="10" y="53"/>
                  </a:lnTo>
                  <a:lnTo>
                    <a:pt x="14" y="57"/>
                  </a:lnTo>
                  <a:lnTo>
                    <a:pt x="19" y="61"/>
                  </a:lnTo>
                  <a:lnTo>
                    <a:pt x="25" y="63"/>
                  </a:lnTo>
                  <a:lnTo>
                    <a:pt x="33" y="63"/>
                  </a:lnTo>
                  <a:lnTo>
                    <a:pt x="33" y="63"/>
                  </a:lnTo>
                  <a:close/>
                </a:path>
              </a:pathLst>
            </a:custGeom>
            <a:solidFill>
              <a:srgbClr val="BDD6FF"/>
            </a:solidFill>
            <a:ln w="9525">
              <a:noFill/>
              <a:round/>
              <a:headEnd/>
              <a:tailEnd/>
            </a:ln>
          </p:spPr>
          <p:txBody>
            <a:bodyPr>
              <a:prstTxWarp prst="textNoShape">
                <a:avLst/>
              </a:prstTxWarp>
            </a:bodyPr>
            <a:lstStyle/>
            <a:p>
              <a:endParaRPr lang="es-MX"/>
            </a:p>
          </p:txBody>
        </p:sp>
        <p:sp>
          <p:nvSpPr>
            <p:cNvPr id="128071" name="Freeform 71"/>
            <p:cNvSpPr>
              <a:spLocks/>
            </p:cNvSpPr>
            <p:nvPr/>
          </p:nvSpPr>
          <p:spPr bwMode="auto">
            <a:xfrm>
              <a:off x="2292" y="2090"/>
              <a:ext cx="29" cy="28"/>
            </a:xfrm>
            <a:custGeom>
              <a:avLst/>
              <a:gdLst/>
              <a:ahLst/>
              <a:cxnLst>
                <a:cxn ang="0">
                  <a:pos x="21" y="57"/>
                </a:cxn>
                <a:cxn ang="0">
                  <a:pos x="25" y="57"/>
                </a:cxn>
                <a:cxn ang="0">
                  <a:pos x="32" y="57"/>
                </a:cxn>
                <a:cxn ang="0">
                  <a:pos x="36" y="55"/>
                </a:cxn>
                <a:cxn ang="0">
                  <a:pos x="44" y="55"/>
                </a:cxn>
                <a:cxn ang="0">
                  <a:pos x="51" y="48"/>
                </a:cxn>
                <a:cxn ang="0">
                  <a:pos x="59" y="40"/>
                </a:cxn>
                <a:cxn ang="0">
                  <a:pos x="59" y="35"/>
                </a:cxn>
                <a:cxn ang="0">
                  <a:pos x="59" y="27"/>
                </a:cxn>
                <a:cxn ang="0">
                  <a:pos x="57" y="21"/>
                </a:cxn>
                <a:cxn ang="0">
                  <a:pos x="55" y="15"/>
                </a:cxn>
                <a:cxn ang="0">
                  <a:pos x="47" y="8"/>
                </a:cxn>
                <a:cxn ang="0">
                  <a:pos x="40" y="2"/>
                </a:cxn>
                <a:cxn ang="0">
                  <a:pos x="34" y="0"/>
                </a:cxn>
                <a:cxn ang="0">
                  <a:pos x="27" y="0"/>
                </a:cxn>
                <a:cxn ang="0">
                  <a:pos x="21" y="0"/>
                </a:cxn>
                <a:cxn ang="0">
                  <a:pos x="15" y="4"/>
                </a:cxn>
                <a:cxn ang="0">
                  <a:pos x="11" y="6"/>
                </a:cxn>
                <a:cxn ang="0">
                  <a:pos x="8" y="10"/>
                </a:cxn>
                <a:cxn ang="0">
                  <a:pos x="4" y="15"/>
                </a:cxn>
                <a:cxn ang="0">
                  <a:pos x="2" y="21"/>
                </a:cxn>
                <a:cxn ang="0">
                  <a:pos x="0" y="31"/>
                </a:cxn>
                <a:cxn ang="0">
                  <a:pos x="4" y="42"/>
                </a:cxn>
                <a:cxn ang="0">
                  <a:pos x="6" y="46"/>
                </a:cxn>
                <a:cxn ang="0">
                  <a:pos x="9" y="52"/>
                </a:cxn>
                <a:cxn ang="0">
                  <a:pos x="15" y="54"/>
                </a:cxn>
                <a:cxn ang="0">
                  <a:pos x="21" y="57"/>
                </a:cxn>
                <a:cxn ang="0">
                  <a:pos x="21" y="57"/>
                </a:cxn>
              </a:cxnLst>
              <a:rect l="0" t="0" r="r" b="b"/>
              <a:pathLst>
                <a:path w="59" h="57">
                  <a:moveTo>
                    <a:pt x="21" y="57"/>
                  </a:moveTo>
                  <a:lnTo>
                    <a:pt x="25" y="57"/>
                  </a:lnTo>
                  <a:lnTo>
                    <a:pt x="32" y="57"/>
                  </a:lnTo>
                  <a:lnTo>
                    <a:pt x="36" y="55"/>
                  </a:lnTo>
                  <a:lnTo>
                    <a:pt x="44" y="55"/>
                  </a:lnTo>
                  <a:lnTo>
                    <a:pt x="51" y="48"/>
                  </a:lnTo>
                  <a:lnTo>
                    <a:pt x="59" y="40"/>
                  </a:lnTo>
                  <a:lnTo>
                    <a:pt x="59" y="35"/>
                  </a:lnTo>
                  <a:lnTo>
                    <a:pt x="59" y="27"/>
                  </a:lnTo>
                  <a:lnTo>
                    <a:pt x="57" y="21"/>
                  </a:lnTo>
                  <a:lnTo>
                    <a:pt x="55" y="15"/>
                  </a:lnTo>
                  <a:lnTo>
                    <a:pt x="47" y="8"/>
                  </a:lnTo>
                  <a:lnTo>
                    <a:pt x="40" y="2"/>
                  </a:lnTo>
                  <a:lnTo>
                    <a:pt x="34" y="0"/>
                  </a:lnTo>
                  <a:lnTo>
                    <a:pt x="27" y="0"/>
                  </a:lnTo>
                  <a:lnTo>
                    <a:pt x="21" y="0"/>
                  </a:lnTo>
                  <a:lnTo>
                    <a:pt x="15" y="4"/>
                  </a:lnTo>
                  <a:lnTo>
                    <a:pt x="11" y="6"/>
                  </a:lnTo>
                  <a:lnTo>
                    <a:pt x="8" y="10"/>
                  </a:lnTo>
                  <a:lnTo>
                    <a:pt x="4" y="15"/>
                  </a:lnTo>
                  <a:lnTo>
                    <a:pt x="2" y="21"/>
                  </a:lnTo>
                  <a:lnTo>
                    <a:pt x="0" y="31"/>
                  </a:lnTo>
                  <a:lnTo>
                    <a:pt x="4" y="42"/>
                  </a:lnTo>
                  <a:lnTo>
                    <a:pt x="6" y="46"/>
                  </a:lnTo>
                  <a:lnTo>
                    <a:pt x="9" y="52"/>
                  </a:lnTo>
                  <a:lnTo>
                    <a:pt x="15" y="54"/>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8072" name="Freeform 72"/>
            <p:cNvSpPr>
              <a:spLocks/>
            </p:cNvSpPr>
            <p:nvPr/>
          </p:nvSpPr>
          <p:spPr bwMode="auto">
            <a:xfrm>
              <a:off x="2346" y="2054"/>
              <a:ext cx="31" cy="28"/>
            </a:xfrm>
            <a:custGeom>
              <a:avLst/>
              <a:gdLst/>
              <a:ahLst/>
              <a:cxnLst>
                <a:cxn ang="0">
                  <a:pos x="21" y="57"/>
                </a:cxn>
                <a:cxn ang="0">
                  <a:pos x="27" y="57"/>
                </a:cxn>
                <a:cxn ang="0">
                  <a:pos x="33" y="57"/>
                </a:cxn>
                <a:cxn ang="0">
                  <a:pos x="38" y="55"/>
                </a:cxn>
                <a:cxn ang="0">
                  <a:pos x="44" y="55"/>
                </a:cxn>
                <a:cxn ang="0">
                  <a:pos x="54" y="48"/>
                </a:cxn>
                <a:cxn ang="0">
                  <a:pos x="59" y="38"/>
                </a:cxn>
                <a:cxn ang="0">
                  <a:pos x="59" y="32"/>
                </a:cxn>
                <a:cxn ang="0">
                  <a:pos x="61" y="27"/>
                </a:cxn>
                <a:cxn ang="0">
                  <a:pos x="59" y="21"/>
                </a:cxn>
                <a:cxn ang="0">
                  <a:pos x="57" y="17"/>
                </a:cxn>
                <a:cxn ang="0">
                  <a:pos x="54" y="11"/>
                </a:cxn>
                <a:cxn ang="0">
                  <a:pos x="50" y="10"/>
                </a:cxn>
                <a:cxn ang="0">
                  <a:pos x="46" y="4"/>
                </a:cxn>
                <a:cxn ang="0">
                  <a:pos x="40" y="4"/>
                </a:cxn>
                <a:cxn ang="0">
                  <a:pos x="35" y="0"/>
                </a:cxn>
                <a:cxn ang="0">
                  <a:pos x="29" y="0"/>
                </a:cxn>
                <a:cxn ang="0">
                  <a:pos x="23" y="0"/>
                </a:cxn>
                <a:cxn ang="0">
                  <a:pos x="19" y="4"/>
                </a:cxn>
                <a:cxn ang="0">
                  <a:pos x="10" y="10"/>
                </a:cxn>
                <a:cxn ang="0">
                  <a:pos x="2" y="21"/>
                </a:cxn>
                <a:cxn ang="0">
                  <a:pos x="0" y="25"/>
                </a:cxn>
                <a:cxn ang="0">
                  <a:pos x="0" y="32"/>
                </a:cxn>
                <a:cxn ang="0">
                  <a:pos x="0" y="36"/>
                </a:cxn>
                <a:cxn ang="0">
                  <a:pos x="4" y="44"/>
                </a:cxn>
                <a:cxn ang="0">
                  <a:pos x="12" y="51"/>
                </a:cxn>
                <a:cxn ang="0">
                  <a:pos x="21" y="57"/>
                </a:cxn>
                <a:cxn ang="0">
                  <a:pos x="21" y="57"/>
                </a:cxn>
              </a:cxnLst>
              <a:rect l="0" t="0" r="r" b="b"/>
              <a:pathLst>
                <a:path w="61" h="57">
                  <a:moveTo>
                    <a:pt x="21" y="57"/>
                  </a:moveTo>
                  <a:lnTo>
                    <a:pt x="27" y="57"/>
                  </a:lnTo>
                  <a:lnTo>
                    <a:pt x="33" y="57"/>
                  </a:lnTo>
                  <a:lnTo>
                    <a:pt x="38" y="55"/>
                  </a:lnTo>
                  <a:lnTo>
                    <a:pt x="44" y="55"/>
                  </a:lnTo>
                  <a:lnTo>
                    <a:pt x="54" y="48"/>
                  </a:lnTo>
                  <a:lnTo>
                    <a:pt x="59" y="38"/>
                  </a:lnTo>
                  <a:lnTo>
                    <a:pt x="59" y="32"/>
                  </a:lnTo>
                  <a:lnTo>
                    <a:pt x="61" y="27"/>
                  </a:lnTo>
                  <a:lnTo>
                    <a:pt x="59" y="21"/>
                  </a:lnTo>
                  <a:lnTo>
                    <a:pt x="57" y="17"/>
                  </a:lnTo>
                  <a:lnTo>
                    <a:pt x="54" y="11"/>
                  </a:lnTo>
                  <a:lnTo>
                    <a:pt x="50" y="10"/>
                  </a:lnTo>
                  <a:lnTo>
                    <a:pt x="46" y="4"/>
                  </a:lnTo>
                  <a:lnTo>
                    <a:pt x="40" y="4"/>
                  </a:lnTo>
                  <a:lnTo>
                    <a:pt x="35" y="0"/>
                  </a:lnTo>
                  <a:lnTo>
                    <a:pt x="29" y="0"/>
                  </a:lnTo>
                  <a:lnTo>
                    <a:pt x="23" y="0"/>
                  </a:lnTo>
                  <a:lnTo>
                    <a:pt x="19" y="4"/>
                  </a:lnTo>
                  <a:lnTo>
                    <a:pt x="10" y="10"/>
                  </a:lnTo>
                  <a:lnTo>
                    <a:pt x="2" y="21"/>
                  </a:lnTo>
                  <a:lnTo>
                    <a:pt x="0" y="25"/>
                  </a:lnTo>
                  <a:lnTo>
                    <a:pt x="0" y="32"/>
                  </a:lnTo>
                  <a:lnTo>
                    <a:pt x="0" y="36"/>
                  </a:lnTo>
                  <a:lnTo>
                    <a:pt x="4" y="44"/>
                  </a:lnTo>
                  <a:lnTo>
                    <a:pt x="12" y="51"/>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8073" name="Freeform 73"/>
            <p:cNvSpPr>
              <a:spLocks/>
            </p:cNvSpPr>
            <p:nvPr/>
          </p:nvSpPr>
          <p:spPr bwMode="auto">
            <a:xfrm>
              <a:off x="2402" y="2017"/>
              <a:ext cx="30" cy="29"/>
            </a:xfrm>
            <a:custGeom>
              <a:avLst/>
              <a:gdLst/>
              <a:ahLst/>
              <a:cxnLst>
                <a:cxn ang="0">
                  <a:pos x="21" y="57"/>
                </a:cxn>
                <a:cxn ang="0">
                  <a:pos x="25" y="57"/>
                </a:cxn>
                <a:cxn ang="0">
                  <a:pos x="31" y="57"/>
                </a:cxn>
                <a:cxn ang="0">
                  <a:pos x="37" y="55"/>
                </a:cxn>
                <a:cxn ang="0">
                  <a:pos x="42" y="55"/>
                </a:cxn>
                <a:cxn ang="0">
                  <a:pos x="46" y="49"/>
                </a:cxn>
                <a:cxn ang="0">
                  <a:pos x="52" y="47"/>
                </a:cxn>
                <a:cxn ang="0">
                  <a:pos x="56" y="44"/>
                </a:cxn>
                <a:cxn ang="0">
                  <a:pos x="59" y="38"/>
                </a:cxn>
                <a:cxn ang="0">
                  <a:pos x="59" y="32"/>
                </a:cxn>
                <a:cxn ang="0">
                  <a:pos x="59" y="26"/>
                </a:cxn>
                <a:cxn ang="0">
                  <a:pos x="58" y="21"/>
                </a:cxn>
                <a:cxn ang="0">
                  <a:pos x="56" y="15"/>
                </a:cxn>
                <a:cxn ang="0">
                  <a:pos x="50" y="7"/>
                </a:cxn>
                <a:cxn ang="0">
                  <a:pos x="40" y="2"/>
                </a:cxn>
                <a:cxn ang="0">
                  <a:pos x="33" y="0"/>
                </a:cxn>
                <a:cxn ang="0">
                  <a:pos x="27" y="0"/>
                </a:cxn>
                <a:cxn ang="0">
                  <a:pos x="21" y="0"/>
                </a:cxn>
                <a:cxn ang="0">
                  <a:pos x="16" y="4"/>
                </a:cxn>
                <a:cxn ang="0">
                  <a:pos x="10" y="6"/>
                </a:cxn>
                <a:cxn ang="0">
                  <a:pos x="6" y="9"/>
                </a:cxn>
                <a:cxn ang="0">
                  <a:pos x="2" y="15"/>
                </a:cxn>
                <a:cxn ang="0">
                  <a:pos x="2" y="21"/>
                </a:cxn>
                <a:cxn ang="0">
                  <a:pos x="0" y="30"/>
                </a:cxn>
                <a:cxn ang="0">
                  <a:pos x="2" y="42"/>
                </a:cxn>
                <a:cxn ang="0">
                  <a:pos x="4" y="45"/>
                </a:cxn>
                <a:cxn ang="0">
                  <a:pos x="10" y="49"/>
                </a:cxn>
                <a:cxn ang="0">
                  <a:pos x="14" y="53"/>
                </a:cxn>
                <a:cxn ang="0">
                  <a:pos x="21" y="57"/>
                </a:cxn>
                <a:cxn ang="0">
                  <a:pos x="21" y="57"/>
                </a:cxn>
              </a:cxnLst>
              <a:rect l="0" t="0" r="r" b="b"/>
              <a:pathLst>
                <a:path w="59" h="57">
                  <a:moveTo>
                    <a:pt x="21" y="57"/>
                  </a:moveTo>
                  <a:lnTo>
                    <a:pt x="25" y="57"/>
                  </a:lnTo>
                  <a:lnTo>
                    <a:pt x="31" y="57"/>
                  </a:lnTo>
                  <a:lnTo>
                    <a:pt x="37" y="55"/>
                  </a:lnTo>
                  <a:lnTo>
                    <a:pt x="42" y="55"/>
                  </a:lnTo>
                  <a:lnTo>
                    <a:pt x="46" y="49"/>
                  </a:lnTo>
                  <a:lnTo>
                    <a:pt x="52" y="47"/>
                  </a:lnTo>
                  <a:lnTo>
                    <a:pt x="56" y="44"/>
                  </a:lnTo>
                  <a:lnTo>
                    <a:pt x="59" y="38"/>
                  </a:lnTo>
                  <a:lnTo>
                    <a:pt x="59" y="32"/>
                  </a:lnTo>
                  <a:lnTo>
                    <a:pt x="59" y="26"/>
                  </a:lnTo>
                  <a:lnTo>
                    <a:pt x="58" y="21"/>
                  </a:lnTo>
                  <a:lnTo>
                    <a:pt x="56" y="15"/>
                  </a:lnTo>
                  <a:lnTo>
                    <a:pt x="50" y="7"/>
                  </a:lnTo>
                  <a:lnTo>
                    <a:pt x="40" y="2"/>
                  </a:lnTo>
                  <a:lnTo>
                    <a:pt x="33" y="0"/>
                  </a:lnTo>
                  <a:lnTo>
                    <a:pt x="27" y="0"/>
                  </a:lnTo>
                  <a:lnTo>
                    <a:pt x="21" y="0"/>
                  </a:lnTo>
                  <a:lnTo>
                    <a:pt x="16" y="4"/>
                  </a:lnTo>
                  <a:lnTo>
                    <a:pt x="10" y="6"/>
                  </a:lnTo>
                  <a:lnTo>
                    <a:pt x="6" y="9"/>
                  </a:lnTo>
                  <a:lnTo>
                    <a:pt x="2" y="15"/>
                  </a:lnTo>
                  <a:lnTo>
                    <a:pt x="2" y="21"/>
                  </a:lnTo>
                  <a:lnTo>
                    <a:pt x="0" y="30"/>
                  </a:lnTo>
                  <a:lnTo>
                    <a:pt x="2" y="42"/>
                  </a:lnTo>
                  <a:lnTo>
                    <a:pt x="4" y="45"/>
                  </a:lnTo>
                  <a:lnTo>
                    <a:pt x="10" y="49"/>
                  </a:lnTo>
                  <a:lnTo>
                    <a:pt x="14" y="53"/>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8074" name="Freeform 74"/>
            <p:cNvSpPr>
              <a:spLocks/>
            </p:cNvSpPr>
            <p:nvPr/>
          </p:nvSpPr>
          <p:spPr bwMode="auto">
            <a:xfrm>
              <a:off x="2456" y="1980"/>
              <a:ext cx="30" cy="30"/>
            </a:xfrm>
            <a:custGeom>
              <a:avLst/>
              <a:gdLst/>
              <a:ahLst/>
              <a:cxnLst>
                <a:cxn ang="0">
                  <a:pos x="21" y="59"/>
                </a:cxn>
                <a:cxn ang="0">
                  <a:pos x="26" y="59"/>
                </a:cxn>
                <a:cxn ang="0">
                  <a:pos x="32" y="59"/>
                </a:cxn>
                <a:cxn ang="0">
                  <a:pos x="38" y="59"/>
                </a:cxn>
                <a:cxn ang="0">
                  <a:pos x="44" y="57"/>
                </a:cxn>
                <a:cxn ang="0">
                  <a:pos x="51" y="49"/>
                </a:cxn>
                <a:cxn ang="0">
                  <a:pos x="59" y="40"/>
                </a:cxn>
                <a:cxn ang="0">
                  <a:pos x="59" y="34"/>
                </a:cxn>
                <a:cxn ang="0">
                  <a:pos x="59" y="28"/>
                </a:cxn>
                <a:cxn ang="0">
                  <a:pos x="59" y="22"/>
                </a:cxn>
                <a:cxn ang="0">
                  <a:pos x="57" y="19"/>
                </a:cxn>
                <a:cxn ang="0">
                  <a:pos x="51" y="13"/>
                </a:cxn>
                <a:cxn ang="0">
                  <a:pos x="49" y="9"/>
                </a:cxn>
                <a:cxn ang="0">
                  <a:pos x="45" y="5"/>
                </a:cxn>
                <a:cxn ang="0">
                  <a:pos x="40" y="3"/>
                </a:cxn>
                <a:cxn ang="0">
                  <a:pos x="28" y="0"/>
                </a:cxn>
                <a:cxn ang="0">
                  <a:pos x="17" y="3"/>
                </a:cxn>
                <a:cxn ang="0">
                  <a:pos x="7" y="11"/>
                </a:cxn>
                <a:cxn ang="0">
                  <a:pos x="2" y="22"/>
                </a:cxn>
                <a:cxn ang="0">
                  <a:pos x="0" y="26"/>
                </a:cxn>
                <a:cxn ang="0">
                  <a:pos x="0" y="34"/>
                </a:cxn>
                <a:cxn ang="0">
                  <a:pos x="0" y="38"/>
                </a:cxn>
                <a:cxn ang="0">
                  <a:pos x="4" y="45"/>
                </a:cxn>
                <a:cxn ang="0">
                  <a:pos x="9" y="53"/>
                </a:cxn>
                <a:cxn ang="0">
                  <a:pos x="21" y="59"/>
                </a:cxn>
                <a:cxn ang="0">
                  <a:pos x="21" y="59"/>
                </a:cxn>
              </a:cxnLst>
              <a:rect l="0" t="0" r="r" b="b"/>
              <a:pathLst>
                <a:path w="59" h="59">
                  <a:moveTo>
                    <a:pt x="21" y="59"/>
                  </a:moveTo>
                  <a:lnTo>
                    <a:pt x="26" y="59"/>
                  </a:lnTo>
                  <a:lnTo>
                    <a:pt x="32" y="59"/>
                  </a:lnTo>
                  <a:lnTo>
                    <a:pt x="38" y="59"/>
                  </a:lnTo>
                  <a:lnTo>
                    <a:pt x="44" y="57"/>
                  </a:lnTo>
                  <a:lnTo>
                    <a:pt x="51" y="49"/>
                  </a:lnTo>
                  <a:lnTo>
                    <a:pt x="59" y="40"/>
                  </a:lnTo>
                  <a:lnTo>
                    <a:pt x="59" y="34"/>
                  </a:lnTo>
                  <a:lnTo>
                    <a:pt x="59" y="28"/>
                  </a:lnTo>
                  <a:lnTo>
                    <a:pt x="59" y="22"/>
                  </a:lnTo>
                  <a:lnTo>
                    <a:pt x="57" y="19"/>
                  </a:lnTo>
                  <a:lnTo>
                    <a:pt x="51" y="13"/>
                  </a:lnTo>
                  <a:lnTo>
                    <a:pt x="49" y="9"/>
                  </a:lnTo>
                  <a:lnTo>
                    <a:pt x="45" y="5"/>
                  </a:lnTo>
                  <a:lnTo>
                    <a:pt x="40" y="3"/>
                  </a:lnTo>
                  <a:lnTo>
                    <a:pt x="28" y="0"/>
                  </a:lnTo>
                  <a:lnTo>
                    <a:pt x="17" y="3"/>
                  </a:lnTo>
                  <a:lnTo>
                    <a:pt x="7" y="11"/>
                  </a:lnTo>
                  <a:lnTo>
                    <a:pt x="2" y="22"/>
                  </a:lnTo>
                  <a:lnTo>
                    <a:pt x="0" y="26"/>
                  </a:lnTo>
                  <a:lnTo>
                    <a:pt x="0" y="34"/>
                  </a:lnTo>
                  <a:lnTo>
                    <a:pt x="0" y="38"/>
                  </a:lnTo>
                  <a:lnTo>
                    <a:pt x="4" y="45"/>
                  </a:lnTo>
                  <a:lnTo>
                    <a:pt x="9" y="53"/>
                  </a:lnTo>
                  <a:lnTo>
                    <a:pt x="21" y="59"/>
                  </a:lnTo>
                  <a:lnTo>
                    <a:pt x="21" y="59"/>
                  </a:lnTo>
                  <a:close/>
                </a:path>
              </a:pathLst>
            </a:custGeom>
            <a:solidFill>
              <a:srgbClr val="000000"/>
            </a:solidFill>
            <a:ln w="9525">
              <a:noFill/>
              <a:round/>
              <a:headEnd/>
              <a:tailEnd/>
            </a:ln>
          </p:spPr>
          <p:txBody>
            <a:bodyPr>
              <a:prstTxWarp prst="textNoShape">
                <a:avLst/>
              </a:prstTxWarp>
            </a:bodyPr>
            <a:lstStyle/>
            <a:p>
              <a:endParaRPr lang="es-MX"/>
            </a:p>
          </p:txBody>
        </p:sp>
        <p:sp>
          <p:nvSpPr>
            <p:cNvPr id="128075" name="Freeform 75"/>
            <p:cNvSpPr>
              <a:spLocks/>
            </p:cNvSpPr>
            <p:nvPr/>
          </p:nvSpPr>
          <p:spPr bwMode="auto">
            <a:xfrm>
              <a:off x="2512" y="1945"/>
              <a:ext cx="30" cy="29"/>
            </a:xfrm>
            <a:custGeom>
              <a:avLst/>
              <a:gdLst/>
              <a:ahLst/>
              <a:cxnLst>
                <a:cxn ang="0">
                  <a:pos x="23" y="57"/>
                </a:cxn>
                <a:cxn ang="0">
                  <a:pos x="29" y="57"/>
                </a:cxn>
                <a:cxn ang="0">
                  <a:pos x="32" y="57"/>
                </a:cxn>
                <a:cxn ang="0">
                  <a:pos x="38" y="55"/>
                </a:cxn>
                <a:cxn ang="0">
                  <a:pos x="44" y="55"/>
                </a:cxn>
                <a:cxn ang="0">
                  <a:pos x="50" y="52"/>
                </a:cxn>
                <a:cxn ang="0">
                  <a:pos x="53" y="48"/>
                </a:cxn>
                <a:cxn ang="0">
                  <a:pos x="57" y="44"/>
                </a:cxn>
                <a:cxn ang="0">
                  <a:pos x="61" y="38"/>
                </a:cxn>
                <a:cxn ang="0">
                  <a:pos x="61" y="33"/>
                </a:cxn>
                <a:cxn ang="0">
                  <a:pos x="61" y="27"/>
                </a:cxn>
                <a:cxn ang="0">
                  <a:pos x="57" y="19"/>
                </a:cxn>
                <a:cxn ang="0">
                  <a:pos x="57" y="16"/>
                </a:cxn>
                <a:cxn ang="0">
                  <a:pos x="50" y="8"/>
                </a:cxn>
                <a:cxn ang="0">
                  <a:pos x="42" y="2"/>
                </a:cxn>
                <a:cxn ang="0">
                  <a:pos x="34" y="0"/>
                </a:cxn>
                <a:cxn ang="0">
                  <a:pos x="29" y="0"/>
                </a:cxn>
                <a:cxn ang="0">
                  <a:pos x="23" y="0"/>
                </a:cxn>
                <a:cxn ang="0">
                  <a:pos x="17" y="4"/>
                </a:cxn>
                <a:cxn ang="0">
                  <a:pos x="12" y="6"/>
                </a:cxn>
                <a:cxn ang="0">
                  <a:pos x="8" y="10"/>
                </a:cxn>
                <a:cxn ang="0">
                  <a:pos x="4" y="16"/>
                </a:cxn>
                <a:cxn ang="0">
                  <a:pos x="2" y="21"/>
                </a:cxn>
                <a:cxn ang="0">
                  <a:pos x="0" y="33"/>
                </a:cxn>
                <a:cxn ang="0">
                  <a:pos x="4" y="42"/>
                </a:cxn>
                <a:cxn ang="0">
                  <a:pos x="6" y="46"/>
                </a:cxn>
                <a:cxn ang="0">
                  <a:pos x="12" y="52"/>
                </a:cxn>
                <a:cxn ang="0">
                  <a:pos x="15" y="54"/>
                </a:cxn>
                <a:cxn ang="0">
                  <a:pos x="23" y="57"/>
                </a:cxn>
                <a:cxn ang="0">
                  <a:pos x="23" y="57"/>
                </a:cxn>
              </a:cxnLst>
              <a:rect l="0" t="0" r="r" b="b"/>
              <a:pathLst>
                <a:path w="61" h="57">
                  <a:moveTo>
                    <a:pt x="23" y="57"/>
                  </a:moveTo>
                  <a:lnTo>
                    <a:pt x="29" y="57"/>
                  </a:lnTo>
                  <a:lnTo>
                    <a:pt x="32" y="57"/>
                  </a:lnTo>
                  <a:lnTo>
                    <a:pt x="38" y="55"/>
                  </a:lnTo>
                  <a:lnTo>
                    <a:pt x="44" y="55"/>
                  </a:lnTo>
                  <a:lnTo>
                    <a:pt x="50" y="52"/>
                  </a:lnTo>
                  <a:lnTo>
                    <a:pt x="53" y="48"/>
                  </a:lnTo>
                  <a:lnTo>
                    <a:pt x="57" y="44"/>
                  </a:lnTo>
                  <a:lnTo>
                    <a:pt x="61" y="38"/>
                  </a:lnTo>
                  <a:lnTo>
                    <a:pt x="61" y="33"/>
                  </a:lnTo>
                  <a:lnTo>
                    <a:pt x="61" y="27"/>
                  </a:lnTo>
                  <a:lnTo>
                    <a:pt x="57" y="19"/>
                  </a:lnTo>
                  <a:lnTo>
                    <a:pt x="57" y="16"/>
                  </a:lnTo>
                  <a:lnTo>
                    <a:pt x="50" y="8"/>
                  </a:lnTo>
                  <a:lnTo>
                    <a:pt x="42" y="2"/>
                  </a:lnTo>
                  <a:lnTo>
                    <a:pt x="34" y="0"/>
                  </a:lnTo>
                  <a:lnTo>
                    <a:pt x="29" y="0"/>
                  </a:lnTo>
                  <a:lnTo>
                    <a:pt x="23" y="0"/>
                  </a:lnTo>
                  <a:lnTo>
                    <a:pt x="17" y="4"/>
                  </a:lnTo>
                  <a:lnTo>
                    <a:pt x="12" y="6"/>
                  </a:lnTo>
                  <a:lnTo>
                    <a:pt x="8" y="10"/>
                  </a:lnTo>
                  <a:lnTo>
                    <a:pt x="4" y="16"/>
                  </a:lnTo>
                  <a:lnTo>
                    <a:pt x="2" y="21"/>
                  </a:lnTo>
                  <a:lnTo>
                    <a:pt x="0" y="33"/>
                  </a:lnTo>
                  <a:lnTo>
                    <a:pt x="4" y="42"/>
                  </a:lnTo>
                  <a:lnTo>
                    <a:pt x="6" y="46"/>
                  </a:lnTo>
                  <a:lnTo>
                    <a:pt x="12" y="52"/>
                  </a:lnTo>
                  <a:lnTo>
                    <a:pt x="15" y="54"/>
                  </a:lnTo>
                  <a:lnTo>
                    <a:pt x="23" y="57"/>
                  </a:lnTo>
                  <a:lnTo>
                    <a:pt x="23" y="57"/>
                  </a:lnTo>
                  <a:close/>
                </a:path>
              </a:pathLst>
            </a:custGeom>
            <a:solidFill>
              <a:srgbClr val="000000"/>
            </a:solidFill>
            <a:ln w="9525">
              <a:noFill/>
              <a:round/>
              <a:headEnd/>
              <a:tailEnd/>
            </a:ln>
          </p:spPr>
          <p:txBody>
            <a:bodyPr>
              <a:prstTxWarp prst="textNoShape">
                <a:avLst/>
              </a:prstTxWarp>
            </a:bodyPr>
            <a:lstStyle/>
            <a:p>
              <a:endParaRPr lang="es-MX"/>
            </a:p>
          </p:txBody>
        </p:sp>
        <p:sp>
          <p:nvSpPr>
            <p:cNvPr id="128076" name="Freeform 76"/>
            <p:cNvSpPr>
              <a:spLocks/>
            </p:cNvSpPr>
            <p:nvPr/>
          </p:nvSpPr>
          <p:spPr bwMode="auto">
            <a:xfrm>
              <a:off x="2566" y="1908"/>
              <a:ext cx="30" cy="30"/>
            </a:xfrm>
            <a:custGeom>
              <a:avLst/>
              <a:gdLst/>
              <a:ahLst/>
              <a:cxnLst>
                <a:cxn ang="0">
                  <a:pos x="22" y="59"/>
                </a:cxn>
                <a:cxn ang="0">
                  <a:pos x="28" y="59"/>
                </a:cxn>
                <a:cxn ang="0">
                  <a:pos x="34" y="59"/>
                </a:cxn>
                <a:cxn ang="0">
                  <a:pos x="38" y="59"/>
                </a:cxn>
                <a:cxn ang="0">
                  <a:pos x="45" y="57"/>
                </a:cxn>
                <a:cxn ang="0">
                  <a:pos x="55" y="50"/>
                </a:cxn>
                <a:cxn ang="0">
                  <a:pos x="60" y="40"/>
                </a:cxn>
                <a:cxn ang="0">
                  <a:pos x="60" y="34"/>
                </a:cxn>
                <a:cxn ang="0">
                  <a:pos x="60" y="29"/>
                </a:cxn>
                <a:cxn ang="0">
                  <a:pos x="58" y="21"/>
                </a:cxn>
                <a:cxn ang="0">
                  <a:pos x="58" y="17"/>
                </a:cxn>
                <a:cxn ang="0">
                  <a:pos x="51" y="8"/>
                </a:cxn>
                <a:cxn ang="0">
                  <a:pos x="41" y="4"/>
                </a:cxn>
                <a:cxn ang="0">
                  <a:pos x="36" y="0"/>
                </a:cxn>
                <a:cxn ang="0">
                  <a:pos x="30" y="0"/>
                </a:cxn>
                <a:cxn ang="0">
                  <a:pos x="24" y="0"/>
                </a:cxn>
                <a:cxn ang="0">
                  <a:pos x="19" y="4"/>
                </a:cxn>
                <a:cxn ang="0">
                  <a:pos x="9" y="12"/>
                </a:cxn>
                <a:cxn ang="0">
                  <a:pos x="3" y="21"/>
                </a:cxn>
                <a:cxn ang="0">
                  <a:pos x="0" y="27"/>
                </a:cxn>
                <a:cxn ang="0">
                  <a:pos x="1" y="34"/>
                </a:cxn>
                <a:cxn ang="0">
                  <a:pos x="1" y="38"/>
                </a:cxn>
                <a:cxn ang="0">
                  <a:pos x="5" y="46"/>
                </a:cxn>
                <a:cxn ang="0">
                  <a:pos x="13" y="53"/>
                </a:cxn>
                <a:cxn ang="0">
                  <a:pos x="22" y="59"/>
                </a:cxn>
                <a:cxn ang="0">
                  <a:pos x="22" y="59"/>
                </a:cxn>
              </a:cxnLst>
              <a:rect l="0" t="0" r="r" b="b"/>
              <a:pathLst>
                <a:path w="60" h="59">
                  <a:moveTo>
                    <a:pt x="22" y="59"/>
                  </a:moveTo>
                  <a:lnTo>
                    <a:pt x="28" y="59"/>
                  </a:lnTo>
                  <a:lnTo>
                    <a:pt x="34" y="59"/>
                  </a:lnTo>
                  <a:lnTo>
                    <a:pt x="38" y="59"/>
                  </a:lnTo>
                  <a:lnTo>
                    <a:pt x="45" y="57"/>
                  </a:lnTo>
                  <a:lnTo>
                    <a:pt x="55" y="50"/>
                  </a:lnTo>
                  <a:lnTo>
                    <a:pt x="60" y="40"/>
                  </a:lnTo>
                  <a:lnTo>
                    <a:pt x="60" y="34"/>
                  </a:lnTo>
                  <a:lnTo>
                    <a:pt x="60" y="29"/>
                  </a:lnTo>
                  <a:lnTo>
                    <a:pt x="58" y="21"/>
                  </a:lnTo>
                  <a:lnTo>
                    <a:pt x="58" y="17"/>
                  </a:lnTo>
                  <a:lnTo>
                    <a:pt x="51" y="8"/>
                  </a:lnTo>
                  <a:lnTo>
                    <a:pt x="41" y="4"/>
                  </a:lnTo>
                  <a:lnTo>
                    <a:pt x="36" y="0"/>
                  </a:lnTo>
                  <a:lnTo>
                    <a:pt x="30" y="0"/>
                  </a:lnTo>
                  <a:lnTo>
                    <a:pt x="24" y="0"/>
                  </a:lnTo>
                  <a:lnTo>
                    <a:pt x="19" y="4"/>
                  </a:lnTo>
                  <a:lnTo>
                    <a:pt x="9" y="12"/>
                  </a:lnTo>
                  <a:lnTo>
                    <a:pt x="3" y="21"/>
                  </a:lnTo>
                  <a:lnTo>
                    <a:pt x="0" y="27"/>
                  </a:lnTo>
                  <a:lnTo>
                    <a:pt x="1" y="34"/>
                  </a:lnTo>
                  <a:lnTo>
                    <a:pt x="1" y="38"/>
                  </a:lnTo>
                  <a:lnTo>
                    <a:pt x="5" y="46"/>
                  </a:lnTo>
                  <a:lnTo>
                    <a:pt x="13" y="53"/>
                  </a:lnTo>
                  <a:lnTo>
                    <a:pt x="22" y="59"/>
                  </a:lnTo>
                  <a:lnTo>
                    <a:pt x="22" y="59"/>
                  </a:lnTo>
                  <a:close/>
                </a:path>
              </a:pathLst>
            </a:custGeom>
            <a:solidFill>
              <a:srgbClr val="000000"/>
            </a:solidFill>
            <a:ln w="9525">
              <a:noFill/>
              <a:round/>
              <a:headEnd/>
              <a:tailEnd/>
            </a:ln>
          </p:spPr>
          <p:txBody>
            <a:bodyPr>
              <a:prstTxWarp prst="textNoShape">
                <a:avLst/>
              </a:prstTxWarp>
            </a:bodyPr>
            <a:lstStyle/>
            <a:p>
              <a:endParaRPr lang="es-MX"/>
            </a:p>
          </p:txBody>
        </p:sp>
      </p:grpSp>
      <p:sp>
        <p:nvSpPr>
          <p:cNvPr id="128077" name="Rectangle 77"/>
          <p:cNvSpPr>
            <a:spLocks noGrp="1" noChangeArrowheads="1"/>
          </p:cNvSpPr>
          <p:nvPr>
            <p:ph type="title"/>
          </p:nvPr>
        </p:nvSpPr>
        <p:spPr>
          <a:xfrm>
            <a:off x="655638" y="171450"/>
            <a:ext cx="8031162" cy="1143000"/>
          </a:xfrm>
        </p:spPr>
        <p:txBody>
          <a:bodyPr/>
          <a:lstStyle/>
          <a:p>
            <a:r>
              <a:rPr lang="es-ES_tradnl"/>
              <a:t>Cómo Motivar el Deseo</a:t>
            </a:r>
            <a:endParaRPr lang="es-ES"/>
          </a:p>
        </p:txBody>
      </p:sp>
      <p:sp>
        <p:nvSpPr>
          <p:cNvPr id="128078" name="Rectangle 78"/>
          <p:cNvSpPr>
            <a:spLocks noGrp="1" noChangeArrowheads="1"/>
          </p:cNvSpPr>
          <p:nvPr>
            <p:ph type="body" idx="1"/>
          </p:nvPr>
        </p:nvSpPr>
        <p:spPr>
          <a:xfrm>
            <a:off x="777546" y="1066910"/>
            <a:ext cx="5730875" cy="3914775"/>
          </a:xfrm>
        </p:spPr>
        <p:txBody>
          <a:bodyPr/>
          <a:lstStyle/>
          <a:p>
            <a:pPr algn="just"/>
            <a:r>
              <a:rPr lang="es-ES_tradnl" sz="2800" dirty="0"/>
              <a:t>Llevando al interesado a descubrir que las promesas de Dios son fieles y verdaderas</a:t>
            </a:r>
          </a:p>
          <a:p>
            <a:pPr algn="just"/>
            <a:r>
              <a:rPr lang="es-ES_tradnl" sz="2800" dirty="0"/>
              <a:t>Mostrando los beneficios de la vida cristiana</a:t>
            </a:r>
          </a:p>
          <a:p>
            <a:pPr algn="just"/>
            <a:r>
              <a:rPr lang="es-ES_tradnl" sz="2800" dirty="0"/>
              <a:t>El ejemplo de otros creyentes</a:t>
            </a:r>
          </a:p>
          <a:p>
            <a:pPr algn="just"/>
            <a:r>
              <a:rPr lang="es-ES_tradnl" sz="2800" dirty="0"/>
              <a:t>Descubrir el propósito de Dios para la vida</a:t>
            </a:r>
          </a:p>
          <a:p>
            <a:pPr lvl="1" algn="just"/>
            <a:r>
              <a:rPr lang="es-ES_tradnl" sz="2000" dirty="0"/>
              <a:t>El ser humano necesita tener un propósito que le de significado y razón de ser a su vida</a:t>
            </a:r>
          </a:p>
        </p:txBody>
      </p:sp>
      <p:sp>
        <p:nvSpPr>
          <p:cNvPr id="128079" name="Text Box 79"/>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28078">
                                            <p:txEl>
                                              <p:pRg st="3" end="3"/>
                                            </p:txEl>
                                          </p:spTgt>
                                        </p:tgtEl>
                                        <p:attrNameLst>
                                          <p:attrName>style.visibility</p:attrName>
                                        </p:attrNameLst>
                                      </p:cBhvr>
                                      <p:to>
                                        <p:strVal val="visible"/>
                                      </p:to>
                                    </p:set>
                                    <p:anim calcmode="lin" valueType="num">
                                      <p:cBhvr>
                                        <p:cTn id="7" dur="500" fill="hold"/>
                                        <p:tgtEl>
                                          <p:spTgt spid="128078">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28078">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28078">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28078">
                                            <p:txEl>
                                              <p:pRg st="3" end="3"/>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28078">
                                            <p:txEl>
                                              <p:pRg st="4" end="4"/>
                                            </p:txEl>
                                          </p:spTgt>
                                        </p:tgtEl>
                                        <p:attrNameLst>
                                          <p:attrName>style.visibility</p:attrName>
                                        </p:attrNameLst>
                                      </p:cBhvr>
                                      <p:to>
                                        <p:strVal val="visible"/>
                                      </p:to>
                                    </p:set>
                                    <p:anim calcmode="lin" valueType="num">
                                      <p:cBhvr additive="base">
                                        <p:cTn id="14" dur="2000" fill="hold"/>
                                        <p:tgtEl>
                                          <p:spTgt spid="128078">
                                            <p:txEl>
                                              <p:pRg st="4" end="4"/>
                                            </p:txEl>
                                          </p:spTgt>
                                        </p:tgtEl>
                                        <p:attrNameLst>
                                          <p:attrName>ppt_x</p:attrName>
                                        </p:attrNameLst>
                                      </p:cBhvr>
                                      <p:tavLst>
                                        <p:tav tm="0">
                                          <p:val>
                                            <p:strVal val="#ppt_x"/>
                                          </p:val>
                                        </p:tav>
                                        <p:tav tm="100000">
                                          <p:val>
                                            <p:strVal val="#ppt_x"/>
                                          </p:val>
                                        </p:tav>
                                      </p:tavLst>
                                    </p:anim>
                                    <p:anim calcmode="lin" valueType="num">
                                      <p:cBhvr additive="base">
                                        <p:cTn id="15" dur="2000" fill="hold"/>
                                        <p:tgtEl>
                                          <p:spTgt spid="12807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78" grpId="0" uiExpand="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0050" name="Group 2"/>
          <p:cNvGrpSpPr>
            <a:grpSpLocks noChangeAspect="1"/>
          </p:cNvGrpSpPr>
          <p:nvPr/>
        </p:nvGrpSpPr>
        <p:grpSpPr bwMode="auto">
          <a:xfrm>
            <a:off x="5922963" y="2184400"/>
            <a:ext cx="3221037" cy="3074988"/>
            <a:chOff x="2156" y="1469"/>
            <a:chExt cx="1447" cy="1381"/>
          </a:xfrm>
        </p:grpSpPr>
        <p:sp>
          <p:nvSpPr>
            <p:cNvPr id="130051" name="AutoShape 3"/>
            <p:cNvSpPr>
              <a:spLocks noChangeAspect="1" noChangeArrowheads="1" noTextEdit="1"/>
            </p:cNvSpPr>
            <p:nvPr/>
          </p:nvSpPr>
          <p:spPr bwMode="auto">
            <a:xfrm>
              <a:off x="2156" y="1469"/>
              <a:ext cx="1447" cy="1381"/>
            </a:xfrm>
            <a:prstGeom prst="rect">
              <a:avLst/>
            </a:prstGeom>
            <a:noFill/>
            <a:ln w="9525">
              <a:noFill/>
              <a:miter lim="800000"/>
              <a:headEnd/>
              <a:tailEnd/>
            </a:ln>
          </p:spPr>
          <p:txBody>
            <a:bodyPr>
              <a:prstTxWarp prst="textNoShape">
                <a:avLst/>
              </a:prstTxWarp>
            </a:bodyPr>
            <a:lstStyle/>
            <a:p>
              <a:endParaRPr lang="es-MX"/>
            </a:p>
          </p:txBody>
        </p:sp>
        <p:sp>
          <p:nvSpPr>
            <p:cNvPr id="130052" name="Freeform 4"/>
            <p:cNvSpPr>
              <a:spLocks/>
            </p:cNvSpPr>
            <p:nvPr/>
          </p:nvSpPr>
          <p:spPr bwMode="auto">
            <a:xfrm>
              <a:off x="2158" y="1788"/>
              <a:ext cx="1366" cy="1043"/>
            </a:xfrm>
            <a:custGeom>
              <a:avLst/>
              <a:gdLst/>
              <a:ahLst/>
              <a:cxnLst>
                <a:cxn ang="0">
                  <a:pos x="772" y="0"/>
                </a:cxn>
                <a:cxn ang="0">
                  <a:pos x="770" y="2"/>
                </a:cxn>
                <a:cxn ang="0">
                  <a:pos x="768" y="11"/>
                </a:cxn>
                <a:cxn ang="0">
                  <a:pos x="764" y="23"/>
                </a:cxn>
                <a:cxn ang="0">
                  <a:pos x="762" y="42"/>
                </a:cxn>
                <a:cxn ang="0">
                  <a:pos x="758" y="62"/>
                </a:cxn>
                <a:cxn ang="0">
                  <a:pos x="758" y="89"/>
                </a:cxn>
                <a:cxn ang="0">
                  <a:pos x="757" y="119"/>
                </a:cxn>
                <a:cxn ang="0">
                  <a:pos x="760" y="152"/>
                </a:cxn>
                <a:cxn ang="0">
                  <a:pos x="762" y="186"/>
                </a:cxn>
                <a:cxn ang="0">
                  <a:pos x="770" y="224"/>
                </a:cxn>
                <a:cxn ang="0">
                  <a:pos x="779" y="264"/>
                </a:cxn>
                <a:cxn ang="0">
                  <a:pos x="793" y="306"/>
                </a:cxn>
                <a:cxn ang="0">
                  <a:pos x="812" y="348"/>
                </a:cxn>
                <a:cxn ang="0">
                  <a:pos x="835" y="391"/>
                </a:cxn>
                <a:cxn ang="0">
                  <a:pos x="863" y="435"/>
                </a:cxn>
                <a:cxn ang="0">
                  <a:pos x="899" y="481"/>
                </a:cxn>
                <a:cxn ang="0">
                  <a:pos x="0" y="1313"/>
                </a:cxn>
                <a:cxn ang="0">
                  <a:pos x="604" y="1828"/>
                </a:cxn>
                <a:cxn ang="0">
                  <a:pos x="825" y="1621"/>
                </a:cxn>
                <a:cxn ang="0">
                  <a:pos x="1603" y="2085"/>
                </a:cxn>
                <a:cxn ang="0">
                  <a:pos x="2732" y="644"/>
                </a:cxn>
                <a:cxn ang="0">
                  <a:pos x="2599" y="568"/>
                </a:cxn>
                <a:cxn ang="0">
                  <a:pos x="772" y="0"/>
                </a:cxn>
                <a:cxn ang="0">
                  <a:pos x="772" y="0"/>
                </a:cxn>
              </a:cxnLst>
              <a:rect l="0" t="0" r="r" b="b"/>
              <a:pathLst>
                <a:path w="2732" h="2085">
                  <a:moveTo>
                    <a:pt x="772" y="0"/>
                  </a:moveTo>
                  <a:lnTo>
                    <a:pt x="770" y="2"/>
                  </a:lnTo>
                  <a:lnTo>
                    <a:pt x="768" y="11"/>
                  </a:lnTo>
                  <a:lnTo>
                    <a:pt x="764" y="23"/>
                  </a:lnTo>
                  <a:lnTo>
                    <a:pt x="762" y="42"/>
                  </a:lnTo>
                  <a:lnTo>
                    <a:pt x="758" y="62"/>
                  </a:lnTo>
                  <a:lnTo>
                    <a:pt x="758" y="89"/>
                  </a:lnTo>
                  <a:lnTo>
                    <a:pt x="757" y="119"/>
                  </a:lnTo>
                  <a:lnTo>
                    <a:pt x="760" y="152"/>
                  </a:lnTo>
                  <a:lnTo>
                    <a:pt x="762" y="186"/>
                  </a:lnTo>
                  <a:lnTo>
                    <a:pt x="770" y="224"/>
                  </a:lnTo>
                  <a:lnTo>
                    <a:pt x="779" y="264"/>
                  </a:lnTo>
                  <a:lnTo>
                    <a:pt x="793" y="306"/>
                  </a:lnTo>
                  <a:lnTo>
                    <a:pt x="812" y="348"/>
                  </a:lnTo>
                  <a:lnTo>
                    <a:pt x="835" y="391"/>
                  </a:lnTo>
                  <a:lnTo>
                    <a:pt x="863" y="435"/>
                  </a:lnTo>
                  <a:lnTo>
                    <a:pt x="899" y="481"/>
                  </a:lnTo>
                  <a:lnTo>
                    <a:pt x="0" y="1313"/>
                  </a:lnTo>
                  <a:lnTo>
                    <a:pt x="604" y="1828"/>
                  </a:lnTo>
                  <a:lnTo>
                    <a:pt x="825" y="1621"/>
                  </a:lnTo>
                  <a:lnTo>
                    <a:pt x="1603" y="2085"/>
                  </a:lnTo>
                  <a:lnTo>
                    <a:pt x="2732" y="644"/>
                  </a:lnTo>
                  <a:lnTo>
                    <a:pt x="2599" y="568"/>
                  </a:lnTo>
                  <a:lnTo>
                    <a:pt x="772" y="0"/>
                  </a:lnTo>
                  <a:lnTo>
                    <a:pt x="772" y="0"/>
                  </a:lnTo>
                  <a:close/>
                </a:path>
              </a:pathLst>
            </a:custGeom>
            <a:solidFill>
              <a:srgbClr val="FFFFFF"/>
            </a:solidFill>
            <a:ln w="9525">
              <a:noFill/>
              <a:round/>
              <a:headEnd/>
              <a:tailEnd/>
            </a:ln>
          </p:spPr>
          <p:txBody>
            <a:bodyPr>
              <a:prstTxWarp prst="textNoShape">
                <a:avLst/>
              </a:prstTxWarp>
            </a:bodyPr>
            <a:lstStyle/>
            <a:p>
              <a:endParaRPr lang="es-MX"/>
            </a:p>
          </p:txBody>
        </p:sp>
        <p:sp>
          <p:nvSpPr>
            <p:cNvPr id="130053" name="Freeform 5"/>
            <p:cNvSpPr>
              <a:spLocks/>
            </p:cNvSpPr>
            <p:nvPr/>
          </p:nvSpPr>
          <p:spPr bwMode="auto">
            <a:xfrm>
              <a:off x="2597" y="1488"/>
              <a:ext cx="668" cy="478"/>
            </a:xfrm>
            <a:custGeom>
              <a:avLst/>
              <a:gdLst/>
              <a:ahLst/>
              <a:cxnLst>
                <a:cxn ang="0">
                  <a:pos x="228" y="141"/>
                </a:cxn>
                <a:cxn ang="0">
                  <a:pos x="225" y="143"/>
                </a:cxn>
                <a:cxn ang="0">
                  <a:pos x="211" y="152"/>
                </a:cxn>
                <a:cxn ang="0">
                  <a:pos x="189" y="167"/>
                </a:cxn>
                <a:cxn ang="0">
                  <a:pos x="166" y="188"/>
                </a:cxn>
                <a:cxn ang="0">
                  <a:pos x="135" y="215"/>
                </a:cxn>
                <a:cxn ang="0">
                  <a:pos x="107" y="249"/>
                </a:cxn>
                <a:cxn ang="0">
                  <a:pos x="78" y="289"/>
                </a:cxn>
                <a:cxn ang="0">
                  <a:pos x="52" y="336"/>
                </a:cxn>
                <a:cxn ang="0">
                  <a:pos x="27" y="388"/>
                </a:cxn>
                <a:cxn ang="0">
                  <a:pos x="10" y="449"/>
                </a:cxn>
                <a:cxn ang="0">
                  <a:pos x="0" y="515"/>
                </a:cxn>
                <a:cxn ang="0">
                  <a:pos x="0" y="589"/>
                </a:cxn>
                <a:cxn ang="0">
                  <a:pos x="10" y="669"/>
                </a:cxn>
                <a:cxn ang="0">
                  <a:pos x="34" y="758"/>
                </a:cxn>
                <a:cxn ang="0">
                  <a:pos x="71" y="854"/>
                </a:cxn>
                <a:cxn ang="0">
                  <a:pos x="126" y="956"/>
                </a:cxn>
                <a:cxn ang="0">
                  <a:pos x="1337" y="70"/>
                </a:cxn>
                <a:cxn ang="0">
                  <a:pos x="1331" y="68"/>
                </a:cxn>
                <a:cxn ang="0">
                  <a:pos x="1314" y="63"/>
                </a:cxn>
                <a:cxn ang="0">
                  <a:pos x="1288" y="55"/>
                </a:cxn>
                <a:cxn ang="0">
                  <a:pos x="1251" y="46"/>
                </a:cxn>
                <a:cxn ang="0">
                  <a:pos x="1208" y="36"/>
                </a:cxn>
                <a:cxn ang="0">
                  <a:pos x="1158" y="27"/>
                </a:cxn>
                <a:cxn ang="0">
                  <a:pos x="1101" y="17"/>
                </a:cxn>
                <a:cxn ang="0">
                  <a:pos x="1042" y="10"/>
                </a:cxn>
                <a:cxn ang="0">
                  <a:pos x="978" y="4"/>
                </a:cxn>
                <a:cxn ang="0">
                  <a:pos x="913" y="0"/>
                </a:cxn>
                <a:cxn ang="0">
                  <a:pos x="846" y="0"/>
                </a:cxn>
                <a:cxn ang="0">
                  <a:pos x="780" y="8"/>
                </a:cxn>
                <a:cxn ang="0">
                  <a:pos x="715" y="17"/>
                </a:cxn>
                <a:cxn ang="0">
                  <a:pos x="652" y="34"/>
                </a:cxn>
                <a:cxn ang="0">
                  <a:pos x="592" y="57"/>
                </a:cxn>
                <a:cxn ang="0">
                  <a:pos x="536" y="89"/>
                </a:cxn>
                <a:cxn ang="0">
                  <a:pos x="228" y="141"/>
                </a:cxn>
                <a:cxn ang="0">
                  <a:pos x="228" y="141"/>
                </a:cxn>
              </a:cxnLst>
              <a:rect l="0" t="0" r="r" b="b"/>
              <a:pathLst>
                <a:path w="1337" h="956">
                  <a:moveTo>
                    <a:pt x="228" y="141"/>
                  </a:moveTo>
                  <a:lnTo>
                    <a:pt x="225" y="143"/>
                  </a:lnTo>
                  <a:lnTo>
                    <a:pt x="211" y="152"/>
                  </a:lnTo>
                  <a:lnTo>
                    <a:pt x="189" y="167"/>
                  </a:lnTo>
                  <a:lnTo>
                    <a:pt x="166" y="188"/>
                  </a:lnTo>
                  <a:lnTo>
                    <a:pt x="135" y="215"/>
                  </a:lnTo>
                  <a:lnTo>
                    <a:pt x="107" y="249"/>
                  </a:lnTo>
                  <a:lnTo>
                    <a:pt x="78" y="289"/>
                  </a:lnTo>
                  <a:lnTo>
                    <a:pt x="52" y="336"/>
                  </a:lnTo>
                  <a:lnTo>
                    <a:pt x="27" y="388"/>
                  </a:lnTo>
                  <a:lnTo>
                    <a:pt x="10" y="449"/>
                  </a:lnTo>
                  <a:lnTo>
                    <a:pt x="0" y="515"/>
                  </a:lnTo>
                  <a:lnTo>
                    <a:pt x="0" y="589"/>
                  </a:lnTo>
                  <a:lnTo>
                    <a:pt x="10" y="669"/>
                  </a:lnTo>
                  <a:lnTo>
                    <a:pt x="34" y="758"/>
                  </a:lnTo>
                  <a:lnTo>
                    <a:pt x="71" y="854"/>
                  </a:lnTo>
                  <a:lnTo>
                    <a:pt x="126" y="956"/>
                  </a:lnTo>
                  <a:lnTo>
                    <a:pt x="1337" y="70"/>
                  </a:lnTo>
                  <a:lnTo>
                    <a:pt x="1331" y="68"/>
                  </a:lnTo>
                  <a:lnTo>
                    <a:pt x="1314" y="63"/>
                  </a:lnTo>
                  <a:lnTo>
                    <a:pt x="1288" y="55"/>
                  </a:lnTo>
                  <a:lnTo>
                    <a:pt x="1251" y="46"/>
                  </a:lnTo>
                  <a:lnTo>
                    <a:pt x="1208" y="36"/>
                  </a:lnTo>
                  <a:lnTo>
                    <a:pt x="1158" y="27"/>
                  </a:lnTo>
                  <a:lnTo>
                    <a:pt x="1101" y="17"/>
                  </a:lnTo>
                  <a:lnTo>
                    <a:pt x="1042" y="10"/>
                  </a:lnTo>
                  <a:lnTo>
                    <a:pt x="978" y="4"/>
                  </a:lnTo>
                  <a:lnTo>
                    <a:pt x="913" y="0"/>
                  </a:lnTo>
                  <a:lnTo>
                    <a:pt x="846" y="0"/>
                  </a:lnTo>
                  <a:lnTo>
                    <a:pt x="780" y="8"/>
                  </a:lnTo>
                  <a:lnTo>
                    <a:pt x="715" y="17"/>
                  </a:lnTo>
                  <a:lnTo>
                    <a:pt x="652" y="34"/>
                  </a:lnTo>
                  <a:lnTo>
                    <a:pt x="592" y="57"/>
                  </a:lnTo>
                  <a:lnTo>
                    <a:pt x="536" y="89"/>
                  </a:lnTo>
                  <a:lnTo>
                    <a:pt x="228" y="141"/>
                  </a:lnTo>
                  <a:lnTo>
                    <a:pt x="228" y="141"/>
                  </a:lnTo>
                  <a:close/>
                </a:path>
              </a:pathLst>
            </a:custGeom>
            <a:solidFill>
              <a:srgbClr val="4F66AB"/>
            </a:solidFill>
            <a:ln w="9525">
              <a:noFill/>
              <a:round/>
              <a:headEnd/>
              <a:tailEnd/>
            </a:ln>
          </p:spPr>
          <p:txBody>
            <a:bodyPr>
              <a:prstTxWarp prst="textNoShape">
                <a:avLst/>
              </a:prstTxWarp>
            </a:bodyPr>
            <a:lstStyle/>
            <a:p>
              <a:endParaRPr lang="es-MX"/>
            </a:p>
          </p:txBody>
        </p:sp>
        <p:sp>
          <p:nvSpPr>
            <p:cNvPr id="130054" name="Freeform 6"/>
            <p:cNvSpPr>
              <a:spLocks/>
            </p:cNvSpPr>
            <p:nvPr/>
          </p:nvSpPr>
          <p:spPr bwMode="auto">
            <a:xfrm>
              <a:off x="2156" y="1778"/>
              <a:ext cx="1373" cy="1053"/>
            </a:xfrm>
            <a:custGeom>
              <a:avLst/>
              <a:gdLst/>
              <a:ahLst/>
              <a:cxnLst>
                <a:cxn ang="0">
                  <a:pos x="591" y="526"/>
                </a:cxn>
                <a:cxn ang="0">
                  <a:pos x="0" y="952"/>
                </a:cxn>
                <a:cxn ang="0">
                  <a:pos x="1823" y="2106"/>
                </a:cxn>
                <a:cxn ang="0">
                  <a:pos x="2746" y="802"/>
                </a:cxn>
                <a:cxn ang="0">
                  <a:pos x="1356" y="0"/>
                </a:cxn>
                <a:cxn ang="0">
                  <a:pos x="591" y="526"/>
                </a:cxn>
                <a:cxn ang="0">
                  <a:pos x="591" y="526"/>
                </a:cxn>
              </a:cxnLst>
              <a:rect l="0" t="0" r="r" b="b"/>
              <a:pathLst>
                <a:path w="2746" h="2106">
                  <a:moveTo>
                    <a:pt x="591" y="526"/>
                  </a:moveTo>
                  <a:lnTo>
                    <a:pt x="0" y="952"/>
                  </a:lnTo>
                  <a:lnTo>
                    <a:pt x="1823" y="2106"/>
                  </a:lnTo>
                  <a:lnTo>
                    <a:pt x="2746" y="802"/>
                  </a:lnTo>
                  <a:lnTo>
                    <a:pt x="1356" y="0"/>
                  </a:lnTo>
                  <a:lnTo>
                    <a:pt x="591" y="526"/>
                  </a:lnTo>
                  <a:lnTo>
                    <a:pt x="591" y="526"/>
                  </a:lnTo>
                  <a:close/>
                </a:path>
              </a:pathLst>
            </a:custGeom>
            <a:solidFill>
              <a:srgbClr val="6991BD"/>
            </a:solidFill>
            <a:ln w="9525">
              <a:noFill/>
              <a:round/>
              <a:headEnd/>
              <a:tailEnd/>
            </a:ln>
          </p:spPr>
          <p:txBody>
            <a:bodyPr>
              <a:prstTxWarp prst="textNoShape">
                <a:avLst/>
              </a:prstTxWarp>
            </a:bodyPr>
            <a:lstStyle/>
            <a:p>
              <a:endParaRPr lang="es-MX"/>
            </a:p>
          </p:txBody>
        </p:sp>
        <p:sp>
          <p:nvSpPr>
            <p:cNvPr id="130055" name="Freeform 7"/>
            <p:cNvSpPr>
              <a:spLocks/>
            </p:cNvSpPr>
            <p:nvPr/>
          </p:nvSpPr>
          <p:spPr bwMode="auto">
            <a:xfrm>
              <a:off x="2197" y="2205"/>
              <a:ext cx="274" cy="155"/>
            </a:xfrm>
            <a:custGeom>
              <a:avLst/>
              <a:gdLst/>
              <a:ahLst/>
              <a:cxnLst>
                <a:cxn ang="0">
                  <a:pos x="0" y="33"/>
                </a:cxn>
                <a:cxn ang="0">
                  <a:pos x="504" y="310"/>
                </a:cxn>
                <a:cxn ang="0">
                  <a:pos x="547" y="274"/>
                </a:cxn>
                <a:cxn ang="0">
                  <a:pos x="42" y="0"/>
                </a:cxn>
                <a:cxn ang="0">
                  <a:pos x="0" y="33"/>
                </a:cxn>
                <a:cxn ang="0">
                  <a:pos x="0" y="33"/>
                </a:cxn>
              </a:cxnLst>
              <a:rect l="0" t="0" r="r" b="b"/>
              <a:pathLst>
                <a:path w="547" h="310">
                  <a:moveTo>
                    <a:pt x="0" y="33"/>
                  </a:moveTo>
                  <a:lnTo>
                    <a:pt x="504" y="310"/>
                  </a:lnTo>
                  <a:lnTo>
                    <a:pt x="547"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30056" name="Freeform 8"/>
            <p:cNvSpPr>
              <a:spLocks/>
            </p:cNvSpPr>
            <p:nvPr/>
          </p:nvSpPr>
          <p:spPr bwMode="auto">
            <a:xfrm>
              <a:off x="2258" y="2162"/>
              <a:ext cx="273" cy="154"/>
            </a:xfrm>
            <a:custGeom>
              <a:avLst/>
              <a:gdLst/>
              <a:ahLst/>
              <a:cxnLst>
                <a:cxn ang="0">
                  <a:pos x="0" y="30"/>
                </a:cxn>
                <a:cxn ang="0">
                  <a:pos x="506" y="308"/>
                </a:cxn>
                <a:cxn ang="0">
                  <a:pos x="546" y="275"/>
                </a:cxn>
                <a:cxn ang="0">
                  <a:pos x="42" y="0"/>
                </a:cxn>
                <a:cxn ang="0">
                  <a:pos x="0" y="30"/>
                </a:cxn>
                <a:cxn ang="0">
                  <a:pos x="0" y="30"/>
                </a:cxn>
              </a:cxnLst>
              <a:rect l="0" t="0" r="r" b="b"/>
              <a:pathLst>
                <a:path w="546" h="308">
                  <a:moveTo>
                    <a:pt x="0" y="30"/>
                  </a:moveTo>
                  <a:lnTo>
                    <a:pt x="506" y="308"/>
                  </a:lnTo>
                  <a:lnTo>
                    <a:pt x="546" y="275"/>
                  </a:lnTo>
                  <a:lnTo>
                    <a:pt x="42" y="0"/>
                  </a:lnTo>
                  <a:lnTo>
                    <a:pt x="0" y="30"/>
                  </a:lnTo>
                  <a:lnTo>
                    <a:pt x="0" y="30"/>
                  </a:lnTo>
                  <a:close/>
                </a:path>
              </a:pathLst>
            </a:custGeom>
            <a:solidFill>
              <a:srgbClr val="000000"/>
            </a:solidFill>
            <a:ln w="9525">
              <a:noFill/>
              <a:round/>
              <a:headEnd/>
              <a:tailEnd/>
            </a:ln>
          </p:spPr>
          <p:txBody>
            <a:bodyPr>
              <a:prstTxWarp prst="textNoShape">
                <a:avLst/>
              </a:prstTxWarp>
            </a:bodyPr>
            <a:lstStyle/>
            <a:p>
              <a:endParaRPr lang="es-MX"/>
            </a:p>
          </p:txBody>
        </p:sp>
        <p:sp>
          <p:nvSpPr>
            <p:cNvPr id="130057" name="Freeform 9"/>
            <p:cNvSpPr>
              <a:spLocks/>
            </p:cNvSpPr>
            <p:nvPr/>
          </p:nvSpPr>
          <p:spPr bwMode="auto">
            <a:xfrm>
              <a:off x="2319" y="2118"/>
              <a:ext cx="273" cy="155"/>
            </a:xfrm>
            <a:custGeom>
              <a:avLst/>
              <a:gdLst/>
              <a:ahLst/>
              <a:cxnLst>
                <a:cxn ang="0">
                  <a:pos x="0" y="33"/>
                </a:cxn>
                <a:cxn ang="0">
                  <a:pos x="504" y="310"/>
                </a:cxn>
                <a:cxn ang="0">
                  <a:pos x="548" y="274"/>
                </a:cxn>
                <a:cxn ang="0">
                  <a:pos x="42" y="0"/>
                </a:cxn>
                <a:cxn ang="0">
                  <a:pos x="0" y="33"/>
                </a:cxn>
                <a:cxn ang="0">
                  <a:pos x="0" y="33"/>
                </a:cxn>
              </a:cxnLst>
              <a:rect l="0" t="0" r="r" b="b"/>
              <a:pathLst>
                <a:path w="548" h="310">
                  <a:moveTo>
                    <a:pt x="0" y="33"/>
                  </a:moveTo>
                  <a:lnTo>
                    <a:pt x="504" y="310"/>
                  </a:lnTo>
                  <a:lnTo>
                    <a:pt x="548"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30058" name="Freeform 10"/>
            <p:cNvSpPr>
              <a:spLocks/>
            </p:cNvSpPr>
            <p:nvPr/>
          </p:nvSpPr>
          <p:spPr bwMode="auto">
            <a:xfrm>
              <a:off x="2381" y="2074"/>
              <a:ext cx="274" cy="155"/>
            </a:xfrm>
            <a:custGeom>
              <a:avLst/>
              <a:gdLst/>
              <a:ahLst/>
              <a:cxnLst>
                <a:cxn ang="0">
                  <a:pos x="0" y="32"/>
                </a:cxn>
                <a:cxn ang="0">
                  <a:pos x="504" y="310"/>
                </a:cxn>
                <a:cxn ang="0">
                  <a:pos x="547" y="274"/>
                </a:cxn>
                <a:cxn ang="0">
                  <a:pos x="43" y="0"/>
                </a:cxn>
                <a:cxn ang="0">
                  <a:pos x="0" y="32"/>
                </a:cxn>
                <a:cxn ang="0">
                  <a:pos x="0" y="32"/>
                </a:cxn>
              </a:cxnLst>
              <a:rect l="0" t="0" r="r" b="b"/>
              <a:pathLst>
                <a:path w="547" h="310">
                  <a:moveTo>
                    <a:pt x="0" y="32"/>
                  </a:moveTo>
                  <a:lnTo>
                    <a:pt x="504" y="310"/>
                  </a:lnTo>
                  <a:lnTo>
                    <a:pt x="547" y="274"/>
                  </a:lnTo>
                  <a:lnTo>
                    <a:pt x="43"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30059" name="Freeform 11"/>
            <p:cNvSpPr>
              <a:spLocks/>
            </p:cNvSpPr>
            <p:nvPr/>
          </p:nvSpPr>
          <p:spPr bwMode="auto">
            <a:xfrm>
              <a:off x="2442" y="2033"/>
              <a:ext cx="273" cy="155"/>
            </a:xfrm>
            <a:custGeom>
              <a:avLst/>
              <a:gdLst/>
              <a:ahLst/>
              <a:cxnLst>
                <a:cxn ang="0">
                  <a:pos x="0" y="31"/>
                </a:cxn>
                <a:cxn ang="0">
                  <a:pos x="506" y="310"/>
                </a:cxn>
                <a:cxn ang="0">
                  <a:pos x="546" y="274"/>
                </a:cxn>
                <a:cxn ang="0">
                  <a:pos x="42" y="0"/>
                </a:cxn>
                <a:cxn ang="0">
                  <a:pos x="0" y="31"/>
                </a:cxn>
                <a:cxn ang="0">
                  <a:pos x="0" y="31"/>
                </a:cxn>
              </a:cxnLst>
              <a:rect l="0" t="0" r="r" b="b"/>
              <a:pathLst>
                <a:path w="546" h="310">
                  <a:moveTo>
                    <a:pt x="0" y="31"/>
                  </a:moveTo>
                  <a:lnTo>
                    <a:pt x="506" y="310"/>
                  </a:lnTo>
                  <a:lnTo>
                    <a:pt x="546" y="274"/>
                  </a:lnTo>
                  <a:lnTo>
                    <a:pt x="42"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30060" name="Freeform 12"/>
            <p:cNvSpPr>
              <a:spLocks/>
            </p:cNvSpPr>
            <p:nvPr/>
          </p:nvSpPr>
          <p:spPr bwMode="auto">
            <a:xfrm>
              <a:off x="2505" y="1990"/>
              <a:ext cx="273" cy="156"/>
            </a:xfrm>
            <a:custGeom>
              <a:avLst/>
              <a:gdLst/>
              <a:ahLst/>
              <a:cxnLst>
                <a:cxn ang="0">
                  <a:pos x="0" y="32"/>
                </a:cxn>
                <a:cxn ang="0">
                  <a:pos x="504" y="311"/>
                </a:cxn>
                <a:cxn ang="0">
                  <a:pos x="546" y="275"/>
                </a:cxn>
                <a:cxn ang="0">
                  <a:pos x="40" y="0"/>
                </a:cxn>
                <a:cxn ang="0">
                  <a:pos x="0" y="32"/>
                </a:cxn>
                <a:cxn ang="0">
                  <a:pos x="0" y="32"/>
                </a:cxn>
              </a:cxnLst>
              <a:rect l="0" t="0" r="r" b="b"/>
              <a:pathLst>
                <a:path w="546" h="311">
                  <a:moveTo>
                    <a:pt x="0" y="32"/>
                  </a:moveTo>
                  <a:lnTo>
                    <a:pt x="504" y="311"/>
                  </a:lnTo>
                  <a:lnTo>
                    <a:pt x="546" y="275"/>
                  </a:lnTo>
                  <a:lnTo>
                    <a:pt x="40"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30061" name="Freeform 13"/>
            <p:cNvSpPr>
              <a:spLocks/>
            </p:cNvSpPr>
            <p:nvPr/>
          </p:nvSpPr>
          <p:spPr bwMode="auto">
            <a:xfrm>
              <a:off x="2566" y="1946"/>
              <a:ext cx="274" cy="154"/>
            </a:xfrm>
            <a:custGeom>
              <a:avLst/>
              <a:gdLst/>
              <a:ahLst/>
              <a:cxnLst>
                <a:cxn ang="0">
                  <a:pos x="0" y="31"/>
                </a:cxn>
                <a:cxn ang="0">
                  <a:pos x="505" y="308"/>
                </a:cxn>
                <a:cxn ang="0">
                  <a:pos x="547" y="276"/>
                </a:cxn>
                <a:cxn ang="0">
                  <a:pos x="43" y="0"/>
                </a:cxn>
                <a:cxn ang="0">
                  <a:pos x="0" y="31"/>
                </a:cxn>
                <a:cxn ang="0">
                  <a:pos x="0" y="31"/>
                </a:cxn>
              </a:cxnLst>
              <a:rect l="0" t="0" r="r" b="b"/>
              <a:pathLst>
                <a:path w="547" h="308">
                  <a:moveTo>
                    <a:pt x="0" y="31"/>
                  </a:moveTo>
                  <a:lnTo>
                    <a:pt x="505" y="308"/>
                  </a:lnTo>
                  <a:lnTo>
                    <a:pt x="547" y="276"/>
                  </a:lnTo>
                  <a:lnTo>
                    <a:pt x="43"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30062" name="Freeform 14"/>
            <p:cNvSpPr>
              <a:spLocks/>
            </p:cNvSpPr>
            <p:nvPr/>
          </p:nvSpPr>
          <p:spPr bwMode="auto">
            <a:xfrm>
              <a:off x="3007" y="1841"/>
              <a:ext cx="566" cy="329"/>
            </a:xfrm>
            <a:custGeom>
              <a:avLst/>
              <a:gdLst/>
              <a:ahLst/>
              <a:cxnLst>
                <a:cxn ang="0">
                  <a:pos x="0" y="578"/>
                </a:cxn>
                <a:cxn ang="0">
                  <a:pos x="5" y="580"/>
                </a:cxn>
                <a:cxn ang="0">
                  <a:pos x="21" y="586"/>
                </a:cxn>
                <a:cxn ang="0">
                  <a:pos x="47" y="593"/>
                </a:cxn>
                <a:cxn ang="0">
                  <a:pos x="83" y="605"/>
                </a:cxn>
                <a:cxn ang="0">
                  <a:pos x="125" y="614"/>
                </a:cxn>
                <a:cxn ang="0">
                  <a:pos x="175" y="628"/>
                </a:cxn>
                <a:cxn ang="0">
                  <a:pos x="230" y="637"/>
                </a:cxn>
                <a:cxn ang="0">
                  <a:pos x="293" y="648"/>
                </a:cxn>
                <a:cxn ang="0">
                  <a:pos x="357" y="654"/>
                </a:cxn>
                <a:cxn ang="0">
                  <a:pos x="426" y="660"/>
                </a:cxn>
                <a:cxn ang="0">
                  <a:pos x="496" y="660"/>
                </a:cxn>
                <a:cxn ang="0">
                  <a:pos x="568" y="656"/>
                </a:cxn>
                <a:cxn ang="0">
                  <a:pos x="639" y="647"/>
                </a:cxn>
                <a:cxn ang="0">
                  <a:pos x="709" y="631"/>
                </a:cxn>
                <a:cxn ang="0">
                  <a:pos x="779" y="609"/>
                </a:cxn>
                <a:cxn ang="0">
                  <a:pos x="846" y="578"/>
                </a:cxn>
                <a:cxn ang="0">
                  <a:pos x="905" y="540"/>
                </a:cxn>
                <a:cxn ang="0">
                  <a:pos x="954" y="498"/>
                </a:cxn>
                <a:cxn ang="0">
                  <a:pos x="998" y="455"/>
                </a:cxn>
                <a:cxn ang="0">
                  <a:pos x="1034" y="409"/>
                </a:cxn>
                <a:cxn ang="0">
                  <a:pos x="1061" y="360"/>
                </a:cxn>
                <a:cxn ang="0">
                  <a:pos x="1084" y="312"/>
                </a:cxn>
                <a:cxn ang="0">
                  <a:pos x="1101" y="264"/>
                </a:cxn>
                <a:cxn ang="0">
                  <a:pos x="1114" y="219"/>
                </a:cxn>
                <a:cxn ang="0">
                  <a:pos x="1122" y="173"/>
                </a:cxn>
                <a:cxn ang="0">
                  <a:pos x="1125" y="133"/>
                </a:cxn>
                <a:cxn ang="0">
                  <a:pos x="1129" y="95"/>
                </a:cxn>
                <a:cxn ang="0">
                  <a:pos x="1131" y="63"/>
                </a:cxn>
                <a:cxn ang="0">
                  <a:pos x="1129" y="36"/>
                </a:cxn>
                <a:cxn ang="0">
                  <a:pos x="1129" y="17"/>
                </a:cxn>
                <a:cxn ang="0">
                  <a:pos x="1127" y="4"/>
                </a:cxn>
                <a:cxn ang="0">
                  <a:pos x="1127" y="0"/>
                </a:cxn>
                <a:cxn ang="0">
                  <a:pos x="213" y="268"/>
                </a:cxn>
                <a:cxn ang="0">
                  <a:pos x="0" y="578"/>
                </a:cxn>
                <a:cxn ang="0">
                  <a:pos x="0" y="578"/>
                </a:cxn>
              </a:cxnLst>
              <a:rect l="0" t="0" r="r" b="b"/>
              <a:pathLst>
                <a:path w="1131" h="660">
                  <a:moveTo>
                    <a:pt x="0" y="578"/>
                  </a:moveTo>
                  <a:lnTo>
                    <a:pt x="5" y="580"/>
                  </a:lnTo>
                  <a:lnTo>
                    <a:pt x="21" y="586"/>
                  </a:lnTo>
                  <a:lnTo>
                    <a:pt x="47" y="593"/>
                  </a:lnTo>
                  <a:lnTo>
                    <a:pt x="83" y="605"/>
                  </a:lnTo>
                  <a:lnTo>
                    <a:pt x="125" y="614"/>
                  </a:lnTo>
                  <a:lnTo>
                    <a:pt x="175" y="628"/>
                  </a:lnTo>
                  <a:lnTo>
                    <a:pt x="230" y="637"/>
                  </a:lnTo>
                  <a:lnTo>
                    <a:pt x="293" y="648"/>
                  </a:lnTo>
                  <a:lnTo>
                    <a:pt x="357" y="654"/>
                  </a:lnTo>
                  <a:lnTo>
                    <a:pt x="426" y="660"/>
                  </a:lnTo>
                  <a:lnTo>
                    <a:pt x="496" y="660"/>
                  </a:lnTo>
                  <a:lnTo>
                    <a:pt x="568" y="656"/>
                  </a:lnTo>
                  <a:lnTo>
                    <a:pt x="639" y="647"/>
                  </a:lnTo>
                  <a:lnTo>
                    <a:pt x="709" y="631"/>
                  </a:lnTo>
                  <a:lnTo>
                    <a:pt x="779" y="609"/>
                  </a:lnTo>
                  <a:lnTo>
                    <a:pt x="846" y="578"/>
                  </a:lnTo>
                  <a:lnTo>
                    <a:pt x="905" y="540"/>
                  </a:lnTo>
                  <a:lnTo>
                    <a:pt x="954" y="498"/>
                  </a:lnTo>
                  <a:lnTo>
                    <a:pt x="998" y="455"/>
                  </a:lnTo>
                  <a:lnTo>
                    <a:pt x="1034" y="409"/>
                  </a:lnTo>
                  <a:lnTo>
                    <a:pt x="1061" y="360"/>
                  </a:lnTo>
                  <a:lnTo>
                    <a:pt x="1084" y="312"/>
                  </a:lnTo>
                  <a:lnTo>
                    <a:pt x="1101" y="264"/>
                  </a:lnTo>
                  <a:lnTo>
                    <a:pt x="1114" y="219"/>
                  </a:lnTo>
                  <a:lnTo>
                    <a:pt x="1122" y="173"/>
                  </a:lnTo>
                  <a:lnTo>
                    <a:pt x="1125" y="133"/>
                  </a:lnTo>
                  <a:lnTo>
                    <a:pt x="1129" y="95"/>
                  </a:lnTo>
                  <a:lnTo>
                    <a:pt x="1131" y="63"/>
                  </a:lnTo>
                  <a:lnTo>
                    <a:pt x="1129" y="36"/>
                  </a:lnTo>
                  <a:lnTo>
                    <a:pt x="1129" y="17"/>
                  </a:lnTo>
                  <a:lnTo>
                    <a:pt x="1127" y="4"/>
                  </a:lnTo>
                  <a:lnTo>
                    <a:pt x="1127" y="0"/>
                  </a:lnTo>
                  <a:lnTo>
                    <a:pt x="213" y="268"/>
                  </a:lnTo>
                  <a:lnTo>
                    <a:pt x="0" y="578"/>
                  </a:lnTo>
                  <a:lnTo>
                    <a:pt x="0" y="578"/>
                  </a:lnTo>
                  <a:close/>
                </a:path>
              </a:pathLst>
            </a:custGeom>
            <a:solidFill>
              <a:srgbClr val="4F66AB"/>
            </a:solidFill>
            <a:ln w="9525">
              <a:noFill/>
              <a:round/>
              <a:headEnd/>
              <a:tailEnd/>
            </a:ln>
          </p:spPr>
          <p:txBody>
            <a:bodyPr>
              <a:prstTxWarp prst="textNoShape">
                <a:avLst/>
              </a:prstTxWarp>
            </a:bodyPr>
            <a:lstStyle/>
            <a:p>
              <a:endParaRPr lang="es-MX"/>
            </a:p>
          </p:txBody>
        </p:sp>
        <p:sp>
          <p:nvSpPr>
            <p:cNvPr id="130063" name="Freeform 15"/>
            <p:cNvSpPr>
              <a:spLocks/>
            </p:cNvSpPr>
            <p:nvPr/>
          </p:nvSpPr>
          <p:spPr bwMode="auto">
            <a:xfrm>
              <a:off x="2526" y="1603"/>
              <a:ext cx="1058" cy="922"/>
            </a:xfrm>
            <a:custGeom>
              <a:avLst/>
              <a:gdLst/>
              <a:ahLst/>
              <a:cxnLst>
                <a:cxn ang="0">
                  <a:pos x="397" y="257"/>
                </a:cxn>
                <a:cxn ang="0">
                  <a:pos x="395" y="260"/>
                </a:cxn>
                <a:cxn ang="0">
                  <a:pos x="391" y="270"/>
                </a:cxn>
                <a:cxn ang="0">
                  <a:pos x="388" y="285"/>
                </a:cxn>
                <a:cxn ang="0">
                  <a:pos x="384" y="306"/>
                </a:cxn>
                <a:cxn ang="0">
                  <a:pos x="378" y="331"/>
                </a:cxn>
                <a:cxn ang="0">
                  <a:pos x="376" y="361"/>
                </a:cxn>
                <a:cxn ang="0">
                  <a:pos x="376" y="394"/>
                </a:cxn>
                <a:cxn ang="0">
                  <a:pos x="380" y="432"/>
                </a:cxn>
                <a:cxn ang="0">
                  <a:pos x="386" y="470"/>
                </a:cxn>
                <a:cxn ang="0">
                  <a:pos x="397" y="509"/>
                </a:cxn>
                <a:cxn ang="0">
                  <a:pos x="412" y="551"/>
                </a:cxn>
                <a:cxn ang="0">
                  <a:pos x="435" y="595"/>
                </a:cxn>
                <a:cxn ang="0">
                  <a:pos x="464" y="637"/>
                </a:cxn>
                <a:cxn ang="0">
                  <a:pos x="502" y="679"/>
                </a:cxn>
                <a:cxn ang="0">
                  <a:pos x="547" y="720"/>
                </a:cxn>
                <a:cxn ang="0">
                  <a:pos x="604" y="762"/>
                </a:cxn>
                <a:cxn ang="0">
                  <a:pos x="0" y="1262"/>
                </a:cxn>
                <a:cxn ang="0">
                  <a:pos x="1053" y="1844"/>
                </a:cxn>
                <a:cxn ang="0">
                  <a:pos x="1333" y="1528"/>
                </a:cxn>
                <a:cxn ang="0">
                  <a:pos x="724" y="1230"/>
                </a:cxn>
                <a:cxn ang="0">
                  <a:pos x="1401" y="530"/>
                </a:cxn>
                <a:cxn ang="0">
                  <a:pos x="2032" y="821"/>
                </a:cxn>
                <a:cxn ang="0">
                  <a:pos x="2036" y="816"/>
                </a:cxn>
                <a:cxn ang="0">
                  <a:pos x="2046" y="798"/>
                </a:cxn>
                <a:cxn ang="0">
                  <a:pos x="2059" y="770"/>
                </a:cxn>
                <a:cxn ang="0">
                  <a:pos x="2074" y="734"/>
                </a:cxn>
                <a:cxn ang="0">
                  <a:pos x="2089" y="688"/>
                </a:cxn>
                <a:cxn ang="0">
                  <a:pos x="2105" y="637"/>
                </a:cxn>
                <a:cxn ang="0">
                  <a:pos x="2112" y="580"/>
                </a:cxn>
                <a:cxn ang="0">
                  <a:pos x="2116" y="519"/>
                </a:cxn>
                <a:cxn ang="0">
                  <a:pos x="2110" y="452"/>
                </a:cxn>
                <a:cxn ang="0">
                  <a:pos x="2095" y="386"/>
                </a:cxn>
                <a:cxn ang="0">
                  <a:pos x="2067" y="317"/>
                </a:cxn>
                <a:cxn ang="0">
                  <a:pos x="2027" y="249"/>
                </a:cxn>
                <a:cxn ang="0">
                  <a:pos x="1966" y="183"/>
                </a:cxn>
                <a:cxn ang="0">
                  <a:pos x="1890" y="118"/>
                </a:cxn>
                <a:cxn ang="0">
                  <a:pos x="1793" y="55"/>
                </a:cxn>
                <a:cxn ang="0">
                  <a:pos x="1673" y="0"/>
                </a:cxn>
                <a:cxn ang="0">
                  <a:pos x="1487" y="327"/>
                </a:cxn>
                <a:cxn ang="0">
                  <a:pos x="397" y="257"/>
                </a:cxn>
                <a:cxn ang="0">
                  <a:pos x="397" y="257"/>
                </a:cxn>
              </a:cxnLst>
              <a:rect l="0" t="0" r="r" b="b"/>
              <a:pathLst>
                <a:path w="2116" h="1844">
                  <a:moveTo>
                    <a:pt x="397" y="257"/>
                  </a:moveTo>
                  <a:lnTo>
                    <a:pt x="395" y="260"/>
                  </a:lnTo>
                  <a:lnTo>
                    <a:pt x="391" y="270"/>
                  </a:lnTo>
                  <a:lnTo>
                    <a:pt x="388" y="285"/>
                  </a:lnTo>
                  <a:lnTo>
                    <a:pt x="384" y="306"/>
                  </a:lnTo>
                  <a:lnTo>
                    <a:pt x="378" y="331"/>
                  </a:lnTo>
                  <a:lnTo>
                    <a:pt x="376" y="361"/>
                  </a:lnTo>
                  <a:lnTo>
                    <a:pt x="376" y="394"/>
                  </a:lnTo>
                  <a:lnTo>
                    <a:pt x="380" y="432"/>
                  </a:lnTo>
                  <a:lnTo>
                    <a:pt x="386" y="470"/>
                  </a:lnTo>
                  <a:lnTo>
                    <a:pt x="397" y="509"/>
                  </a:lnTo>
                  <a:lnTo>
                    <a:pt x="412" y="551"/>
                  </a:lnTo>
                  <a:lnTo>
                    <a:pt x="435" y="595"/>
                  </a:lnTo>
                  <a:lnTo>
                    <a:pt x="464" y="637"/>
                  </a:lnTo>
                  <a:lnTo>
                    <a:pt x="502" y="679"/>
                  </a:lnTo>
                  <a:lnTo>
                    <a:pt x="547" y="720"/>
                  </a:lnTo>
                  <a:lnTo>
                    <a:pt x="604" y="762"/>
                  </a:lnTo>
                  <a:lnTo>
                    <a:pt x="0" y="1262"/>
                  </a:lnTo>
                  <a:lnTo>
                    <a:pt x="1053" y="1844"/>
                  </a:lnTo>
                  <a:lnTo>
                    <a:pt x="1333" y="1528"/>
                  </a:lnTo>
                  <a:lnTo>
                    <a:pt x="724" y="1230"/>
                  </a:lnTo>
                  <a:lnTo>
                    <a:pt x="1401" y="530"/>
                  </a:lnTo>
                  <a:lnTo>
                    <a:pt x="2032" y="821"/>
                  </a:lnTo>
                  <a:lnTo>
                    <a:pt x="2036" y="816"/>
                  </a:lnTo>
                  <a:lnTo>
                    <a:pt x="2046" y="798"/>
                  </a:lnTo>
                  <a:lnTo>
                    <a:pt x="2059" y="770"/>
                  </a:lnTo>
                  <a:lnTo>
                    <a:pt x="2074" y="734"/>
                  </a:lnTo>
                  <a:lnTo>
                    <a:pt x="2089" y="688"/>
                  </a:lnTo>
                  <a:lnTo>
                    <a:pt x="2105" y="637"/>
                  </a:lnTo>
                  <a:lnTo>
                    <a:pt x="2112" y="580"/>
                  </a:lnTo>
                  <a:lnTo>
                    <a:pt x="2116" y="519"/>
                  </a:lnTo>
                  <a:lnTo>
                    <a:pt x="2110" y="452"/>
                  </a:lnTo>
                  <a:lnTo>
                    <a:pt x="2095" y="386"/>
                  </a:lnTo>
                  <a:lnTo>
                    <a:pt x="2067" y="317"/>
                  </a:lnTo>
                  <a:lnTo>
                    <a:pt x="2027" y="249"/>
                  </a:lnTo>
                  <a:lnTo>
                    <a:pt x="1966" y="183"/>
                  </a:lnTo>
                  <a:lnTo>
                    <a:pt x="1890" y="118"/>
                  </a:lnTo>
                  <a:lnTo>
                    <a:pt x="1793" y="55"/>
                  </a:lnTo>
                  <a:lnTo>
                    <a:pt x="1673" y="0"/>
                  </a:lnTo>
                  <a:lnTo>
                    <a:pt x="1487" y="327"/>
                  </a:lnTo>
                  <a:lnTo>
                    <a:pt x="397" y="257"/>
                  </a:lnTo>
                  <a:lnTo>
                    <a:pt x="397" y="257"/>
                  </a:lnTo>
                  <a:close/>
                </a:path>
              </a:pathLst>
            </a:custGeom>
            <a:solidFill>
              <a:srgbClr val="CCCCCC"/>
            </a:solidFill>
            <a:ln w="9525">
              <a:noFill/>
              <a:round/>
              <a:headEnd/>
              <a:tailEnd/>
            </a:ln>
          </p:spPr>
          <p:txBody>
            <a:bodyPr>
              <a:prstTxWarp prst="textNoShape">
                <a:avLst/>
              </a:prstTxWarp>
            </a:bodyPr>
            <a:lstStyle/>
            <a:p>
              <a:endParaRPr lang="es-MX"/>
            </a:p>
          </p:txBody>
        </p:sp>
        <p:sp>
          <p:nvSpPr>
            <p:cNvPr id="130064" name="Freeform 16"/>
            <p:cNvSpPr>
              <a:spLocks/>
            </p:cNvSpPr>
            <p:nvPr/>
          </p:nvSpPr>
          <p:spPr bwMode="auto">
            <a:xfrm>
              <a:off x="2395" y="1923"/>
              <a:ext cx="711" cy="852"/>
            </a:xfrm>
            <a:custGeom>
              <a:avLst/>
              <a:gdLst/>
              <a:ahLst/>
              <a:cxnLst>
                <a:cxn ang="0">
                  <a:pos x="1263" y="0"/>
                </a:cxn>
                <a:cxn ang="0">
                  <a:pos x="0" y="1210"/>
                </a:cxn>
                <a:cxn ang="0">
                  <a:pos x="394" y="1505"/>
                </a:cxn>
                <a:cxn ang="0">
                  <a:pos x="394" y="1507"/>
                </a:cxn>
                <a:cxn ang="0">
                  <a:pos x="398" y="1515"/>
                </a:cxn>
                <a:cxn ang="0">
                  <a:pos x="401" y="1526"/>
                </a:cxn>
                <a:cxn ang="0">
                  <a:pos x="411" y="1541"/>
                </a:cxn>
                <a:cxn ang="0">
                  <a:pos x="422" y="1560"/>
                </a:cxn>
                <a:cxn ang="0">
                  <a:pos x="438" y="1579"/>
                </a:cxn>
                <a:cxn ang="0">
                  <a:pos x="457" y="1600"/>
                </a:cxn>
                <a:cxn ang="0">
                  <a:pos x="483" y="1621"/>
                </a:cxn>
                <a:cxn ang="0">
                  <a:pos x="510" y="1640"/>
                </a:cxn>
                <a:cxn ang="0">
                  <a:pos x="546" y="1661"/>
                </a:cxn>
                <a:cxn ang="0">
                  <a:pos x="588" y="1676"/>
                </a:cxn>
                <a:cxn ang="0">
                  <a:pos x="637" y="1690"/>
                </a:cxn>
                <a:cxn ang="0">
                  <a:pos x="690" y="1699"/>
                </a:cxn>
                <a:cxn ang="0">
                  <a:pos x="753" y="1703"/>
                </a:cxn>
                <a:cxn ang="0">
                  <a:pos x="824" y="1703"/>
                </a:cxn>
                <a:cxn ang="0">
                  <a:pos x="902" y="1697"/>
                </a:cxn>
                <a:cxn ang="0">
                  <a:pos x="1379" y="1133"/>
                </a:cxn>
                <a:cxn ang="0">
                  <a:pos x="1375" y="1129"/>
                </a:cxn>
                <a:cxn ang="0">
                  <a:pos x="1366" y="1123"/>
                </a:cxn>
                <a:cxn ang="0">
                  <a:pos x="1350" y="1114"/>
                </a:cxn>
                <a:cxn ang="0">
                  <a:pos x="1331" y="1100"/>
                </a:cxn>
                <a:cxn ang="0">
                  <a:pos x="1307" y="1085"/>
                </a:cxn>
                <a:cxn ang="0">
                  <a:pos x="1278" y="1066"/>
                </a:cxn>
                <a:cxn ang="0">
                  <a:pos x="1244" y="1045"/>
                </a:cxn>
                <a:cxn ang="0">
                  <a:pos x="1210" y="1024"/>
                </a:cxn>
                <a:cxn ang="0">
                  <a:pos x="1168" y="999"/>
                </a:cxn>
                <a:cxn ang="0">
                  <a:pos x="1126" y="975"/>
                </a:cxn>
                <a:cxn ang="0">
                  <a:pos x="1080" y="950"/>
                </a:cxn>
                <a:cxn ang="0">
                  <a:pos x="1035" y="927"/>
                </a:cxn>
                <a:cxn ang="0">
                  <a:pos x="985" y="901"/>
                </a:cxn>
                <a:cxn ang="0">
                  <a:pos x="934" y="878"/>
                </a:cxn>
                <a:cxn ang="0">
                  <a:pos x="883" y="855"/>
                </a:cxn>
                <a:cxn ang="0">
                  <a:pos x="833" y="834"/>
                </a:cxn>
                <a:cxn ang="0">
                  <a:pos x="1423" y="239"/>
                </a:cxn>
                <a:cxn ang="0">
                  <a:pos x="1263" y="0"/>
                </a:cxn>
                <a:cxn ang="0">
                  <a:pos x="1263" y="0"/>
                </a:cxn>
              </a:cxnLst>
              <a:rect l="0" t="0" r="r" b="b"/>
              <a:pathLst>
                <a:path w="1423" h="1703">
                  <a:moveTo>
                    <a:pt x="1263" y="0"/>
                  </a:moveTo>
                  <a:lnTo>
                    <a:pt x="0" y="1210"/>
                  </a:lnTo>
                  <a:lnTo>
                    <a:pt x="394" y="1505"/>
                  </a:lnTo>
                  <a:lnTo>
                    <a:pt x="394" y="1507"/>
                  </a:lnTo>
                  <a:lnTo>
                    <a:pt x="398" y="1515"/>
                  </a:lnTo>
                  <a:lnTo>
                    <a:pt x="401" y="1526"/>
                  </a:lnTo>
                  <a:lnTo>
                    <a:pt x="411" y="1541"/>
                  </a:lnTo>
                  <a:lnTo>
                    <a:pt x="422" y="1560"/>
                  </a:lnTo>
                  <a:lnTo>
                    <a:pt x="438" y="1579"/>
                  </a:lnTo>
                  <a:lnTo>
                    <a:pt x="457" y="1600"/>
                  </a:lnTo>
                  <a:lnTo>
                    <a:pt x="483" y="1621"/>
                  </a:lnTo>
                  <a:lnTo>
                    <a:pt x="510" y="1640"/>
                  </a:lnTo>
                  <a:lnTo>
                    <a:pt x="546" y="1661"/>
                  </a:lnTo>
                  <a:lnTo>
                    <a:pt x="588" y="1676"/>
                  </a:lnTo>
                  <a:lnTo>
                    <a:pt x="637" y="1690"/>
                  </a:lnTo>
                  <a:lnTo>
                    <a:pt x="690" y="1699"/>
                  </a:lnTo>
                  <a:lnTo>
                    <a:pt x="753" y="1703"/>
                  </a:lnTo>
                  <a:lnTo>
                    <a:pt x="824" y="1703"/>
                  </a:lnTo>
                  <a:lnTo>
                    <a:pt x="902" y="1697"/>
                  </a:lnTo>
                  <a:lnTo>
                    <a:pt x="1379" y="1133"/>
                  </a:lnTo>
                  <a:lnTo>
                    <a:pt x="1375" y="1129"/>
                  </a:lnTo>
                  <a:lnTo>
                    <a:pt x="1366" y="1123"/>
                  </a:lnTo>
                  <a:lnTo>
                    <a:pt x="1350" y="1114"/>
                  </a:lnTo>
                  <a:lnTo>
                    <a:pt x="1331" y="1100"/>
                  </a:lnTo>
                  <a:lnTo>
                    <a:pt x="1307" y="1085"/>
                  </a:lnTo>
                  <a:lnTo>
                    <a:pt x="1278" y="1066"/>
                  </a:lnTo>
                  <a:lnTo>
                    <a:pt x="1244" y="1045"/>
                  </a:lnTo>
                  <a:lnTo>
                    <a:pt x="1210" y="1024"/>
                  </a:lnTo>
                  <a:lnTo>
                    <a:pt x="1168" y="999"/>
                  </a:lnTo>
                  <a:lnTo>
                    <a:pt x="1126" y="975"/>
                  </a:lnTo>
                  <a:lnTo>
                    <a:pt x="1080" y="950"/>
                  </a:lnTo>
                  <a:lnTo>
                    <a:pt x="1035" y="927"/>
                  </a:lnTo>
                  <a:lnTo>
                    <a:pt x="985" y="901"/>
                  </a:lnTo>
                  <a:lnTo>
                    <a:pt x="934" y="878"/>
                  </a:lnTo>
                  <a:lnTo>
                    <a:pt x="883" y="855"/>
                  </a:lnTo>
                  <a:lnTo>
                    <a:pt x="833" y="834"/>
                  </a:lnTo>
                  <a:lnTo>
                    <a:pt x="1423" y="239"/>
                  </a:lnTo>
                  <a:lnTo>
                    <a:pt x="1263" y="0"/>
                  </a:lnTo>
                  <a:lnTo>
                    <a:pt x="1263" y="0"/>
                  </a:lnTo>
                  <a:close/>
                </a:path>
              </a:pathLst>
            </a:custGeom>
            <a:solidFill>
              <a:srgbClr val="FFFFC2"/>
            </a:solidFill>
            <a:ln w="9525">
              <a:noFill/>
              <a:round/>
              <a:headEnd/>
              <a:tailEnd/>
            </a:ln>
          </p:spPr>
          <p:txBody>
            <a:bodyPr>
              <a:prstTxWarp prst="textNoShape">
                <a:avLst/>
              </a:prstTxWarp>
            </a:bodyPr>
            <a:lstStyle/>
            <a:p>
              <a:endParaRPr lang="es-MX"/>
            </a:p>
          </p:txBody>
        </p:sp>
        <p:sp>
          <p:nvSpPr>
            <p:cNvPr id="130065" name="Freeform 17"/>
            <p:cNvSpPr>
              <a:spLocks/>
            </p:cNvSpPr>
            <p:nvPr/>
          </p:nvSpPr>
          <p:spPr bwMode="auto">
            <a:xfrm>
              <a:off x="2776" y="1567"/>
              <a:ext cx="744" cy="493"/>
            </a:xfrm>
            <a:custGeom>
              <a:avLst/>
              <a:gdLst/>
              <a:ahLst/>
              <a:cxnLst>
                <a:cxn ang="0">
                  <a:pos x="760" y="958"/>
                </a:cxn>
                <a:cxn ang="0">
                  <a:pos x="850" y="971"/>
                </a:cxn>
                <a:cxn ang="0">
                  <a:pos x="939" y="981"/>
                </a:cxn>
                <a:cxn ang="0">
                  <a:pos x="1025" y="986"/>
                </a:cxn>
                <a:cxn ang="0">
                  <a:pos x="1108" y="984"/>
                </a:cxn>
                <a:cxn ang="0">
                  <a:pos x="1188" y="975"/>
                </a:cxn>
                <a:cxn ang="0">
                  <a:pos x="1260" y="958"/>
                </a:cxn>
                <a:cxn ang="0">
                  <a:pos x="1325" y="933"/>
                </a:cxn>
                <a:cxn ang="0">
                  <a:pos x="1369" y="905"/>
                </a:cxn>
                <a:cxn ang="0">
                  <a:pos x="1395" y="876"/>
                </a:cxn>
                <a:cxn ang="0">
                  <a:pos x="1418" y="844"/>
                </a:cxn>
                <a:cxn ang="0">
                  <a:pos x="1437" y="808"/>
                </a:cxn>
                <a:cxn ang="0">
                  <a:pos x="1452" y="768"/>
                </a:cxn>
                <a:cxn ang="0">
                  <a:pos x="1464" y="728"/>
                </a:cxn>
                <a:cxn ang="0">
                  <a:pos x="1473" y="688"/>
                </a:cxn>
                <a:cxn ang="0">
                  <a:pos x="1481" y="650"/>
                </a:cxn>
                <a:cxn ang="0">
                  <a:pos x="1489" y="589"/>
                </a:cxn>
                <a:cxn ang="0">
                  <a:pos x="1468" y="494"/>
                </a:cxn>
                <a:cxn ang="0">
                  <a:pos x="1416" y="401"/>
                </a:cxn>
                <a:cxn ang="0">
                  <a:pos x="1336" y="308"/>
                </a:cxn>
                <a:cxn ang="0">
                  <a:pos x="1236" y="220"/>
                </a:cxn>
                <a:cxn ang="0">
                  <a:pos x="1116" y="146"/>
                </a:cxn>
                <a:cxn ang="0">
                  <a:pos x="987" y="83"/>
                </a:cxn>
                <a:cxn ang="0">
                  <a:pos x="848" y="38"/>
                </a:cxn>
                <a:cxn ang="0">
                  <a:pos x="707" y="13"/>
                </a:cxn>
                <a:cxn ang="0">
                  <a:pos x="568" y="0"/>
                </a:cxn>
                <a:cxn ang="0">
                  <a:pos x="439" y="0"/>
                </a:cxn>
                <a:cxn ang="0">
                  <a:pos x="319" y="17"/>
                </a:cxn>
                <a:cxn ang="0">
                  <a:pos x="213" y="45"/>
                </a:cxn>
                <a:cxn ang="0">
                  <a:pos x="125" y="93"/>
                </a:cxn>
                <a:cxn ang="0">
                  <a:pos x="57" y="158"/>
                </a:cxn>
                <a:cxn ang="0">
                  <a:pos x="15" y="241"/>
                </a:cxn>
                <a:cxn ang="0">
                  <a:pos x="0" y="342"/>
                </a:cxn>
                <a:cxn ang="0">
                  <a:pos x="21" y="448"/>
                </a:cxn>
                <a:cxn ang="0">
                  <a:pos x="74" y="551"/>
                </a:cxn>
                <a:cxn ang="0">
                  <a:pos x="152" y="652"/>
                </a:cxn>
                <a:cxn ang="0">
                  <a:pos x="255" y="743"/>
                </a:cxn>
                <a:cxn ang="0">
                  <a:pos x="374" y="823"/>
                </a:cxn>
                <a:cxn ang="0">
                  <a:pos x="506" y="889"/>
                </a:cxn>
                <a:cxn ang="0">
                  <a:pos x="646" y="937"/>
                </a:cxn>
                <a:cxn ang="0">
                  <a:pos x="717" y="952"/>
                </a:cxn>
              </a:cxnLst>
              <a:rect l="0" t="0" r="r" b="b"/>
              <a:pathLst>
                <a:path w="1489" h="986">
                  <a:moveTo>
                    <a:pt x="717" y="952"/>
                  </a:moveTo>
                  <a:lnTo>
                    <a:pt x="760" y="958"/>
                  </a:lnTo>
                  <a:lnTo>
                    <a:pt x="806" y="965"/>
                  </a:lnTo>
                  <a:lnTo>
                    <a:pt x="850" y="971"/>
                  </a:lnTo>
                  <a:lnTo>
                    <a:pt x="895" y="977"/>
                  </a:lnTo>
                  <a:lnTo>
                    <a:pt x="939" y="981"/>
                  </a:lnTo>
                  <a:lnTo>
                    <a:pt x="983" y="984"/>
                  </a:lnTo>
                  <a:lnTo>
                    <a:pt x="1025" y="986"/>
                  </a:lnTo>
                  <a:lnTo>
                    <a:pt x="1070" y="986"/>
                  </a:lnTo>
                  <a:lnTo>
                    <a:pt x="1108" y="984"/>
                  </a:lnTo>
                  <a:lnTo>
                    <a:pt x="1150" y="981"/>
                  </a:lnTo>
                  <a:lnTo>
                    <a:pt x="1188" y="975"/>
                  </a:lnTo>
                  <a:lnTo>
                    <a:pt x="1226" y="969"/>
                  </a:lnTo>
                  <a:lnTo>
                    <a:pt x="1260" y="958"/>
                  </a:lnTo>
                  <a:lnTo>
                    <a:pt x="1295" y="946"/>
                  </a:lnTo>
                  <a:lnTo>
                    <a:pt x="1325" y="933"/>
                  </a:lnTo>
                  <a:lnTo>
                    <a:pt x="1355" y="916"/>
                  </a:lnTo>
                  <a:lnTo>
                    <a:pt x="1369" y="905"/>
                  </a:lnTo>
                  <a:lnTo>
                    <a:pt x="1384" y="893"/>
                  </a:lnTo>
                  <a:lnTo>
                    <a:pt x="1395" y="876"/>
                  </a:lnTo>
                  <a:lnTo>
                    <a:pt x="1409" y="863"/>
                  </a:lnTo>
                  <a:lnTo>
                    <a:pt x="1418" y="844"/>
                  </a:lnTo>
                  <a:lnTo>
                    <a:pt x="1428" y="827"/>
                  </a:lnTo>
                  <a:lnTo>
                    <a:pt x="1437" y="808"/>
                  </a:lnTo>
                  <a:lnTo>
                    <a:pt x="1447" y="789"/>
                  </a:lnTo>
                  <a:lnTo>
                    <a:pt x="1452" y="768"/>
                  </a:lnTo>
                  <a:lnTo>
                    <a:pt x="1458" y="749"/>
                  </a:lnTo>
                  <a:lnTo>
                    <a:pt x="1464" y="728"/>
                  </a:lnTo>
                  <a:lnTo>
                    <a:pt x="1470" y="709"/>
                  </a:lnTo>
                  <a:lnTo>
                    <a:pt x="1473" y="688"/>
                  </a:lnTo>
                  <a:lnTo>
                    <a:pt x="1479" y="669"/>
                  </a:lnTo>
                  <a:lnTo>
                    <a:pt x="1481" y="650"/>
                  </a:lnTo>
                  <a:lnTo>
                    <a:pt x="1487" y="635"/>
                  </a:lnTo>
                  <a:lnTo>
                    <a:pt x="1489" y="589"/>
                  </a:lnTo>
                  <a:lnTo>
                    <a:pt x="1483" y="543"/>
                  </a:lnTo>
                  <a:lnTo>
                    <a:pt x="1468" y="494"/>
                  </a:lnTo>
                  <a:lnTo>
                    <a:pt x="1447" y="448"/>
                  </a:lnTo>
                  <a:lnTo>
                    <a:pt x="1416" y="401"/>
                  </a:lnTo>
                  <a:lnTo>
                    <a:pt x="1382" y="353"/>
                  </a:lnTo>
                  <a:lnTo>
                    <a:pt x="1336" y="308"/>
                  </a:lnTo>
                  <a:lnTo>
                    <a:pt x="1291" y="264"/>
                  </a:lnTo>
                  <a:lnTo>
                    <a:pt x="1236" y="220"/>
                  </a:lnTo>
                  <a:lnTo>
                    <a:pt x="1179" y="182"/>
                  </a:lnTo>
                  <a:lnTo>
                    <a:pt x="1116" y="146"/>
                  </a:lnTo>
                  <a:lnTo>
                    <a:pt x="1053" y="114"/>
                  </a:lnTo>
                  <a:lnTo>
                    <a:pt x="987" y="83"/>
                  </a:lnTo>
                  <a:lnTo>
                    <a:pt x="918" y="59"/>
                  </a:lnTo>
                  <a:lnTo>
                    <a:pt x="848" y="38"/>
                  </a:lnTo>
                  <a:lnTo>
                    <a:pt x="779" y="25"/>
                  </a:lnTo>
                  <a:lnTo>
                    <a:pt x="707" y="13"/>
                  </a:lnTo>
                  <a:lnTo>
                    <a:pt x="639" y="4"/>
                  </a:lnTo>
                  <a:lnTo>
                    <a:pt x="568" y="0"/>
                  </a:lnTo>
                  <a:lnTo>
                    <a:pt x="504" y="0"/>
                  </a:lnTo>
                  <a:lnTo>
                    <a:pt x="439" y="0"/>
                  </a:lnTo>
                  <a:lnTo>
                    <a:pt x="378" y="7"/>
                  </a:lnTo>
                  <a:lnTo>
                    <a:pt x="319" y="17"/>
                  </a:lnTo>
                  <a:lnTo>
                    <a:pt x="266" y="30"/>
                  </a:lnTo>
                  <a:lnTo>
                    <a:pt x="213" y="45"/>
                  </a:lnTo>
                  <a:lnTo>
                    <a:pt x="167" y="68"/>
                  </a:lnTo>
                  <a:lnTo>
                    <a:pt x="125" y="93"/>
                  </a:lnTo>
                  <a:lnTo>
                    <a:pt x="89" y="125"/>
                  </a:lnTo>
                  <a:lnTo>
                    <a:pt x="57" y="158"/>
                  </a:lnTo>
                  <a:lnTo>
                    <a:pt x="34" y="197"/>
                  </a:lnTo>
                  <a:lnTo>
                    <a:pt x="15" y="241"/>
                  </a:lnTo>
                  <a:lnTo>
                    <a:pt x="4" y="291"/>
                  </a:lnTo>
                  <a:lnTo>
                    <a:pt x="0" y="342"/>
                  </a:lnTo>
                  <a:lnTo>
                    <a:pt x="5" y="395"/>
                  </a:lnTo>
                  <a:lnTo>
                    <a:pt x="21" y="448"/>
                  </a:lnTo>
                  <a:lnTo>
                    <a:pt x="43" y="502"/>
                  </a:lnTo>
                  <a:lnTo>
                    <a:pt x="74" y="551"/>
                  </a:lnTo>
                  <a:lnTo>
                    <a:pt x="110" y="602"/>
                  </a:lnTo>
                  <a:lnTo>
                    <a:pt x="152" y="652"/>
                  </a:lnTo>
                  <a:lnTo>
                    <a:pt x="203" y="699"/>
                  </a:lnTo>
                  <a:lnTo>
                    <a:pt x="255" y="743"/>
                  </a:lnTo>
                  <a:lnTo>
                    <a:pt x="313" y="785"/>
                  </a:lnTo>
                  <a:lnTo>
                    <a:pt x="374" y="823"/>
                  </a:lnTo>
                  <a:lnTo>
                    <a:pt x="439" y="859"/>
                  </a:lnTo>
                  <a:lnTo>
                    <a:pt x="506" y="889"/>
                  </a:lnTo>
                  <a:lnTo>
                    <a:pt x="576" y="916"/>
                  </a:lnTo>
                  <a:lnTo>
                    <a:pt x="646" y="937"/>
                  </a:lnTo>
                  <a:lnTo>
                    <a:pt x="717" y="952"/>
                  </a:lnTo>
                  <a:lnTo>
                    <a:pt x="717" y="952"/>
                  </a:lnTo>
                  <a:close/>
                </a:path>
              </a:pathLst>
            </a:custGeom>
            <a:solidFill>
              <a:srgbClr val="999999"/>
            </a:solidFill>
            <a:ln w="9525">
              <a:noFill/>
              <a:round/>
              <a:headEnd/>
              <a:tailEnd/>
            </a:ln>
          </p:spPr>
          <p:txBody>
            <a:bodyPr>
              <a:prstTxWarp prst="textNoShape">
                <a:avLst/>
              </a:prstTxWarp>
            </a:bodyPr>
            <a:lstStyle/>
            <a:p>
              <a:endParaRPr lang="es-MX"/>
            </a:p>
          </p:txBody>
        </p:sp>
        <p:sp>
          <p:nvSpPr>
            <p:cNvPr id="130066" name="Freeform 18"/>
            <p:cNvSpPr>
              <a:spLocks/>
            </p:cNvSpPr>
            <p:nvPr/>
          </p:nvSpPr>
          <p:spPr bwMode="auto">
            <a:xfrm>
              <a:off x="2835" y="1611"/>
              <a:ext cx="643" cy="387"/>
            </a:xfrm>
            <a:custGeom>
              <a:avLst/>
              <a:gdLst/>
              <a:ahLst/>
              <a:cxnLst>
                <a:cxn ang="0">
                  <a:pos x="593" y="694"/>
                </a:cxn>
                <a:cxn ang="0">
                  <a:pos x="720" y="734"/>
                </a:cxn>
                <a:cxn ang="0">
                  <a:pos x="844" y="761"/>
                </a:cxn>
                <a:cxn ang="0">
                  <a:pos x="956" y="774"/>
                </a:cxn>
                <a:cxn ang="0">
                  <a:pos x="1059" y="772"/>
                </a:cxn>
                <a:cxn ang="0">
                  <a:pos x="1144" y="755"/>
                </a:cxn>
                <a:cxn ang="0">
                  <a:pos x="1215" y="724"/>
                </a:cxn>
                <a:cxn ang="0">
                  <a:pos x="1262" y="681"/>
                </a:cxn>
                <a:cxn ang="0">
                  <a:pos x="1285" y="624"/>
                </a:cxn>
                <a:cxn ang="0">
                  <a:pos x="1281" y="557"/>
                </a:cxn>
                <a:cxn ang="0">
                  <a:pos x="1255" y="489"/>
                </a:cxn>
                <a:cxn ang="0">
                  <a:pos x="1205" y="415"/>
                </a:cxn>
                <a:cxn ang="0">
                  <a:pos x="1135" y="340"/>
                </a:cxn>
                <a:cxn ang="0">
                  <a:pos x="1045" y="266"/>
                </a:cxn>
                <a:cxn ang="0">
                  <a:pos x="943" y="198"/>
                </a:cxn>
                <a:cxn ang="0">
                  <a:pos x="823" y="135"/>
                </a:cxn>
                <a:cxn ang="0">
                  <a:pos x="694" y="80"/>
                </a:cxn>
                <a:cxn ang="0">
                  <a:pos x="564" y="40"/>
                </a:cxn>
                <a:cxn ang="0">
                  <a:pos x="443" y="14"/>
                </a:cxn>
                <a:cxn ang="0">
                  <a:pos x="329" y="0"/>
                </a:cxn>
                <a:cxn ang="0">
                  <a:pos x="226" y="2"/>
                </a:cxn>
                <a:cxn ang="0">
                  <a:pos x="140" y="17"/>
                </a:cxn>
                <a:cxn ang="0">
                  <a:pos x="72" y="48"/>
                </a:cxn>
                <a:cxn ang="0">
                  <a:pos x="24" y="91"/>
                </a:cxn>
                <a:cxn ang="0">
                  <a:pos x="0" y="149"/>
                </a:cxn>
                <a:cxn ang="0">
                  <a:pos x="3" y="213"/>
                </a:cxn>
                <a:cxn ang="0">
                  <a:pos x="30" y="283"/>
                </a:cxn>
                <a:cxn ang="0">
                  <a:pos x="81" y="358"/>
                </a:cxn>
                <a:cxn ang="0">
                  <a:pos x="152" y="434"/>
                </a:cxn>
                <a:cxn ang="0">
                  <a:pos x="239" y="506"/>
                </a:cxn>
                <a:cxn ang="0">
                  <a:pos x="344" y="574"/>
                </a:cxn>
                <a:cxn ang="0">
                  <a:pos x="465" y="639"/>
                </a:cxn>
                <a:cxn ang="0">
                  <a:pos x="530" y="669"/>
                </a:cxn>
              </a:cxnLst>
              <a:rect l="0" t="0" r="r" b="b"/>
              <a:pathLst>
                <a:path w="1287" h="776">
                  <a:moveTo>
                    <a:pt x="530" y="669"/>
                  </a:moveTo>
                  <a:lnTo>
                    <a:pt x="593" y="694"/>
                  </a:lnTo>
                  <a:lnTo>
                    <a:pt x="659" y="717"/>
                  </a:lnTo>
                  <a:lnTo>
                    <a:pt x="720" y="734"/>
                  </a:lnTo>
                  <a:lnTo>
                    <a:pt x="785" y="749"/>
                  </a:lnTo>
                  <a:lnTo>
                    <a:pt x="844" y="761"/>
                  </a:lnTo>
                  <a:lnTo>
                    <a:pt x="901" y="768"/>
                  </a:lnTo>
                  <a:lnTo>
                    <a:pt x="956" y="774"/>
                  </a:lnTo>
                  <a:lnTo>
                    <a:pt x="1009" y="776"/>
                  </a:lnTo>
                  <a:lnTo>
                    <a:pt x="1059" y="772"/>
                  </a:lnTo>
                  <a:lnTo>
                    <a:pt x="1104" y="766"/>
                  </a:lnTo>
                  <a:lnTo>
                    <a:pt x="1144" y="755"/>
                  </a:lnTo>
                  <a:lnTo>
                    <a:pt x="1182" y="743"/>
                  </a:lnTo>
                  <a:lnTo>
                    <a:pt x="1215" y="724"/>
                  </a:lnTo>
                  <a:lnTo>
                    <a:pt x="1241" y="705"/>
                  </a:lnTo>
                  <a:lnTo>
                    <a:pt x="1262" y="681"/>
                  </a:lnTo>
                  <a:lnTo>
                    <a:pt x="1277" y="654"/>
                  </a:lnTo>
                  <a:lnTo>
                    <a:pt x="1285" y="624"/>
                  </a:lnTo>
                  <a:lnTo>
                    <a:pt x="1287" y="591"/>
                  </a:lnTo>
                  <a:lnTo>
                    <a:pt x="1281" y="557"/>
                  </a:lnTo>
                  <a:lnTo>
                    <a:pt x="1272" y="523"/>
                  </a:lnTo>
                  <a:lnTo>
                    <a:pt x="1255" y="489"/>
                  </a:lnTo>
                  <a:lnTo>
                    <a:pt x="1234" y="451"/>
                  </a:lnTo>
                  <a:lnTo>
                    <a:pt x="1205" y="415"/>
                  </a:lnTo>
                  <a:lnTo>
                    <a:pt x="1173" y="379"/>
                  </a:lnTo>
                  <a:lnTo>
                    <a:pt x="1135" y="340"/>
                  </a:lnTo>
                  <a:lnTo>
                    <a:pt x="1093" y="304"/>
                  </a:lnTo>
                  <a:lnTo>
                    <a:pt x="1045" y="266"/>
                  </a:lnTo>
                  <a:lnTo>
                    <a:pt x="996" y="232"/>
                  </a:lnTo>
                  <a:lnTo>
                    <a:pt x="943" y="198"/>
                  </a:lnTo>
                  <a:lnTo>
                    <a:pt x="884" y="168"/>
                  </a:lnTo>
                  <a:lnTo>
                    <a:pt x="823" y="135"/>
                  </a:lnTo>
                  <a:lnTo>
                    <a:pt x="760" y="109"/>
                  </a:lnTo>
                  <a:lnTo>
                    <a:pt x="694" y="80"/>
                  </a:lnTo>
                  <a:lnTo>
                    <a:pt x="629" y="59"/>
                  </a:lnTo>
                  <a:lnTo>
                    <a:pt x="564" y="40"/>
                  </a:lnTo>
                  <a:lnTo>
                    <a:pt x="502" y="25"/>
                  </a:lnTo>
                  <a:lnTo>
                    <a:pt x="443" y="14"/>
                  </a:lnTo>
                  <a:lnTo>
                    <a:pt x="384" y="6"/>
                  </a:lnTo>
                  <a:lnTo>
                    <a:pt x="329" y="0"/>
                  </a:lnTo>
                  <a:lnTo>
                    <a:pt x="277" y="0"/>
                  </a:lnTo>
                  <a:lnTo>
                    <a:pt x="226" y="2"/>
                  </a:lnTo>
                  <a:lnTo>
                    <a:pt x="180" y="8"/>
                  </a:lnTo>
                  <a:lnTo>
                    <a:pt x="140" y="17"/>
                  </a:lnTo>
                  <a:lnTo>
                    <a:pt x="104" y="31"/>
                  </a:lnTo>
                  <a:lnTo>
                    <a:pt x="72" y="48"/>
                  </a:lnTo>
                  <a:lnTo>
                    <a:pt x="45" y="69"/>
                  </a:lnTo>
                  <a:lnTo>
                    <a:pt x="24" y="91"/>
                  </a:lnTo>
                  <a:lnTo>
                    <a:pt x="9" y="120"/>
                  </a:lnTo>
                  <a:lnTo>
                    <a:pt x="0" y="149"/>
                  </a:lnTo>
                  <a:lnTo>
                    <a:pt x="0" y="181"/>
                  </a:lnTo>
                  <a:lnTo>
                    <a:pt x="3" y="213"/>
                  </a:lnTo>
                  <a:lnTo>
                    <a:pt x="15" y="249"/>
                  </a:lnTo>
                  <a:lnTo>
                    <a:pt x="30" y="283"/>
                  </a:lnTo>
                  <a:lnTo>
                    <a:pt x="53" y="321"/>
                  </a:lnTo>
                  <a:lnTo>
                    <a:pt x="81" y="358"/>
                  </a:lnTo>
                  <a:lnTo>
                    <a:pt x="114" y="396"/>
                  </a:lnTo>
                  <a:lnTo>
                    <a:pt x="152" y="434"/>
                  </a:lnTo>
                  <a:lnTo>
                    <a:pt x="194" y="470"/>
                  </a:lnTo>
                  <a:lnTo>
                    <a:pt x="239" y="506"/>
                  </a:lnTo>
                  <a:lnTo>
                    <a:pt x="291" y="542"/>
                  </a:lnTo>
                  <a:lnTo>
                    <a:pt x="344" y="574"/>
                  </a:lnTo>
                  <a:lnTo>
                    <a:pt x="403" y="609"/>
                  </a:lnTo>
                  <a:lnTo>
                    <a:pt x="465" y="639"/>
                  </a:lnTo>
                  <a:lnTo>
                    <a:pt x="530" y="669"/>
                  </a:lnTo>
                  <a:lnTo>
                    <a:pt x="530" y="669"/>
                  </a:lnTo>
                  <a:close/>
                </a:path>
              </a:pathLst>
            </a:custGeom>
            <a:solidFill>
              <a:srgbClr val="CCCCCC"/>
            </a:solidFill>
            <a:ln w="9525">
              <a:noFill/>
              <a:round/>
              <a:headEnd/>
              <a:tailEnd/>
            </a:ln>
          </p:spPr>
          <p:txBody>
            <a:bodyPr>
              <a:prstTxWarp prst="textNoShape">
                <a:avLst/>
              </a:prstTxWarp>
            </a:bodyPr>
            <a:lstStyle/>
            <a:p>
              <a:endParaRPr lang="es-MX"/>
            </a:p>
          </p:txBody>
        </p:sp>
        <p:sp>
          <p:nvSpPr>
            <p:cNvPr id="130067" name="Freeform 19"/>
            <p:cNvSpPr>
              <a:spLocks/>
            </p:cNvSpPr>
            <p:nvPr/>
          </p:nvSpPr>
          <p:spPr bwMode="auto">
            <a:xfrm>
              <a:off x="2783" y="1771"/>
              <a:ext cx="708" cy="303"/>
            </a:xfrm>
            <a:custGeom>
              <a:avLst/>
              <a:gdLst/>
              <a:ahLst/>
              <a:cxnLst>
                <a:cxn ang="0">
                  <a:pos x="34" y="4"/>
                </a:cxn>
                <a:cxn ang="0">
                  <a:pos x="38" y="37"/>
                </a:cxn>
                <a:cxn ang="0">
                  <a:pos x="55" y="94"/>
                </a:cxn>
                <a:cxn ang="0">
                  <a:pos x="93" y="166"/>
                </a:cxn>
                <a:cxn ang="0">
                  <a:pos x="156" y="248"/>
                </a:cxn>
                <a:cxn ang="0">
                  <a:pos x="251" y="333"/>
                </a:cxn>
                <a:cxn ang="0">
                  <a:pos x="384" y="413"/>
                </a:cxn>
                <a:cxn ang="0">
                  <a:pos x="563" y="483"/>
                </a:cxn>
                <a:cxn ang="0">
                  <a:pos x="778" y="537"/>
                </a:cxn>
                <a:cxn ang="0">
                  <a:pos x="964" y="557"/>
                </a:cxn>
                <a:cxn ang="0">
                  <a:pos x="1110" y="556"/>
                </a:cxn>
                <a:cxn ang="0">
                  <a:pos x="1223" y="538"/>
                </a:cxn>
                <a:cxn ang="0">
                  <a:pos x="1306" y="510"/>
                </a:cxn>
                <a:cxn ang="0">
                  <a:pos x="1363" y="478"/>
                </a:cxn>
                <a:cxn ang="0">
                  <a:pos x="1398" y="451"/>
                </a:cxn>
                <a:cxn ang="0">
                  <a:pos x="1411" y="434"/>
                </a:cxn>
                <a:cxn ang="0">
                  <a:pos x="1392" y="506"/>
                </a:cxn>
                <a:cxn ang="0">
                  <a:pos x="1384" y="514"/>
                </a:cxn>
                <a:cxn ang="0">
                  <a:pos x="1359" y="533"/>
                </a:cxn>
                <a:cxn ang="0">
                  <a:pos x="1314" y="557"/>
                </a:cxn>
                <a:cxn ang="0">
                  <a:pos x="1245" y="580"/>
                </a:cxn>
                <a:cxn ang="0">
                  <a:pos x="1148" y="599"/>
                </a:cxn>
                <a:cxn ang="0">
                  <a:pos x="1021" y="607"/>
                </a:cxn>
                <a:cxn ang="0">
                  <a:pos x="863" y="595"/>
                </a:cxn>
                <a:cxn ang="0">
                  <a:pos x="669" y="563"/>
                </a:cxn>
                <a:cxn ang="0">
                  <a:pos x="475" y="504"/>
                </a:cxn>
                <a:cxn ang="0">
                  <a:pos x="321" y="432"/>
                </a:cxn>
                <a:cxn ang="0">
                  <a:pos x="205" y="346"/>
                </a:cxn>
                <a:cxn ang="0">
                  <a:pos x="120" y="263"/>
                </a:cxn>
                <a:cxn ang="0">
                  <a:pos x="59" y="183"/>
                </a:cxn>
                <a:cxn ang="0">
                  <a:pos x="25" y="116"/>
                </a:cxn>
                <a:cxn ang="0">
                  <a:pos x="6" y="73"/>
                </a:cxn>
                <a:cxn ang="0">
                  <a:pos x="0" y="56"/>
                </a:cxn>
                <a:cxn ang="0">
                  <a:pos x="36" y="0"/>
                </a:cxn>
              </a:cxnLst>
              <a:rect l="0" t="0" r="r" b="b"/>
              <a:pathLst>
                <a:path w="1415" h="607">
                  <a:moveTo>
                    <a:pt x="36" y="0"/>
                  </a:moveTo>
                  <a:lnTo>
                    <a:pt x="34" y="4"/>
                  </a:lnTo>
                  <a:lnTo>
                    <a:pt x="36" y="18"/>
                  </a:lnTo>
                  <a:lnTo>
                    <a:pt x="38" y="37"/>
                  </a:lnTo>
                  <a:lnTo>
                    <a:pt x="46" y="63"/>
                  </a:lnTo>
                  <a:lnTo>
                    <a:pt x="55" y="94"/>
                  </a:lnTo>
                  <a:lnTo>
                    <a:pt x="72" y="128"/>
                  </a:lnTo>
                  <a:lnTo>
                    <a:pt x="93" y="166"/>
                  </a:lnTo>
                  <a:lnTo>
                    <a:pt x="122" y="208"/>
                  </a:lnTo>
                  <a:lnTo>
                    <a:pt x="156" y="248"/>
                  </a:lnTo>
                  <a:lnTo>
                    <a:pt x="200" y="291"/>
                  </a:lnTo>
                  <a:lnTo>
                    <a:pt x="251" y="333"/>
                  </a:lnTo>
                  <a:lnTo>
                    <a:pt x="314" y="375"/>
                  </a:lnTo>
                  <a:lnTo>
                    <a:pt x="384" y="413"/>
                  </a:lnTo>
                  <a:lnTo>
                    <a:pt x="468" y="451"/>
                  </a:lnTo>
                  <a:lnTo>
                    <a:pt x="563" y="483"/>
                  </a:lnTo>
                  <a:lnTo>
                    <a:pt x="671" y="514"/>
                  </a:lnTo>
                  <a:lnTo>
                    <a:pt x="778" y="537"/>
                  </a:lnTo>
                  <a:lnTo>
                    <a:pt x="875" y="550"/>
                  </a:lnTo>
                  <a:lnTo>
                    <a:pt x="964" y="557"/>
                  </a:lnTo>
                  <a:lnTo>
                    <a:pt x="1042" y="559"/>
                  </a:lnTo>
                  <a:lnTo>
                    <a:pt x="1110" y="556"/>
                  </a:lnTo>
                  <a:lnTo>
                    <a:pt x="1171" y="548"/>
                  </a:lnTo>
                  <a:lnTo>
                    <a:pt x="1223" y="538"/>
                  </a:lnTo>
                  <a:lnTo>
                    <a:pt x="1268" y="525"/>
                  </a:lnTo>
                  <a:lnTo>
                    <a:pt x="1306" y="510"/>
                  </a:lnTo>
                  <a:lnTo>
                    <a:pt x="1339" y="495"/>
                  </a:lnTo>
                  <a:lnTo>
                    <a:pt x="1363" y="478"/>
                  </a:lnTo>
                  <a:lnTo>
                    <a:pt x="1382" y="464"/>
                  </a:lnTo>
                  <a:lnTo>
                    <a:pt x="1398" y="451"/>
                  </a:lnTo>
                  <a:lnTo>
                    <a:pt x="1405" y="440"/>
                  </a:lnTo>
                  <a:lnTo>
                    <a:pt x="1411" y="434"/>
                  </a:lnTo>
                  <a:lnTo>
                    <a:pt x="1415" y="432"/>
                  </a:lnTo>
                  <a:lnTo>
                    <a:pt x="1392" y="506"/>
                  </a:lnTo>
                  <a:lnTo>
                    <a:pt x="1390" y="508"/>
                  </a:lnTo>
                  <a:lnTo>
                    <a:pt x="1384" y="514"/>
                  </a:lnTo>
                  <a:lnTo>
                    <a:pt x="1373" y="521"/>
                  </a:lnTo>
                  <a:lnTo>
                    <a:pt x="1359" y="533"/>
                  </a:lnTo>
                  <a:lnTo>
                    <a:pt x="1339" y="544"/>
                  </a:lnTo>
                  <a:lnTo>
                    <a:pt x="1314" y="557"/>
                  </a:lnTo>
                  <a:lnTo>
                    <a:pt x="1282" y="569"/>
                  </a:lnTo>
                  <a:lnTo>
                    <a:pt x="1245" y="580"/>
                  </a:lnTo>
                  <a:lnTo>
                    <a:pt x="1198" y="590"/>
                  </a:lnTo>
                  <a:lnTo>
                    <a:pt x="1148" y="599"/>
                  </a:lnTo>
                  <a:lnTo>
                    <a:pt x="1088" y="603"/>
                  </a:lnTo>
                  <a:lnTo>
                    <a:pt x="1021" y="607"/>
                  </a:lnTo>
                  <a:lnTo>
                    <a:pt x="947" y="601"/>
                  </a:lnTo>
                  <a:lnTo>
                    <a:pt x="863" y="595"/>
                  </a:lnTo>
                  <a:lnTo>
                    <a:pt x="770" y="582"/>
                  </a:lnTo>
                  <a:lnTo>
                    <a:pt x="669" y="563"/>
                  </a:lnTo>
                  <a:lnTo>
                    <a:pt x="567" y="537"/>
                  </a:lnTo>
                  <a:lnTo>
                    <a:pt x="475" y="504"/>
                  </a:lnTo>
                  <a:lnTo>
                    <a:pt x="394" y="468"/>
                  </a:lnTo>
                  <a:lnTo>
                    <a:pt x="321" y="432"/>
                  </a:lnTo>
                  <a:lnTo>
                    <a:pt x="259" y="390"/>
                  </a:lnTo>
                  <a:lnTo>
                    <a:pt x="205" y="346"/>
                  </a:lnTo>
                  <a:lnTo>
                    <a:pt x="158" y="305"/>
                  </a:lnTo>
                  <a:lnTo>
                    <a:pt x="120" y="263"/>
                  </a:lnTo>
                  <a:lnTo>
                    <a:pt x="86" y="221"/>
                  </a:lnTo>
                  <a:lnTo>
                    <a:pt x="59" y="183"/>
                  </a:lnTo>
                  <a:lnTo>
                    <a:pt x="38" y="147"/>
                  </a:lnTo>
                  <a:lnTo>
                    <a:pt x="25" y="116"/>
                  </a:lnTo>
                  <a:lnTo>
                    <a:pt x="11" y="92"/>
                  </a:lnTo>
                  <a:lnTo>
                    <a:pt x="6" y="73"/>
                  </a:lnTo>
                  <a:lnTo>
                    <a:pt x="0" y="59"/>
                  </a:lnTo>
                  <a:lnTo>
                    <a:pt x="0" y="56"/>
                  </a:lnTo>
                  <a:lnTo>
                    <a:pt x="36" y="0"/>
                  </a:lnTo>
                  <a:lnTo>
                    <a:pt x="36" y="0"/>
                  </a:lnTo>
                  <a:close/>
                </a:path>
              </a:pathLst>
            </a:custGeom>
            <a:solidFill>
              <a:srgbClr val="000000"/>
            </a:solidFill>
            <a:ln w="9525">
              <a:noFill/>
              <a:round/>
              <a:headEnd/>
              <a:tailEnd/>
            </a:ln>
          </p:spPr>
          <p:txBody>
            <a:bodyPr>
              <a:prstTxWarp prst="textNoShape">
                <a:avLst/>
              </a:prstTxWarp>
            </a:bodyPr>
            <a:lstStyle/>
            <a:p>
              <a:endParaRPr lang="es-MX"/>
            </a:p>
          </p:txBody>
        </p:sp>
        <p:sp>
          <p:nvSpPr>
            <p:cNvPr id="130068" name="Freeform 20"/>
            <p:cNvSpPr>
              <a:spLocks/>
            </p:cNvSpPr>
            <p:nvPr/>
          </p:nvSpPr>
          <p:spPr bwMode="auto">
            <a:xfrm>
              <a:off x="3140" y="1754"/>
              <a:ext cx="260" cy="212"/>
            </a:xfrm>
            <a:custGeom>
              <a:avLst/>
              <a:gdLst/>
              <a:ahLst/>
              <a:cxnLst>
                <a:cxn ang="0">
                  <a:pos x="0" y="356"/>
                </a:cxn>
                <a:cxn ang="0">
                  <a:pos x="337" y="0"/>
                </a:cxn>
                <a:cxn ang="0">
                  <a:pos x="494" y="149"/>
                </a:cxn>
                <a:cxn ang="0">
                  <a:pos x="519" y="316"/>
                </a:cxn>
                <a:cxn ang="0">
                  <a:pos x="416" y="365"/>
                </a:cxn>
                <a:cxn ang="0">
                  <a:pos x="245" y="342"/>
                </a:cxn>
                <a:cxn ang="0">
                  <a:pos x="209" y="424"/>
                </a:cxn>
                <a:cxn ang="0">
                  <a:pos x="0" y="356"/>
                </a:cxn>
                <a:cxn ang="0">
                  <a:pos x="0" y="356"/>
                </a:cxn>
              </a:cxnLst>
              <a:rect l="0" t="0" r="r" b="b"/>
              <a:pathLst>
                <a:path w="519" h="424">
                  <a:moveTo>
                    <a:pt x="0" y="356"/>
                  </a:moveTo>
                  <a:lnTo>
                    <a:pt x="337" y="0"/>
                  </a:lnTo>
                  <a:lnTo>
                    <a:pt x="494" y="149"/>
                  </a:lnTo>
                  <a:lnTo>
                    <a:pt x="519" y="316"/>
                  </a:lnTo>
                  <a:lnTo>
                    <a:pt x="416" y="365"/>
                  </a:lnTo>
                  <a:lnTo>
                    <a:pt x="245" y="342"/>
                  </a:lnTo>
                  <a:lnTo>
                    <a:pt x="209" y="424"/>
                  </a:lnTo>
                  <a:lnTo>
                    <a:pt x="0" y="356"/>
                  </a:lnTo>
                  <a:lnTo>
                    <a:pt x="0" y="356"/>
                  </a:lnTo>
                  <a:close/>
                </a:path>
              </a:pathLst>
            </a:custGeom>
            <a:solidFill>
              <a:srgbClr val="FFFFFF"/>
            </a:solidFill>
            <a:ln w="9525">
              <a:noFill/>
              <a:round/>
              <a:headEnd/>
              <a:tailEnd/>
            </a:ln>
          </p:spPr>
          <p:txBody>
            <a:bodyPr>
              <a:prstTxWarp prst="textNoShape">
                <a:avLst/>
              </a:prstTxWarp>
            </a:bodyPr>
            <a:lstStyle/>
            <a:p>
              <a:endParaRPr lang="es-MX"/>
            </a:p>
          </p:txBody>
        </p:sp>
        <p:sp>
          <p:nvSpPr>
            <p:cNvPr id="130069" name="Freeform 21"/>
            <p:cNvSpPr>
              <a:spLocks/>
            </p:cNvSpPr>
            <p:nvPr/>
          </p:nvSpPr>
          <p:spPr bwMode="auto">
            <a:xfrm>
              <a:off x="2594" y="2279"/>
              <a:ext cx="470" cy="462"/>
            </a:xfrm>
            <a:custGeom>
              <a:avLst/>
              <a:gdLst/>
              <a:ahLst/>
              <a:cxnLst>
                <a:cxn ang="0">
                  <a:pos x="484" y="0"/>
                </a:cxn>
                <a:cxn ang="0">
                  <a:pos x="481" y="87"/>
                </a:cxn>
                <a:cxn ang="0">
                  <a:pos x="557" y="131"/>
                </a:cxn>
                <a:cxn ang="0">
                  <a:pos x="684" y="89"/>
                </a:cxn>
                <a:cxn ang="0">
                  <a:pos x="907" y="201"/>
                </a:cxn>
                <a:cxn ang="0">
                  <a:pos x="939" y="302"/>
                </a:cxn>
                <a:cxn ang="0">
                  <a:pos x="737" y="503"/>
                </a:cxn>
                <a:cxn ang="0">
                  <a:pos x="722" y="387"/>
                </a:cxn>
                <a:cxn ang="0">
                  <a:pos x="587" y="313"/>
                </a:cxn>
                <a:cxn ang="0">
                  <a:pos x="410" y="551"/>
                </a:cxn>
                <a:cxn ang="0">
                  <a:pos x="521" y="610"/>
                </a:cxn>
                <a:cxn ang="0">
                  <a:pos x="574" y="610"/>
                </a:cxn>
                <a:cxn ang="0">
                  <a:pos x="597" y="714"/>
                </a:cxn>
                <a:cxn ang="0">
                  <a:pos x="450" y="920"/>
                </a:cxn>
                <a:cxn ang="0">
                  <a:pos x="446" y="920"/>
                </a:cxn>
                <a:cxn ang="0">
                  <a:pos x="435" y="920"/>
                </a:cxn>
                <a:cxn ang="0">
                  <a:pos x="420" y="921"/>
                </a:cxn>
                <a:cxn ang="0">
                  <a:pos x="399" y="923"/>
                </a:cxn>
                <a:cxn ang="0">
                  <a:pos x="374" y="921"/>
                </a:cxn>
                <a:cxn ang="0">
                  <a:pos x="346" y="921"/>
                </a:cxn>
                <a:cxn ang="0">
                  <a:pos x="313" y="918"/>
                </a:cxn>
                <a:cxn ang="0">
                  <a:pos x="281" y="912"/>
                </a:cxn>
                <a:cxn ang="0">
                  <a:pos x="245" y="902"/>
                </a:cxn>
                <a:cxn ang="0">
                  <a:pos x="209" y="889"/>
                </a:cxn>
                <a:cxn ang="0">
                  <a:pos x="174" y="870"/>
                </a:cxn>
                <a:cxn ang="0">
                  <a:pos x="138" y="847"/>
                </a:cxn>
                <a:cxn ang="0">
                  <a:pos x="106" y="819"/>
                </a:cxn>
                <a:cxn ang="0">
                  <a:pos x="76" y="785"/>
                </a:cxn>
                <a:cxn ang="0">
                  <a:pos x="47" y="743"/>
                </a:cxn>
                <a:cxn ang="0">
                  <a:pos x="24" y="693"/>
                </a:cxn>
                <a:cxn ang="0">
                  <a:pos x="5" y="640"/>
                </a:cxn>
                <a:cxn ang="0">
                  <a:pos x="0" y="591"/>
                </a:cxn>
                <a:cxn ang="0">
                  <a:pos x="1" y="541"/>
                </a:cxn>
                <a:cxn ang="0">
                  <a:pos x="13" y="498"/>
                </a:cxn>
                <a:cxn ang="0">
                  <a:pos x="30" y="456"/>
                </a:cxn>
                <a:cxn ang="0">
                  <a:pos x="51" y="416"/>
                </a:cxn>
                <a:cxn ang="0">
                  <a:pos x="78" y="380"/>
                </a:cxn>
                <a:cxn ang="0">
                  <a:pos x="106" y="347"/>
                </a:cxn>
                <a:cxn ang="0">
                  <a:pos x="136" y="317"/>
                </a:cxn>
                <a:cxn ang="0">
                  <a:pos x="165" y="290"/>
                </a:cxn>
                <a:cxn ang="0">
                  <a:pos x="194" y="269"/>
                </a:cxn>
                <a:cxn ang="0">
                  <a:pos x="222" y="250"/>
                </a:cxn>
                <a:cxn ang="0">
                  <a:pos x="243" y="235"/>
                </a:cxn>
                <a:cxn ang="0">
                  <a:pos x="262" y="226"/>
                </a:cxn>
                <a:cxn ang="0">
                  <a:pos x="273" y="218"/>
                </a:cxn>
                <a:cxn ang="0">
                  <a:pos x="279" y="218"/>
                </a:cxn>
                <a:cxn ang="0">
                  <a:pos x="484" y="0"/>
                </a:cxn>
                <a:cxn ang="0">
                  <a:pos x="484" y="0"/>
                </a:cxn>
              </a:cxnLst>
              <a:rect l="0" t="0" r="r" b="b"/>
              <a:pathLst>
                <a:path w="939" h="923">
                  <a:moveTo>
                    <a:pt x="484" y="0"/>
                  </a:moveTo>
                  <a:lnTo>
                    <a:pt x="481" y="87"/>
                  </a:lnTo>
                  <a:lnTo>
                    <a:pt x="557" y="131"/>
                  </a:lnTo>
                  <a:lnTo>
                    <a:pt x="684" y="89"/>
                  </a:lnTo>
                  <a:lnTo>
                    <a:pt x="907" y="201"/>
                  </a:lnTo>
                  <a:lnTo>
                    <a:pt x="939" y="302"/>
                  </a:lnTo>
                  <a:lnTo>
                    <a:pt x="737" y="503"/>
                  </a:lnTo>
                  <a:lnTo>
                    <a:pt x="722" y="387"/>
                  </a:lnTo>
                  <a:lnTo>
                    <a:pt x="587" y="313"/>
                  </a:lnTo>
                  <a:lnTo>
                    <a:pt x="410" y="551"/>
                  </a:lnTo>
                  <a:lnTo>
                    <a:pt x="521" y="610"/>
                  </a:lnTo>
                  <a:lnTo>
                    <a:pt x="574" y="610"/>
                  </a:lnTo>
                  <a:lnTo>
                    <a:pt x="597" y="714"/>
                  </a:lnTo>
                  <a:lnTo>
                    <a:pt x="450" y="920"/>
                  </a:lnTo>
                  <a:lnTo>
                    <a:pt x="446" y="920"/>
                  </a:lnTo>
                  <a:lnTo>
                    <a:pt x="435" y="920"/>
                  </a:lnTo>
                  <a:lnTo>
                    <a:pt x="420" y="921"/>
                  </a:lnTo>
                  <a:lnTo>
                    <a:pt x="399" y="923"/>
                  </a:lnTo>
                  <a:lnTo>
                    <a:pt x="374" y="921"/>
                  </a:lnTo>
                  <a:lnTo>
                    <a:pt x="346" y="921"/>
                  </a:lnTo>
                  <a:lnTo>
                    <a:pt x="313" y="918"/>
                  </a:lnTo>
                  <a:lnTo>
                    <a:pt x="281" y="912"/>
                  </a:lnTo>
                  <a:lnTo>
                    <a:pt x="245" y="902"/>
                  </a:lnTo>
                  <a:lnTo>
                    <a:pt x="209" y="889"/>
                  </a:lnTo>
                  <a:lnTo>
                    <a:pt x="174" y="870"/>
                  </a:lnTo>
                  <a:lnTo>
                    <a:pt x="138" y="847"/>
                  </a:lnTo>
                  <a:lnTo>
                    <a:pt x="106" y="819"/>
                  </a:lnTo>
                  <a:lnTo>
                    <a:pt x="76" y="785"/>
                  </a:lnTo>
                  <a:lnTo>
                    <a:pt x="47" y="743"/>
                  </a:lnTo>
                  <a:lnTo>
                    <a:pt x="24" y="693"/>
                  </a:lnTo>
                  <a:lnTo>
                    <a:pt x="5" y="640"/>
                  </a:lnTo>
                  <a:lnTo>
                    <a:pt x="0" y="591"/>
                  </a:lnTo>
                  <a:lnTo>
                    <a:pt x="1" y="541"/>
                  </a:lnTo>
                  <a:lnTo>
                    <a:pt x="13" y="498"/>
                  </a:lnTo>
                  <a:lnTo>
                    <a:pt x="30" y="456"/>
                  </a:lnTo>
                  <a:lnTo>
                    <a:pt x="51" y="416"/>
                  </a:lnTo>
                  <a:lnTo>
                    <a:pt x="78" y="380"/>
                  </a:lnTo>
                  <a:lnTo>
                    <a:pt x="106" y="347"/>
                  </a:lnTo>
                  <a:lnTo>
                    <a:pt x="136" y="317"/>
                  </a:lnTo>
                  <a:lnTo>
                    <a:pt x="165" y="290"/>
                  </a:lnTo>
                  <a:lnTo>
                    <a:pt x="194" y="269"/>
                  </a:lnTo>
                  <a:lnTo>
                    <a:pt x="222" y="250"/>
                  </a:lnTo>
                  <a:lnTo>
                    <a:pt x="243" y="235"/>
                  </a:lnTo>
                  <a:lnTo>
                    <a:pt x="262" y="226"/>
                  </a:lnTo>
                  <a:lnTo>
                    <a:pt x="273" y="218"/>
                  </a:lnTo>
                  <a:lnTo>
                    <a:pt x="279" y="218"/>
                  </a:lnTo>
                  <a:lnTo>
                    <a:pt x="484" y="0"/>
                  </a:lnTo>
                  <a:lnTo>
                    <a:pt x="484" y="0"/>
                  </a:lnTo>
                  <a:close/>
                </a:path>
              </a:pathLst>
            </a:custGeom>
            <a:solidFill>
              <a:srgbClr val="CCCCCC"/>
            </a:solidFill>
            <a:ln w="9525">
              <a:noFill/>
              <a:round/>
              <a:headEnd/>
              <a:tailEnd/>
            </a:ln>
          </p:spPr>
          <p:txBody>
            <a:bodyPr>
              <a:prstTxWarp prst="textNoShape">
                <a:avLst/>
              </a:prstTxWarp>
            </a:bodyPr>
            <a:lstStyle/>
            <a:p>
              <a:endParaRPr lang="es-MX"/>
            </a:p>
          </p:txBody>
        </p:sp>
        <p:sp>
          <p:nvSpPr>
            <p:cNvPr id="130070" name="Freeform 22"/>
            <p:cNvSpPr>
              <a:spLocks/>
            </p:cNvSpPr>
            <p:nvPr/>
          </p:nvSpPr>
          <p:spPr bwMode="auto">
            <a:xfrm>
              <a:off x="2269" y="1902"/>
              <a:ext cx="784" cy="790"/>
            </a:xfrm>
            <a:custGeom>
              <a:avLst/>
              <a:gdLst/>
              <a:ahLst/>
              <a:cxnLst>
                <a:cxn ang="0">
                  <a:pos x="331" y="907"/>
                </a:cxn>
                <a:cxn ang="0">
                  <a:pos x="1424" y="0"/>
                </a:cxn>
                <a:cxn ang="0">
                  <a:pos x="1569" y="68"/>
                </a:cxn>
                <a:cxn ang="0">
                  <a:pos x="786" y="777"/>
                </a:cxn>
                <a:cxn ang="0">
                  <a:pos x="789" y="777"/>
                </a:cxn>
                <a:cxn ang="0">
                  <a:pos x="799" y="785"/>
                </a:cxn>
                <a:cxn ang="0">
                  <a:pos x="816" y="794"/>
                </a:cxn>
                <a:cxn ang="0">
                  <a:pos x="837" y="808"/>
                </a:cxn>
                <a:cxn ang="0">
                  <a:pos x="860" y="825"/>
                </a:cxn>
                <a:cxn ang="0">
                  <a:pos x="888" y="848"/>
                </a:cxn>
                <a:cxn ang="0">
                  <a:pos x="913" y="870"/>
                </a:cxn>
                <a:cxn ang="0">
                  <a:pos x="941" y="899"/>
                </a:cxn>
                <a:cxn ang="0">
                  <a:pos x="964" y="929"/>
                </a:cxn>
                <a:cxn ang="0">
                  <a:pos x="987" y="964"/>
                </a:cxn>
                <a:cxn ang="0">
                  <a:pos x="1006" y="1000"/>
                </a:cxn>
                <a:cxn ang="0">
                  <a:pos x="1019" y="1041"/>
                </a:cxn>
                <a:cxn ang="0">
                  <a:pos x="1027" y="1083"/>
                </a:cxn>
                <a:cxn ang="0">
                  <a:pos x="1027" y="1127"/>
                </a:cxn>
                <a:cxn ang="0">
                  <a:pos x="1018" y="1173"/>
                </a:cxn>
                <a:cxn ang="0">
                  <a:pos x="999" y="1224"/>
                </a:cxn>
                <a:cxn ang="0">
                  <a:pos x="890" y="1344"/>
                </a:cxn>
                <a:cxn ang="0">
                  <a:pos x="1149" y="1462"/>
                </a:cxn>
                <a:cxn ang="0">
                  <a:pos x="1075" y="1579"/>
                </a:cxn>
                <a:cxn ang="0">
                  <a:pos x="884" y="1536"/>
                </a:cxn>
                <a:cxn ang="0">
                  <a:pos x="753" y="1372"/>
                </a:cxn>
                <a:cxn ang="0">
                  <a:pos x="767" y="1252"/>
                </a:cxn>
                <a:cxn ang="0">
                  <a:pos x="668" y="1169"/>
                </a:cxn>
                <a:cxn ang="0">
                  <a:pos x="341" y="1456"/>
                </a:cxn>
                <a:cxn ang="0">
                  <a:pos x="0" y="1144"/>
                </a:cxn>
                <a:cxn ang="0">
                  <a:pos x="331" y="907"/>
                </a:cxn>
                <a:cxn ang="0">
                  <a:pos x="331" y="907"/>
                </a:cxn>
              </a:cxnLst>
              <a:rect l="0" t="0" r="r" b="b"/>
              <a:pathLst>
                <a:path w="1569" h="1579">
                  <a:moveTo>
                    <a:pt x="331" y="907"/>
                  </a:moveTo>
                  <a:lnTo>
                    <a:pt x="1424" y="0"/>
                  </a:lnTo>
                  <a:lnTo>
                    <a:pt x="1569" y="68"/>
                  </a:lnTo>
                  <a:lnTo>
                    <a:pt x="786" y="777"/>
                  </a:lnTo>
                  <a:lnTo>
                    <a:pt x="789" y="777"/>
                  </a:lnTo>
                  <a:lnTo>
                    <a:pt x="799" y="785"/>
                  </a:lnTo>
                  <a:lnTo>
                    <a:pt x="816" y="794"/>
                  </a:lnTo>
                  <a:lnTo>
                    <a:pt x="837" y="808"/>
                  </a:lnTo>
                  <a:lnTo>
                    <a:pt x="860" y="825"/>
                  </a:lnTo>
                  <a:lnTo>
                    <a:pt x="888" y="848"/>
                  </a:lnTo>
                  <a:lnTo>
                    <a:pt x="913" y="870"/>
                  </a:lnTo>
                  <a:lnTo>
                    <a:pt x="941" y="899"/>
                  </a:lnTo>
                  <a:lnTo>
                    <a:pt x="964" y="929"/>
                  </a:lnTo>
                  <a:lnTo>
                    <a:pt x="987" y="964"/>
                  </a:lnTo>
                  <a:lnTo>
                    <a:pt x="1006" y="1000"/>
                  </a:lnTo>
                  <a:lnTo>
                    <a:pt x="1019" y="1041"/>
                  </a:lnTo>
                  <a:lnTo>
                    <a:pt x="1027" y="1083"/>
                  </a:lnTo>
                  <a:lnTo>
                    <a:pt x="1027" y="1127"/>
                  </a:lnTo>
                  <a:lnTo>
                    <a:pt x="1018" y="1173"/>
                  </a:lnTo>
                  <a:lnTo>
                    <a:pt x="999" y="1224"/>
                  </a:lnTo>
                  <a:lnTo>
                    <a:pt x="890" y="1344"/>
                  </a:lnTo>
                  <a:lnTo>
                    <a:pt x="1149" y="1462"/>
                  </a:lnTo>
                  <a:lnTo>
                    <a:pt x="1075" y="1579"/>
                  </a:lnTo>
                  <a:lnTo>
                    <a:pt x="884" y="1536"/>
                  </a:lnTo>
                  <a:lnTo>
                    <a:pt x="753" y="1372"/>
                  </a:lnTo>
                  <a:lnTo>
                    <a:pt x="767" y="1252"/>
                  </a:lnTo>
                  <a:lnTo>
                    <a:pt x="668" y="1169"/>
                  </a:lnTo>
                  <a:lnTo>
                    <a:pt x="341" y="1456"/>
                  </a:lnTo>
                  <a:lnTo>
                    <a:pt x="0" y="1144"/>
                  </a:lnTo>
                  <a:lnTo>
                    <a:pt x="331" y="907"/>
                  </a:lnTo>
                  <a:lnTo>
                    <a:pt x="331" y="907"/>
                  </a:lnTo>
                  <a:close/>
                </a:path>
              </a:pathLst>
            </a:custGeom>
            <a:solidFill>
              <a:srgbClr val="E6E6E6"/>
            </a:solidFill>
            <a:ln w="9525">
              <a:noFill/>
              <a:round/>
              <a:headEnd/>
              <a:tailEnd/>
            </a:ln>
          </p:spPr>
          <p:txBody>
            <a:bodyPr>
              <a:prstTxWarp prst="textNoShape">
                <a:avLst/>
              </a:prstTxWarp>
            </a:bodyPr>
            <a:lstStyle/>
            <a:p>
              <a:endParaRPr lang="es-MX"/>
            </a:p>
          </p:txBody>
        </p:sp>
        <p:sp>
          <p:nvSpPr>
            <p:cNvPr id="130071" name="Freeform 23"/>
            <p:cNvSpPr>
              <a:spLocks/>
            </p:cNvSpPr>
            <p:nvPr/>
          </p:nvSpPr>
          <p:spPr bwMode="auto">
            <a:xfrm>
              <a:off x="2412" y="2413"/>
              <a:ext cx="126" cy="126"/>
            </a:xfrm>
            <a:custGeom>
              <a:avLst/>
              <a:gdLst/>
              <a:ahLst/>
              <a:cxnLst>
                <a:cxn ang="0">
                  <a:pos x="137" y="252"/>
                </a:cxn>
                <a:cxn ang="0">
                  <a:pos x="162" y="247"/>
                </a:cxn>
                <a:cxn ang="0">
                  <a:pos x="185" y="237"/>
                </a:cxn>
                <a:cxn ang="0">
                  <a:pos x="206" y="222"/>
                </a:cxn>
                <a:cxn ang="0">
                  <a:pos x="223" y="207"/>
                </a:cxn>
                <a:cxn ang="0">
                  <a:pos x="236" y="186"/>
                </a:cxn>
                <a:cxn ang="0">
                  <a:pos x="246" y="163"/>
                </a:cxn>
                <a:cxn ang="0">
                  <a:pos x="251" y="138"/>
                </a:cxn>
                <a:cxn ang="0">
                  <a:pos x="251" y="114"/>
                </a:cxn>
                <a:cxn ang="0">
                  <a:pos x="246" y="87"/>
                </a:cxn>
                <a:cxn ang="0">
                  <a:pos x="236" y="64"/>
                </a:cxn>
                <a:cxn ang="0">
                  <a:pos x="223" y="45"/>
                </a:cxn>
                <a:cxn ang="0">
                  <a:pos x="206" y="26"/>
                </a:cxn>
                <a:cxn ang="0">
                  <a:pos x="185" y="13"/>
                </a:cxn>
                <a:cxn ang="0">
                  <a:pos x="162" y="3"/>
                </a:cxn>
                <a:cxn ang="0">
                  <a:pos x="137" y="0"/>
                </a:cxn>
                <a:cxn ang="0">
                  <a:pos x="111" y="0"/>
                </a:cxn>
                <a:cxn ang="0">
                  <a:pos x="86" y="3"/>
                </a:cxn>
                <a:cxn ang="0">
                  <a:pos x="65" y="13"/>
                </a:cxn>
                <a:cxn ang="0">
                  <a:pos x="44" y="26"/>
                </a:cxn>
                <a:cxn ang="0">
                  <a:pos x="27" y="45"/>
                </a:cxn>
                <a:cxn ang="0">
                  <a:pos x="14" y="64"/>
                </a:cxn>
                <a:cxn ang="0">
                  <a:pos x="4" y="87"/>
                </a:cxn>
                <a:cxn ang="0">
                  <a:pos x="0" y="114"/>
                </a:cxn>
                <a:cxn ang="0">
                  <a:pos x="0" y="138"/>
                </a:cxn>
                <a:cxn ang="0">
                  <a:pos x="4" y="163"/>
                </a:cxn>
                <a:cxn ang="0">
                  <a:pos x="14" y="186"/>
                </a:cxn>
                <a:cxn ang="0">
                  <a:pos x="27" y="207"/>
                </a:cxn>
                <a:cxn ang="0">
                  <a:pos x="44" y="222"/>
                </a:cxn>
                <a:cxn ang="0">
                  <a:pos x="65" y="237"/>
                </a:cxn>
                <a:cxn ang="0">
                  <a:pos x="86" y="247"/>
                </a:cxn>
                <a:cxn ang="0">
                  <a:pos x="111" y="252"/>
                </a:cxn>
                <a:cxn ang="0">
                  <a:pos x="126" y="252"/>
                </a:cxn>
              </a:cxnLst>
              <a:rect l="0" t="0" r="r" b="b"/>
              <a:pathLst>
                <a:path w="253" h="252">
                  <a:moveTo>
                    <a:pt x="126" y="252"/>
                  </a:moveTo>
                  <a:lnTo>
                    <a:pt x="137" y="252"/>
                  </a:lnTo>
                  <a:lnTo>
                    <a:pt x="151" y="251"/>
                  </a:lnTo>
                  <a:lnTo>
                    <a:pt x="162" y="247"/>
                  </a:lnTo>
                  <a:lnTo>
                    <a:pt x="174" y="243"/>
                  </a:lnTo>
                  <a:lnTo>
                    <a:pt x="185" y="237"/>
                  </a:lnTo>
                  <a:lnTo>
                    <a:pt x="196" y="230"/>
                  </a:lnTo>
                  <a:lnTo>
                    <a:pt x="206" y="222"/>
                  </a:lnTo>
                  <a:lnTo>
                    <a:pt x="215" y="216"/>
                  </a:lnTo>
                  <a:lnTo>
                    <a:pt x="223" y="207"/>
                  </a:lnTo>
                  <a:lnTo>
                    <a:pt x="231" y="197"/>
                  </a:lnTo>
                  <a:lnTo>
                    <a:pt x="236" y="186"/>
                  </a:lnTo>
                  <a:lnTo>
                    <a:pt x="242" y="176"/>
                  </a:lnTo>
                  <a:lnTo>
                    <a:pt x="246" y="163"/>
                  </a:lnTo>
                  <a:lnTo>
                    <a:pt x="250" y="152"/>
                  </a:lnTo>
                  <a:lnTo>
                    <a:pt x="251" y="138"/>
                  </a:lnTo>
                  <a:lnTo>
                    <a:pt x="253" y="127"/>
                  </a:lnTo>
                  <a:lnTo>
                    <a:pt x="251" y="114"/>
                  </a:lnTo>
                  <a:lnTo>
                    <a:pt x="250" y="100"/>
                  </a:lnTo>
                  <a:lnTo>
                    <a:pt x="246" y="87"/>
                  </a:lnTo>
                  <a:lnTo>
                    <a:pt x="242" y="78"/>
                  </a:lnTo>
                  <a:lnTo>
                    <a:pt x="236" y="64"/>
                  </a:lnTo>
                  <a:lnTo>
                    <a:pt x="231" y="55"/>
                  </a:lnTo>
                  <a:lnTo>
                    <a:pt x="223" y="45"/>
                  </a:lnTo>
                  <a:lnTo>
                    <a:pt x="215" y="36"/>
                  </a:lnTo>
                  <a:lnTo>
                    <a:pt x="206" y="26"/>
                  </a:lnTo>
                  <a:lnTo>
                    <a:pt x="196" y="20"/>
                  </a:lnTo>
                  <a:lnTo>
                    <a:pt x="185" y="13"/>
                  </a:lnTo>
                  <a:lnTo>
                    <a:pt x="174" y="9"/>
                  </a:lnTo>
                  <a:lnTo>
                    <a:pt x="162" y="3"/>
                  </a:lnTo>
                  <a:lnTo>
                    <a:pt x="151" y="1"/>
                  </a:lnTo>
                  <a:lnTo>
                    <a:pt x="137" y="0"/>
                  </a:lnTo>
                  <a:lnTo>
                    <a:pt x="126" y="0"/>
                  </a:lnTo>
                  <a:lnTo>
                    <a:pt x="111" y="0"/>
                  </a:lnTo>
                  <a:lnTo>
                    <a:pt x="99" y="1"/>
                  </a:lnTo>
                  <a:lnTo>
                    <a:pt x="86" y="3"/>
                  </a:lnTo>
                  <a:lnTo>
                    <a:pt x="77" y="9"/>
                  </a:lnTo>
                  <a:lnTo>
                    <a:pt x="65" y="13"/>
                  </a:lnTo>
                  <a:lnTo>
                    <a:pt x="54" y="20"/>
                  </a:lnTo>
                  <a:lnTo>
                    <a:pt x="44" y="26"/>
                  </a:lnTo>
                  <a:lnTo>
                    <a:pt x="37" y="36"/>
                  </a:lnTo>
                  <a:lnTo>
                    <a:pt x="27" y="45"/>
                  </a:lnTo>
                  <a:lnTo>
                    <a:pt x="21" y="55"/>
                  </a:lnTo>
                  <a:lnTo>
                    <a:pt x="14" y="64"/>
                  </a:lnTo>
                  <a:lnTo>
                    <a:pt x="8" y="78"/>
                  </a:lnTo>
                  <a:lnTo>
                    <a:pt x="4" y="87"/>
                  </a:lnTo>
                  <a:lnTo>
                    <a:pt x="2" y="100"/>
                  </a:lnTo>
                  <a:lnTo>
                    <a:pt x="0" y="114"/>
                  </a:lnTo>
                  <a:lnTo>
                    <a:pt x="0" y="127"/>
                  </a:lnTo>
                  <a:lnTo>
                    <a:pt x="0" y="138"/>
                  </a:lnTo>
                  <a:lnTo>
                    <a:pt x="2" y="152"/>
                  </a:lnTo>
                  <a:lnTo>
                    <a:pt x="4" y="163"/>
                  </a:lnTo>
                  <a:lnTo>
                    <a:pt x="8" y="176"/>
                  </a:lnTo>
                  <a:lnTo>
                    <a:pt x="14" y="186"/>
                  </a:lnTo>
                  <a:lnTo>
                    <a:pt x="21" y="197"/>
                  </a:lnTo>
                  <a:lnTo>
                    <a:pt x="27" y="207"/>
                  </a:lnTo>
                  <a:lnTo>
                    <a:pt x="37" y="216"/>
                  </a:lnTo>
                  <a:lnTo>
                    <a:pt x="44" y="222"/>
                  </a:lnTo>
                  <a:lnTo>
                    <a:pt x="54" y="230"/>
                  </a:lnTo>
                  <a:lnTo>
                    <a:pt x="65" y="237"/>
                  </a:lnTo>
                  <a:lnTo>
                    <a:pt x="77" y="243"/>
                  </a:lnTo>
                  <a:lnTo>
                    <a:pt x="86" y="247"/>
                  </a:lnTo>
                  <a:lnTo>
                    <a:pt x="99" y="251"/>
                  </a:lnTo>
                  <a:lnTo>
                    <a:pt x="111" y="252"/>
                  </a:lnTo>
                  <a:lnTo>
                    <a:pt x="126" y="252"/>
                  </a:lnTo>
                  <a:lnTo>
                    <a:pt x="126" y="252"/>
                  </a:lnTo>
                  <a:close/>
                </a:path>
              </a:pathLst>
            </a:custGeom>
            <a:solidFill>
              <a:srgbClr val="CCCCCC"/>
            </a:solidFill>
            <a:ln w="9525">
              <a:noFill/>
              <a:round/>
              <a:headEnd/>
              <a:tailEnd/>
            </a:ln>
          </p:spPr>
          <p:txBody>
            <a:bodyPr>
              <a:prstTxWarp prst="textNoShape">
                <a:avLst/>
              </a:prstTxWarp>
            </a:bodyPr>
            <a:lstStyle/>
            <a:p>
              <a:endParaRPr lang="es-MX"/>
            </a:p>
          </p:txBody>
        </p:sp>
        <p:sp>
          <p:nvSpPr>
            <p:cNvPr id="130072" name="Freeform 24"/>
            <p:cNvSpPr>
              <a:spLocks/>
            </p:cNvSpPr>
            <p:nvPr/>
          </p:nvSpPr>
          <p:spPr bwMode="auto">
            <a:xfrm>
              <a:off x="2463" y="1911"/>
              <a:ext cx="622" cy="575"/>
            </a:xfrm>
            <a:custGeom>
              <a:avLst/>
              <a:gdLst/>
              <a:ahLst/>
              <a:cxnLst>
                <a:cxn ang="0">
                  <a:pos x="1082" y="0"/>
                </a:cxn>
                <a:cxn ang="0">
                  <a:pos x="1107" y="0"/>
                </a:cxn>
                <a:cxn ang="0">
                  <a:pos x="1151" y="4"/>
                </a:cxn>
                <a:cxn ang="0">
                  <a:pos x="1198" y="21"/>
                </a:cxn>
                <a:cxn ang="0">
                  <a:pos x="1234" y="59"/>
                </a:cxn>
                <a:cxn ang="0">
                  <a:pos x="1244" y="125"/>
                </a:cxn>
                <a:cxn ang="0">
                  <a:pos x="641" y="667"/>
                </a:cxn>
                <a:cxn ang="0">
                  <a:pos x="675" y="660"/>
                </a:cxn>
                <a:cxn ang="0">
                  <a:pos x="715" y="663"/>
                </a:cxn>
                <a:cxn ang="0">
                  <a:pos x="751" y="686"/>
                </a:cxn>
                <a:cxn ang="0">
                  <a:pos x="766" y="739"/>
                </a:cxn>
                <a:cxn ang="0">
                  <a:pos x="766" y="810"/>
                </a:cxn>
                <a:cxn ang="0">
                  <a:pos x="791" y="840"/>
                </a:cxn>
                <a:cxn ang="0">
                  <a:pos x="835" y="840"/>
                </a:cxn>
                <a:cxn ang="0">
                  <a:pos x="884" y="825"/>
                </a:cxn>
                <a:cxn ang="0">
                  <a:pos x="934" y="813"/>
                </a:cxn>
                <a:cxn ang="0">
                  <a:pos x="974" y="819"/>
                </a:cxn>
                <a:cxn ang="0">
                  <a:pos x="1023" y="844"/>
                </a:cxn>
                <a:cxn ang="0">
                  <a:pos x="1082" y="874"/>
                </a:cxn>
                <a:cxn ang="0">
                  <a:pos x="1139" y="907"/>
                </a:cxn>
                <a:cxn ang="0">
                  <a:pos x="1181" y="929"/>
                </a:cxn>
                <a:cxn ang="0">
                  <a:pos x="1198" y="943"/>
                </a:cxn>
                <a:cxn ang="0">
                  <a:pos x="979" y="1142"/>
                </a:cxn>
                <a:cxn ang="0">
                  <a:pos x="943" y="1118"/>
                </a:cxn>
                <a:cxn ang="0">
                  <a:pos x="896" y="1087"/>
                </a:cxn>
                <a:cxn ang="0">
                  <a:pos x="839" y="1066"/>
                </a:cxn>
                <a:cxn ang="0">
                  <a:pos x="795" y="1076"/>
                </a:cxn>
                <a:cxn ang="0">
                  <a:pos x="770" y="1102"/>
                </a:cxn>
                <a:cxn ang="0">
                  <a:pos x="747" y="1097"/>
                </a:cxn>
                <a:cxn ang="0">
                  <a:pos x="787" y="1042"/>
                </a:cxn>
                <a:cxn ang="0">
                  <a:pos x="835" y="1024"/>
                </a:cxn>
                <a:cxn ang="0">
                  <a:pos x="888" y="1028"/>
                </a:cxn>
                <a:cxn ang="0">
                  <a:pos x="938" y="1051"/>
                </a:cxn>
                <a:cxn ang="0">
                  <a:pos x="978" y="1080"/>
                </a:cxn>
                <a:cxn ang="0">
                  <a:pos x="997" y="1083"/>
                </a:cxn>
                <a:cxn ang="0">
                  <a:pos x="1021" y="1057"/>
                </a:cxn>
                <a:cxn ang="0">
                  <a:pos x="1057" y="1017"/>
                </a:cxn>
                <a:cxn ang="0">
                  <a:pos x="1090" y="977"/>
                </a:cxn>
                <a:cxn ang="0">
                  <a:pos x="1116" y="948"/>
                </a:cxn>
                <a:cxn ang="0">
                  <a:pos x="943" y="857"/>
                </a:cxn>
                <a:cxn ang="0">
                  <a:pos x="932" y="861"/>
                </a:cxn>
                <a:cxn ang="0">
                  <a:pos x="903" y="869"/>
                </a:cxn>
                <a:cxn ang="0">
                  <a:pos x="865" y="878"/>
                </a:cxn>
                <a:cxn ang="0">
                  <a:pos x="822" y="882"/>
                </a:cxn>
                <a:cxn ang="0">
                  <a:pos x="778" y="871"/>
                </a:cxn>
                <a:cxn ang="0">
                  <a:pos x="744" y="844"/>
                </a:cxn>
                <a:cxn ang="0">
                  <a:pos x="727" y="812"/>
                </a:cxn>
                <a:cxn ang="0">
                  <a:pos x="723" y="781"/>
                </a:cxn>
                <a:cxn ang="0">
                  <a:pos x="727" y="751"/>
                </a:cxn>
                <a:cxn ang="0">
                  <a:pos x="732" y="734"/>
                </a:cxn>
                <a:cxn ang="0">
                  <a:pos x="734" y="728"/>
                </a:cxn>
                <a:cxn ang="0">
                  <a:pos x="715" y="701"/>
                </a:cxn>
                <a:cxn ang="0">
                  <a:pos x="690" y="690"/>
                </a:cxn>
                <a:cxn ang="0">
                  <a:pos x="654" y="692"/>
                </a:cxn>
                <a:cxn ang="0">
                  <a:pos x="574" y="667"/>
                </a:cxn>
                <a:cxn ang="0">
                  <a:pos x="631" y="616"/>
                </a:cxn>
                <a:cxn ang="0">
                  <a:pos x="772" y="492"/>
                </a:cxn>
                <a:cxn ang="0">
                  <a:pos x="947" y="336"/>
                </a:cxn>
                <a:cxn ang="0">
                  <a:pos x="1105" y="198"/>
                </a:cxn>
                <a:cxn ang="0">
                  <a:pos x="1194" y="116"/>
                </a:cxn>
                <a:cxn ang="0">
                  <a:pos x="38" y="948"/>
                </a:cxn>
              </a:cxnLst>
              <a:rect l="0" t="0" r="r" b="b"/>
              <a:pathLst>
                <a:path w="1244" h="1150">
                  <a:moveTo>
                    <a:pt x="0" y="912"/>
                  </a:moveTo>
                  <a:lnTo>
                    <a:pt x="1080" y="2"/>
                  </a:lnTo>
                  <a:lnTo>
                    <a:pt x="1082" y="0"/>
                  </a:lnTo>
                  <a:lnTo>
                    <a:pt x="1088" y="0"/>
                  </a:lnTo>
                  <a:lnTo>
                    <a:pt x="1095" y="0"/>
                  </a:lnTo>
                  <a:lnTo>
                    <a:pt x="1107" y="0"/>
                  </a:lnTo>
                  <a:lnTo>
                    <a:pt x="1120" y="0"/>
                  </a:lnTo>
                  <a:lnTo>
                    <a:pt x="1135" y="2"/>
                  </a:lnTo>
                  <a:lnTo>
                    <a:pt x="1151" y="4"/>
                  </a:lnTo>
                  <a:lnTo>
                    <a:pt x="1168" y="9"/>
                  </a:lnTo>
                  <a:lnTo>
                    <a:pt x="1183" y="13"/>
                  </a:lnTo>
                  <a:lnTo>
                    <a:pt x="1198" y="21"/>
                  </a:lnTo>
                  <a:lnTo>
                    <a:pt x="1211" y="30"/>
                  </a:lnTo>
                  <a:lnTo>
                    <a:pt x="1225" y="44"/>
                  </a:lnTo>
                  <a:lnTo>
                    <a:pt x="1234" y="59"/>
                  </a:lnTo>
                  <a:lnTo>
                    <a:pt x="1240" y="76"/>
                  </a:lnTo>
                  <a:lnTo>
                    <a:pt x="1244" y="99"/>
                  </a:lnTo>
                  <a:lnTo>
                    <a:pt x="1244" y="125"/>
                  </a:lnTo>
                  <a:lnTo>
                    <a:pt x="630" y="671"/>
                  </a:lnTo>
                  <a:lnTo>
                    <a:pt x="635" y="669"/>
                  </a:lnTo>
                  <a:lnTo>
                    <a:pt x="641" y="667"/>
                  </a:lnTo>
                  <a:lnTo>
                    <a:pt x="650" y="665"/>
                  </a:lnTo>
                  <a:lnTo>
                    <a:pt x="662" y="661"/>
                  </a:lnTo>
                  <a:lnTo>
                    <a:pt x="675" y="660"/>
                  </a:lnTo>
                  <a:lnTo>
                    <a:pt x="688" y="660"/>
                  </a:lnTo>
                  <a:lnTo>
                    <a:pt x="704" y="661"/>
                  </a:lnTo>
                  <a:lnTo>
                    <a:pt x="715" y="663"/>
                  </a:lnTo>
                  <a:lnTo>
                    <a:pt x="728" y="669"/>
                  </a:lnTo>
                  <a:lnTo>
                    <a:pt x="740" y="677"/>
                  </a:lnTo>
                  <a:lnTo>
                    <a:pt x="751" y="686"/>
                  </a:lnTo>
                  <a:lnTo>
                    <a:pt x="759" y="699"/>
                  </a:lnTo>
                  <a:lnTo>
                    <a:pt x="765" y="717"/>
                  </a:lnTo>
                  <a:lnTo>
                    <a:pt x="766" y="739"/>
                  </a:lnTo>
                  <a:lnTo>
                    <a:pt x="766" y="764"/>
                  </a:lnTo>
                  <a:lnTo>
                    <a:pt x="765" y="791"/>
                  </a:lnTo>
                  <a:lnTo>
                    <a:pt x="766" y="810"/>
                  </a:lnTo>
                  <a:lnTo>
                    <a:pt x="772" y="823"/>
                  </a:lnTo>
                  <a:lnTo>
                    <a:pt x="782" y="834"/>
                  </a:lnTo>
                  <a:lnTo>
                    <a:pt x="791" y="840"/>
                  </a:lnTo>
                  <a:lnTo>
                    <a:pt x="804" y="842"/>
                  </a:lnTo>
                  <a:lnTo>
                    <a:pt x="818" y="842"/>
                  </a:lnTo>
                  <a:lnTo>
                    <a:pt x="835" y="840"/>
                  </a:lnTo>
                  <a:lnTo>
                    <a:pt x="850" y="836"/>
                  </a:lnTo>
                  <a:lnTo>
                    <a:pt x="867" y="831"/>
                  </a:lnTo>
                  <a:lnTo>
                    <a:pt x="884" y="825"/>
                  </a:lnTo>
                  <a:lnTo>
                    <a:pt x="901" y="821"/>
                  </a:lnTo>
                  <a:lnTo>
                    <a:pt x="917" y="815"/>
                  </a:lnTo>
                  <a:lnTo>
                    <a:pt x="934" y="813"/>
                  </a:lnTo>
                  <a:lnTo>
                    <a:pt x="949" y="813"/>
                  </a:lnTo>
                  <a:lnTo>
                    <a:pt x="962" y="815"/>
                  </a:lnTo>
                  <a:lnTo>
                    <a:pt x="974" y="819"/>
                  </a:lnTo>
                  <a:lnTo>
                    <a:pt x="989" y="827"/>
                  </a:lnTo>
                  <a:lnTo>
                    <a:pt x="1004" y="834"/>
                  </a:lnTo>
                  <a:lnTo>
                    <a:pt x="1023" y="844"/>
                  </a:lnTo>
                  <a:lnTo>
                    <a:pt x="1042" y="853"/>
                  </a:lnTo>
                  <a:lnTo>
                    <a:pt x="1063" y="863"/>
                  </a:lnTo>
                  <a:lnTo>
                    <a:pt x="1082" y="874"/>
                  </a:lnTo>
                  <a:lnTo>
                    <a:pt x="1101" y="886"/>
                  </a:lnTo>
                  <a:lnTo>
                    <a:pt x="1120" y="895"/>
                  </a:lnTo>
                  <a:lnTo>
                    <a:pt x="1139" y="907"/>
                  </a:lnTo>
                  <a:lnTo>
                    <a:pt x="1154" y="914"/>
                  </a:lnTo>
                  <a:lnTo>
                    <a:pt x="1170" y="924"/>
                  </a:lnTo>
                  <a:lnTo>
                    <a:pt x="1181" y="929"/>
                  </a:lnTo>
                  <a:lnTo>
                    <a:pt x="1190" y="937"/>
                  </a:lnTo>
                  <a:lnTo>
                    <a:pt x="1194" y="941"/>
                  </a:lnTo>
                  <a:lnTo>
                    <a:pt x="1198" y="943"/>
                  </a:lnTo>
                  <a:lnTo>
                    <a:pt x="989" y="1150"/>
                  </a:lnTo>
                  <a:lnTo>
                    <a:pt x="985" y="1148"/>
                  </a:lnTo>
                  <a:lnTo>
                    <a:pt x="979" y="1142"/>
                  </a:lnTo>
                  <a:lnTo>
                    <a:pt x="970" y="1137"/>
                  </a:lnTo>
                  <a:lnTo>
                    <a:pt x="960" y="1127"/>
                  </a:lnTo>
                  <a:lnTo>
                    <a:pt x="943" y="1118"/>
                  </a:lnTo>
                  <a:lnTo>
                    <a:pt x="930" y="1106"/>
                  </a:lnTo>
                  <a:lnTo>
                    <a:pt x="911" y="1097"/>
                  </a:lnTo>
                  <a:lnTo>
                    <a:pt x="896" y="1087"/>
                  </a:lnTo>
                  <a:lnTo>
                    <a:pt x="877" y="1078"/>
                  </a:lnTo>
                  <a:lnTo>
                    <a:pt x="858" y="1070"/>
                  </a:lnTo>
                  <a:lnTo>
                    <a:pt x="839" y="1066"/>
                  </a:lnTo>
                  <a:lnTo>
                    <a:pt x="823" y="1066"/>
                  </a:lnTo>
                  <a:lnTo>
                    <a:pt x="806" y="1068"/>
                  </a:lnTo>
                  <a:lnTo>
                    <a:pt x="795" y="1076"/>
                  </a:lnTo>
                  <a:lnTo>
                    <a:pt x="784" y="1089"/>
                  </a:lnTo>
                  <a:lnTo>
                    <a:pt x="774" y="1108"/>
                  </a:lnTo>
                  <a:lnTo>
                    <a:pt x="770" y="1102"/>
                  </a:lnTo>
                  <a:lnTo>
                    <a:pt x="761" y="1099"/>
                  </a:lnTo>
                  <a:lnTo>
                    <a:pt x="751" y="1095"/>
                  </a:lnTo>
                  <a:lnTo>
                    <a:pt x="747" y="1097"/>
                  </a:lnTo>
                  <a:lnTo>
                    <a:pt x="761" y="1072"/>
                  </a:lnTo>
                  <a:lnTo>
                    <a:pt x="772" y="1057"/>
                  </a:lnTo>
                  <a:lnTo>
                    <a:pt x="787" y="1042"/>
                  </a:lnTo>
                  <a:lnTo>
                    <a:pt x="803" y="1032"/>
                  </a:lnTo>
                  <a:lnTo>
                    <a:pt x="818" y="1026"/>
                  </a:lnTo>
                  <a:lnTo>
                    <a:pt x="835" y="1024"/>
                  </a:lnTo>
                  <a:lnTo>
                    <a:pt x="854" y="1023"/>
                  </a:lnTo>
                  <a:lnTo>
                    <a:pt x="871" y="1026"/>
                  </a:lnTo>
                  <a:lnTo>
                    <a:pt x="888" y="1028"/>
                  </a:lnTo>
                  <a:lnTo>
                    <a:pt x="903" y="1036"/>
                  </a:lnTo>
                  <a:lnTo>
                    <a:pt x="920" y="1042"/>
                  </a:lnTo>
                  <a:lnTo>
                    <a:pt x="938" y="1051"/>
                  </a:lnTo>
                  <a:lnTo>
                    <a:pt x="951" y="1061"/>
                  </a:lnTo>
                  <a:lnTo>
                    <a:pt x="966" y="1070"/>
                  </a:lnTo>
                  <a:lnTo>
                    <a:pt x="978" y="1080"/>
                  </a:lnTo>
                  <a:lnTo>
                    <a:pt x="991" y="1089"/>
                  </a:lnTo>
                  <a:lnTo>
                    <a:pt x="991" y="1087"/>
                  </a:lnTo>
                  <a:lnTo>
                    <a:pt x="997" y="1083"/>
                  </a:lnTo>
                  <a:lnTo>
                    <a:pt x="1002" y="1076"/>
                  </a:lnTo>
                  <a:lnTo>
                    <a:pt x="1012" y="1068"/>
                  </a:lnTo>
                  <a:lnTo>
                    <a:pt x="1021" y="1057"/>
                  </a:lnTo>
                  <a:lnTo>
                    <a:pt x="1033" y="1044"/>
                  </a:lnTo>
                  <a:lnTo>
                    <a:pt x="1044" y="1030"/>
                  </a:lnTo>
                  <a:lnTo>
                    <a:pt x="1057" y="1017"/>
                  </a:lnTo>
                  <a:lnTo>
                    <a:pt x="1069" y="1004"/>
                  </a:lnTo>
                  <a:lnTo>
                    <a:pt x="1080" y="990"/>
                  </a:lnTo>
                  <a:lnTo>
                    <a:pt x="1090" y="977"/>
                  </a:lnTo>
                  <a:lnTo>
                    <a:pt x="1101" y="966"/>
                  </a:lnTo>
                  <a:lnTo>
                    <a:pt x="1109" y="956"/>
                  </a:lnTo>
                  <a:lnTo>
                    <a:pt x="1116" y="948"/>
                  </a:lnTo>
                  <a:lnTo>
                    <a:pt x="1120" y="945"/>
                  </a:lnTo>
                  <a:lnTo>
                    <a:pt x="1122" y="945"/>
                  </a:lnTo>
                  <a:lnTo>
                    <a:pt x="943" y="857"/>
                  </a:lnTo>
                  <a:lnTo>
                    <a:pt x="941" y="857"/>
                  </a:lnTo>
                  <a:lnTo>
                    <a:pt x="938" y="857"/>
                  </a:lnTo>
                  <a:lnTo>
                    <a:pt x="932" y="861"/>
                  </a:lnTo>
                  <a:lnTo>
                    <a:pt x="924" y="863"/>
                  </a:lnTo>
                  <a:lnTo>
                    <a:pt x="913" y="867"/>
                  </a:lnTo>
                  <a:lnTo>
                    <a:pt x="903" y="869"/>
                  </a:lnTo>
                  <a:lnTo>
                    <a:pt x="890" y="872"/>
                  </a:lnTo>
                  <a:lnTo>
                    <a:pt x="879" y="876"/>
                  </a:lnTo>
                  <a:lnTo>
                    <a:pt x="865" y="878"/>
                  </a:lnTo>
                  <a:lnTo>
                    <a:pt x="850" y="880"/>
                  </a:lnTo>
                  <a:lnTo>
                    <a:pt x="837" y="880"/>
                  </a:lnTo>
                  <a:lnTo>
                    <a:pt x="822" y="882"/>
                  </a:lnTo>
                  <a:lnTo>
                    <a:pt x="806" y="880"/>
                  </a:lnTo>
                  <a:lnTo>
                    <a:pt x="791" y="876"/>
                  </a:lnTo>
                  <a:lnTo>
                    <a:pt x="778" y="871"/>
                  </a:lnTo>
                  <a:lnTo>
                    <a:pt x="765" y="865"/>
                  </a:lnTo>
                  <a:lnTo>
                    <a:pt x="753" y="853"/>
                  </a:lnTo>
                  <a:lnTo>
                    <a:pt x="744" y="844"/>
                  </a:lnTo>
                  <a:lnTo>
                    <a:pt x="736" y="834"/>
                  </a:lnTo>
                  <a:lnTo>
                    <a:pt x="730" y="823"/>
                  </a:lnTo>
                  <a:lnTo>
                    <a:pt x="727" y="812"/>
                  </a:lnTo>
                  <a:lnTo>
                    <a:pt x="723" y="802"/>
                  </a:lnTo>
                  <a:lnTo>
                    <a:pt x="723" y="791"/>
                  </a:lnTo>
                  <a:lnTo>
                    <a:pt x="723" y="781"/>
                  </a:lnTo>
                  <a:lnTo>
                    <a:pt x="723" y="770"/>
                  </a:lnTo>
                  <a:lnTo>
                    <a:pt x="725" y="760"/>
                  </a:lnTo>
                  <a:lnTo>
                    <a:pt x="727" y="751"/>
                  </a:lnTo>
                  <a:lnTo>
                    <a:pt x="728" y="745"/>
                  </a:lnTo>
                  <a:lnTo>
                    <a:pt x="730" y="739"/>
                  </a:lnTo>
                  <a:lnTo>
                    <a:pt x="732" y="734"/>
                  </a:lnTo>
                  <a:lnTo>
                    <a:pt x="734" y="732"/>
                  </a:lnTo>
                  <a:lnTo>
                    <a:pt x="734" y="732"/>
                  </a:lnTo>
                  <a:lnTo>
                    <a:pt x="734" y="728"/>
                  </a:lnTo>
                  <a:lnTo>
                    <a:pt x="730" y="720"/>
                  </a:lnTo>
                  <a:lnTo>
                    <a:pt x="725" y="711"/>
                  </a:lnTo>
                  <a:lnTo>
                    <a:pt x="715" y="701"/>
                  </a:lnTo>
                  <a:lnTo>
                    <a:pt x="708" y="698"/>
                  </a:lnTo>
                  <a:lnTo>
                    <a:pt x="700" y="694"/>
                  </a:lnTo>
                  <a:lnTo>
                    <a:pt x="690" y="690"/>
                  </a:lnTo>
                  <a:lnTo>
                    <a:pt x="681" y="690"/>
                  </a:lnTo>
                  <a:lnTo>
                    <a:pt x="668" y="690"/>
                  </a:lnTo>
                  <a:lnTo>
                    <a:pt x="654" y="692"/>
                  </a:lnTo>
                  <a:lnTo>
                    <a:pt x="639" y="698"/>
                  </a:lnTo>
                  <a:lnTo>
                    <a:pt x="622" y="705"/>
                  </a:lnTo>
                  <a:lnTo>
                    <a:pt x="574" y="667"/>
                  </a:lnTo>
                  <a:lnTo>
                    <a:pt x="580" y="660"/>
                  </a:lnTo>
                  <a:lnTo>
                    <a:pt x="599" y="642"/>
                  </a:lnTo>
                  <a:lnTo>
                    <a:pt x="631" y="616"/>
                  </a:lnTo>
                  <a:lnTo>
                    <a:pt x="671" y="582"/>
                  </a:lnTo>
                  <a:lnTo>
                    <a:pt x="719" y="538"/>
                  </a:lnTo>
                  <a:lnTo>
                    <a:pt x="772" y="492"/>
                  </a:lnTo>
                  <a:lnTo>
                    <a:pt x="829" y="441"/>
                  </a:lnTo>
                  <a:lnTo>
                    <a:pt x="888" y="390"/>
                  </a:lnTo>
                  <a:lnTo>
                    <a:pt x="947" y="336"/>
                  </a:lnTo>
                  <a:lnTo>
                    <a:pt x="1004" y="287"/>
                  </a:lnTo>
                  <a:lnTo>
                    <a:pt x="1055" y="239"/>
                  </a:lnTo>
                  <a:lnTo>
                    <a:pt x="1105" y="198"/>
                  </a:lnTo>
                  <a:lnTo>
                    <a:pt x="1145" y="161"/>
                  </a:lnTo>
                  <a:lnTo>
                    <a:pt x="1175" y="135"/>
                  </a:lnTo>
                  <a:lnTo>
                    <a:pt x="1194" y="116"/>
                  </a:lnTo>
                  <a:lnTo>
                    <a:pt x="1202" y="110"/>
                  </a:lnTo>
                  <a:lnTo>
                    <a:pt x="1071" y="55"/>
                  </a:lnTo>
                  <a:lnTo>
                    <a:pt x="38" y="948"/>
                  </a:lnTo>
                  <a:lnTo>
                    <a:pt x="0" y="912"/>
                  </a:lnTo>
                  <a:lnTo>
                    <a:pt x="0" y="912"/>
                  </a:lnTo>
                  <a:close/>
                </a:path>
              </a:pathLst>
            </a:custGeom>
            <a:solidFill>
              <a:srgbClr val="000000"/>
            </a:solidFill>
            <a:ln w="9525">
              <a:noFill/>
              <a:round/>
              <a:headEnd/>
              <a:tailEnd/>
            </a:ln>
          </p:spPr>
          <p:txBody>
            <a:bodyPr>
              <a:prstTxWarp prst="textNoShape">
                <a:avLst/>
              </a:prstTxWarp>
            </a:bodyPr>
            <a:lstStyle/>
            <a:p>
              <a:endParaRPr lang="es-MX"/>
            </a:p>
          </p:txBody>
        </p:sp>
        <p:sp>
          <p:nvSpPr>
            <p:cNvPr id="130073" name="Freeform 25"/>
            <p:cNvSpPr>
              <a:spLocks/>
            </p:cNvSpPr>
            <p:nvPr/>
          </p:nvSpPr>
          <p:spPr bwMode="auto">
            <a:xfrm>
              <a:off x="2375" y="2385"/>
              <a:ext cx="507" cy="317"/>
            </a:xfrm>
            <a:custGeom>
              <a:avLst/>
              <a:gdLst/>
              <a:ahLst/>
              <a:cxnLst>
                <a:cxn ang="0">
                  <a:pos x="168" y="31"/>
                </a:cxn>
                <a:cxn ang="0">
                  <a:pos x="143" y="40"/>
                </a:cxn>
                <a:cxn ang="0">
                  <a:pos x="116" y="57"/>
                </a:cxn>
                <a:cxn ang="0">
                  <a:pos x="312" y="287"/>
                </a:cxn>
                <a:cxn ang="0">
                  <a:pos x="348" y="267"/>
                </a:cxn>
                <a:cxn ang="0">
                  <a:pos x="384" y="242"/>
                </a:cxn>
                <a:cxn ang="0">
                  <a:pos x="417" y="210"/>
                </a:cxn>
                <a:cxn ang="0">
                  <a:pos x="447" y="172"/>
                </a:cxn>
                <a:cxn ang="0">
                  <a:pos x="580" y="297"/>
                </a:cxn>
                <a:cxn ang="0">
                  <a:pos x="565" y="329"/>
                </a:cxn>
                <a:cxn ang="0">
                  <a:pos x="563" y="384"/>
                </a:cxn>
                <a:cxn ang="0">
                  <a:pos x="599" y="459"/>
                </a:cxn>
                <a:cxn ang="0">
                  <a:pos x="677" y="535"/>
                </a:cxn>
                <a:cxn ang="0">
                  <a:pos x="753" y="578"/>
                </a:cxn>
                <a:cxn ang="0">
                  <a:pos x="814" y="595"/>
                </a:cxn>
                <a:cxn ang="0">
                  <a:pos x="845" y="601"/>
                </a:cxn>
                <a:cxn ang="0">
                  <a:pos x="957" y="422"/>
                </a:cxn>
                <a:cxn ang="0">
                  <a:pos x="907" y="400"/>
                </a:cxn>
                <a:cxn ang="0">
                  <a:pos x="843" y="356"/>
                </a:cxn>
                <a:cxn ang="0">
                  <a:pos x="803" y="282"/>
                </a:cxn>
                <a:cxn ang="0">
                  <a:pos x="814" y="189"/>
                </a:cxn>
                <a:cxn ang="0">
                  <a:pos x="848" y="128"/>
                </a:cxn>
                <a:cxn ang="0">
                  <a:pos x="885" y="97"/>
                </a:cxn>
                <a:cxn ang="0">
                  <a:pos x="909" y="86"/>
                </a:cxn>
                <a:cxn ang="0">
                  <a:pos x="938" y="103"/>
                </a:cxn>
                <a:cxn ang="0">
                  <a:pos x="915" y="118"/>
                </a:cxn>
                <a:cxn ang="0">
                  <a:pos x="879" y="154"/>
                </a:cxn>
                <a:cxn ang="0">
                  <a:pos x="846" y="210"/>
                </a:cxn>
                <a:cxn ang="0">
                  <a:pos x="839" y="282"/>
                </a:cxn>
                <a:cxn ang="0">
                  <a:pos x="877" y="339"/>
                </a:cxn>
                <a:cxn ang="0">
                  <a:pos x="942" y="375"/>
                </a:cxn>
                <a:cxn ang="0">
                  <a:pos x="997" y="392"/>
                </a:cxn>
                <a:cxn ang="0">
                  <a:pos x="867" y="633"/>
                </a:cxn>
                <a:cxn ang="0">
                  <a:pos x="839" y="633"/>
                </a:cxn>
                <a:cxn ang="0">
                  <a:pos x="772" y="624"/>
                </a:cxn>
                <a:cxn ang="0">
                  <a:pos x="683" y="586"/>
                </a:cxn>
                <a:cxn ang="0">
                  <a:pos x="594" y="506"/>
                </a:cxn>
                <a:cxn ang="0">
                  <a:pos x="537" y="411"/>
                </a:cxn>
                <a:cxn ang="0">
                  <a:pos x="525" y="346"/>
                </a:cxn>
                <a:cxn ang="0">
                  <a:pos x="533" y="308"/>
                </a:cxn>
                <a:cxn ang="0">
                  <a:pos x="542" y="297"/>
                </a:cxn>
                <a:cxn ang="0">
                  <a:pos x="430" y="253"/>
                </a:cxn>
                <a:cxn ang="0">
                  <a:pos x="320" y="324"/>
                </a:cxn>
                <a:cxn ang="0">
                  <a:pos x="175" y="364"/>
                </a:cxn>
                <a:cxn ang="0">
                  <a:pos x="38" y="287"/>
                </a:cxn>
                <a:cxn ang="0">
                  <a:pos x="0" y="200"/>
                </a:cxn>
                <a:cxn ang="0">
                  <a:pos x="12" y="134"/>
                </a:cxn>
                <a:cxn ang="0">
                  <a:pos x="50" y="69"/>
                </a:cxn>
                <a:cxn ang="0">
                  <a:pos x="114" y="12"/>
                </a:cxn>
              </a:cxnLst>
              <a:rect l="0" t="0" r="r" b="b"/>
              <a:pathLst>
                <a:path w="1016" h="633">
                  <a:moveTo>
                    <a:pt x="181" y="31"/>
                  </a:moveTo>
                  <a:lnTo>
                    <a:pt x="177" y="31"/>
                  </a:lnTo>
                  <a:lnTo>
                    <a:pt x="171" y="31"/>
                  </a:lnTo>
                  <a:lnTo>
                    <a:pt x="168" y="31"/>
                  </a:lnTo>
                  <a:lnTo>
                    <a:pt x="162" y="33"/>
                  </a:lnTo>
                  <a:lnTo>
                    <a:pt x="156" y="35"/>
                  </a:lnTo>
                  <a:lnTo>
                    <a:pt x="151" y="38"/>
                  </a:lnTo>
                  <a:lnTo>
                    <a:pt x="143" y="40"/>
                  </a:lnTo>
                  <a:lnTo>
                    <a:pt x="137" y="42"/>
                  </a:lnTo>
                  <a:lnTo>
                    <a:pt x="130" y="46"/>
                  </a:lnTo>
                  <a:lnTo>
                    <a:pt x="124" y="52"/>
                  </a:lnTo>
                  <a:lnTo>
                    <a:pt x="116" y="57"/>
                  </a:lnTo>
                  <a:lnTo>
                    <a:pt x="111" y="65"/>
                  </a:lnTo>
                  <a:lnTo>
                    <a:pt x="105" y="73"/>
                  </a:lnTo>
                  <a:lnTo>
                    <a:pt x="97" y="82"/>
                  </a:lnTo>
                  <a:lnTo>
                    <a:pt x="312" y="287"/>
                  </a:lnTo>
                  <a:lnTo>
                    <a:pt x="320" y="284"/>
                  </a:lnTo>
                  <a:lnTo>
                    <a:pt x="329" y="278"/>
                  </a:lnTo>
                  <a:lnTo>
                    <a:pt x="339" y="272"/>
                  </a:lnTo>
                  <a:lnTo>
                    <a:pt x="348" y="267"/>
                  </a:lnTo>
                  <a:lnTo>
                    <a:pt x="358" y="261"/>
                  </a:lnTo>
                  <a:lnTo>
                    <a:pt x="367" y="253"/>
                  </a:lnTo>
                  <a:lnTo>
                    <a:pt x="375" y="248"/>
                  </a:lnTo>
                  <a:lnTo>
                    <a:pt x="384" y="242"/>
                  </a:lnTo>
                  <a:lnTo>
                    <a:pt x="392" y="232"/>
                  </a:lnTo>
                  <a:lnTo>
                    <a:pt x="400" y="225"/>
                  </a:lnTo>
                  <a:lnTo>
                    <a:pt x="409" y="217"/>
                  </a:lnTo>
                  <a:lnTo>
                    <a:pt x="417" y="210"/>
                  </a:lnTo>
                  <a:lnTo>
                    <a:pt x="424" y="200"/>
                  </a:lnTo>
                  <a:lnTo>
                    <a:pt x="432" y="191"/>
                  </a:lnTo>
                  <a:lnTo>
                    <a:pt x="440" y="181"/>
                  </a:lnTo>
                  <a:lnTo>
                    <a:pt x="447" y="172"/>
                  </a:lnTo>
                  <a:lnTo>
                    <a:pt x="588" y="291"/>
                  </a:lnTo>
                  <a:lnTo>
                    <a:pt x="586" y="291"/>
                  </a:lnTo>
                  <a:lnTo>
                    <a:pt x="584" y="293"/>
                  </a:lnTo>
                  <a:lnTo>
                    <a:pt x="580" y="297"/>
                  </a:lnTo>
                  <a:lnTo>
                    <a:pt x="576" y="303"/>
                  </a:lnTo>
                  <a:lnTo>
                    <a:pt x="573" y="308"/>
                  </a:lnTo>
                  <a:lnTo>
                    <a:pt x="569" y="318"/>
                  </a:lnTo>
                  <a:lnTo>
                    <a:pt x="565" y="329"/>
                  </a:lnTo>
                  <a:lnTo>
                    <a:pt x="563" y="341"/>
                  </a:lnTo>
                  <a:lnTo>
                    <a:pt x="561" y="354"/>
                  </a:lnTo>
                  <a:lnTo>
                    <a:pt x="561" y="367"/>
                  </a:lnTo>
                  <a:lnTo>
                    <a:pt x="563" y="384"/>
                  </a:lnTo>
                  <a:lnTo>
                    <a:pt x="569" y="402"/>
                  </a:lnTo>
                  <a:lnTo>
                    <a:pt x="575" y="419"/>
                  </a:lnTo>
                  <a:lnTo>
                    <a:pt x="586" y="438"/>
                  </a:lnTo>
                  <a:lnTo>
                    <a:pt x="599" y="459"/>
                  </a:lnTo>
                  <a:lnTo>
                    <a:pt x="618" y="481"/>
                  </a:lnTo>
                  <a:lnTo>
                    <a:pt x="637" y="502"/>
                  </a:lnTo>
                  <a:lnTo>
                    <a:pt x="658" y="521"/>
                  </a:lnTo>
                  <a:lnTo>
                    <a:pt x="677" y="535"/>
                  </a:lnTo>
                  <a:lnTo>
                    <a:pt x="698" y="550"/>
                  </a:lnTo>
                  <a:lnTo>
                    <a:pt x="715" y="561"/>
                  </a:lnTo>
                  <a:lnTo>
                    <a:pt x="734" y="571"/>
                  </a:lnTo>
                  <a:lnTo>
                    <a:pt x="753" y="578"/>
                  </a:lnTo>
                  <a:lnTo>
                    <a:pt x="772" y="586"/>
                  </a:lnTo>
                  <a:lnTo>
                    <a:pt x="786" y="590"/>
                  </a:lnTo>
                  <a:lnTo>
                    <a:pt x="801" y="594"/>
                  </a:lnTo>
                  <a:lnTo>
                    <a:pt x="814" y="595"/>
                  </a:lnTo>
                  <a:lnTo>
                    <a:pt x="826" y="599"/>
                  </a:lnTo>
                  <a:lnTo>
                    <a:pt x="833" y="601"/>
                  </a:lnTo>
                  <a:lnTo>
                    <a:pt x="841" y="601"/>
                  </a:lnTo>
                  <a:lnTo>
                    <a:pt x="845" y="601"/>
                  </a:lnTo>
                  <a:lnTo>
                    <a:pt x="846" y="603"/>
                  </a:lnTo>
                  <a:lnTo>
                    <a:pt x="966" y="426"/>
                  </a:lnTo>
                  <a:lnTo>
                    <a:pt x="962" y="424"/>
                  </a:lnTo>
                  <a:lnTo>
                    <a:pt x="957" y="422"/>
                  </a:lnTo>
                  <a:lnTo>
                    <a:pt x="947" y="419"/>
                  </a:lnTo>
                  <a:lnTo>
                    <a:pt x="936" y="415"/>
                  </a:lnTo>
                  <a:lnTo>
                    <a:pt x="921" y="407"/>
                  </a:lnTo>
                  <a:lnTo>
                    <a:pt x="907" y="400"/>
                  </a:lnTo>
                  <a:lnTo>
                    <a:pt x="890" y="390"/>
                  </a:lnTo>
                  <a:lnTo>
                    <a:pt x="875" y="381"/>
                  </a:lnTo>
                  <a:lnTo>
                    <a:pt x="858" y="367"/>
                  </a:lnTo>
                  <a:lnTo>
                    <a:pt x="843" y="356"/>
                  </a:lnTo>
                  <a:lnTo>
                    <a:pt x="827" y="339"/>
                  </a:lnTo>
                  <a:lnTo>
                    <a:pt x="816" y="324"/>
                  </a:lnTo>
                  <a:lnTo>
                    <a:pt x="807" y="303"/>
                  </a:lnTo>
                  <a:lnTo>
                    <a:pt x="803" y="282"/>
                  </a:lnTo>
                  <a:lnTo>
                    <a:pt x="799" y="261"/>
                  </a:lnTo>
                  <a:lnTo>
                    <a:pt x="803" y="236"/>
                  </a:lnTo>
                  <a:lnTo>
                    <a:pt x="807" y="211"/>
                  </a:lnTo>
                  <a:lnTo>
                    <a:pt x="814" y="189"/>
                  </a:lnTo>
                  <a:lnTo>
                    <a:pt x="820" y="170"/>
                  </a:lnTo>
                  <a:lnTo>
                    <a:pt x="829" y="153"/>
                  </a:lnTo>
                  <a:lnTo>
                    <a:pt x="839" y="139"/>
                  </a:lnTo>
                  <a:lnTo>
                    <a:pt x="848" y="128"/>
                  </a:lnTo>
                  <a:lnTo>
                    <a:pt x="858" y="116"/>
                  </a:lnTo>
                  <a:lnTo>
                    <a:pt x="867" y="109"/>
                  </a:lnTo>
                  <a:lnTo>
                    <a:pt x="877" y="101"/>
                  </a:lnTo>
                  <a:lnTo>
                    <a:pt x="885" y="97"/>
                  </a:lnTo>
                  <a:lnTo>
                    <a:pt x="892" y="92"/>
                  </a:lnTo>
                  <a:lnTo>
                    <a:pt x="900" y="90"/>
                  </a:lnTo>
                  <a:lnTo>
                    <a:pt x="904" y="86"/>
                  </a:lnTo>
                  <a:lnTo>
                    <a:pt x="909" y="86"/>
                  </a:lnTo>
                  <a:lnTo>
                    <a:pt x="911" y="86"/>
                  </a:lnTo>
                  <a:lnTo>
                    <a:pt x="913" y="86"/>
                  </a:lnTo>
                  <a:lnTo>
                    <a:pt x="940" y="103"/>
                  </a:lnTo>
                  <a:lnTo>
                    <a:pt x="938" y="103"/>
                  </a:lnTo>
                  <a:lnTo>
                    <a:pt x="936" y="105"/>
                  </a:lnTo>
                  <a:lnTo>
                    <a:pt x="928" y="109"/>
                  </a:lnTo>
                  <a:lnTo>
                    <a:pt x="923" y="113"/>
                  </a:lnTo>
                  <a:lnTo>
                    <a:pt x="915" y="118"/>
                  </a:lnTo>
                  <a:lnTo>
                    <a:pt x="907" y="126"/>
                  </a:lnTo>
                  <a:lnTo>
                    <a:pt x="898" y="134"/>
                  </a:lnTo>
                  <a:lnTo>
                    <a:pt x="888" y="145"/>
                  </a:lnTo>
                  <a:lnTo>
                    <a:pt x="879" y="154"/>
                  </a:lnTo>
                  <a:lnTo>
                    <a:pt x="869" y="166"/>
                  </a:lnTo>
                  <a:lnTo>
                    <a:pt x="860" y="179"/>
                  </a:lnTo>
                  <a:lnTo>
                    <a:pt x="854" y="194"/>
                  </a:lnTo>
                  <a:lnTo>
                    <a:pt x="846" y="210"/>
                  </a:lnTo>
                  <a:lnTo>
                    <a:pt x="843" y="227"/>
                  </a:lnTo>
                  <a:lnTo>
                    <a:pt x="837" y="244"/>
                  </a:lnTo>
                  <a:lnTo>
                    <a:pt x="837" y="265"/>
                  </a:lnTo>
                  <a:lnTo>
                    <a:pt x="839" y="282"/>
                  </a:lnTo>
                  <a:lnTo>
                    <a:pt x="845" y="299"/>
                  </a:lnTo>
                  <a:lnTo>
                    <a:pt x="854" y="314"/>
                  </a:lnTo>
                  <a:lnTo>
                    <a:pt x="865" y="327"/>
                  </a:lnTo>
                  <a:lnTo>
                    <a:pt x="877" y="339"/>
                  </a:lnTo>
                  <a:lnTo>
                    <a:pt x="892" y="348"/>
                  </a:lnTo>
                  <a:lnTo>
                    <a:pt x="909" y="358"/>
                  </a:lnTo>
                  <a:lnTo>
                    <a:pt x="926" y="367"/>
                  </a:lnTo>
                  <a:lnTo>
                    <a:pt x="942" y="375"/>
                  </a:lnTo>
                  <a:lnTo>
                    <a:pt x="959" y="381"/>
                  </a:lnTo>
                  <a:lnTo>
                    <a:pt x="972" y="386"/>
                  </a:lnTo>
                  <a:lnTo>
                    <a:pt x="987" y="390"/>
                  </a:lnTo>
                  <a:lnTo>
                    <a:pt x="997" y="392"/>
                  </a:lnTo>
                  <a:lnTo>
                    <a:pt x="1006" y="396"/>
                  </a:lnTo>
                  <a:lnTo>
                    <a:pt x="1012" y="396"/>
                  </a:lnTo>
                  <a:lnTo>
                    <a:pt x="1016" y="398"/>
                  </a:lnTo>
                  <a:lnTo>
                    <a:pt x="867" y="633"/>
                  </a:lnTo>
                  <a:lnTo>
                    <a:pt x="865" y="633"/>
                  </a:lnTo>
                  <a:lnTo>
                    <a:pt x="860" y="633"/>
                  </a:lnTo>
                  <a:lnTo>
                    <a:pt x="850" y="633"/>
                  </a:lnTo>
                  <a:lnTo>
                    <a:pt x="839" y="633"/>
                  </a:lnTo>
                  <a:lnTo>
                    <a:pt x="826" y="632"/>
                  </a:lnTo>
                  <a:lnTo>
                    <a:pt x="808" y="632"/>
                  </a:lnTo>
                  <a:lnTo>
                    <a:pt x="791" y="628"/>
                  </a:lnTo>
                  <a:lnTo>
                    <a:pt x="772" y="624"/>
                  </a:lnTo>
                  <a:lnTo>
                    <a:pt x="751" y="616"/>
                  </a:lnTo>
                  <a:lnTo>
                    <a:pt x="729" y="611"/>
                  </a:lnTo>
                  <a:lnTo>
                    <a:pt x="706" y="599"/>
                  </a:lnTo>
                  <a:lnTo>
                    <a:pt x="683" y="586"/>
                  </a:lnTo>
                  <a:lnTo>
                    <a:pt x="660" y="571"/>
                  </a:lnTo>
                  <a:lnTo>
                    <a:pt x="637" y="554"/>
                  </a:lnTo>
                  <a:lnTo>
                    <a:pt x="614" y="531"/>
                  </a:lnTo>
                  <a:lnTo>
                    <a:pt x="594" y="506"/>
                  </a:lnTo>
                  <a:lnTo>
                    <a:pt x="573" y="479"/>
                  </a:lnTo>
                  <a:lnTo>
                    <a:pt x="557" y="455"/>
                  </a:lnTo>
                  <a:lnTo>
                    <a:pt x="544" y="432"/>
                  </a:lnTo>
                  <a:lnTo>
                    <a:pt x="537" y="411"/>
                  </a:lnTo>
                  <a:lnTo>
                    <a:pt x="529" y="392"/>
                  </a:lnTo>
                  <a:lnTo>
                    <a:pt x="525" y="375"/>
                  </a:lnTo>
                  <a:lnTo>
                    <a:pt x="523" y="360"/>
                  </a:lnTo>
                  <a:lnTo>
                    <a:pt x="525" y="346"/>
                  </a:lnTo>
                  <a:lnTo>
                    <a:pt x="525" y="335"/>
                  </a:lnTo>
                  <a:lnTo>
                    <a:pt x="527" y="326"/>
                  </a:lnTo>
                  <a:lnTo>
                    <a:pt x="529" y="316"/>
                  </a:lnTo>
                  <a:lnTo>
                    <a:pt x="533" y="308"/>
                  </a:lnTo>
                  <a:lnTo>
                    <a:pt x="537" y="303"/>
                  </a:lnTo>
                  <a:lnTo>
                    <a:pt x="538" y="299"/>
                  </a:lnTo>
                  <a:lnTo>
                    <a:pt x="542" y="297"/>
                  </a:lnTo>
                  <a:lnTo>
                    <a:pt x="542" y="297"/>
                  </a:lnTo>
                  <a:lnTo>
                    <a:pt x="462" y="229"/>
                  </a:lnTo>
                  <a:lnTo>
                    <a:pt x="457" y="230"/>
                  </a:lnTo>
                  <a:lnTo>
                    <a:pt x="447" y="240"/>
                  </a:lnTo>
                  <a:lnTo>
                    <a:pt x="430" y="253"/>
                  </a:lnTo>
                  <a:lnTo>
                    <a:pt x="409" y="268"/>
                  </a:lnTo>
                  <a:lnTo>
                    <a:pt x="383" y="287"/>
                  </a:lnTo>
                  <a:lnTo>
                    <a:pt x="354" y="307"/>
                  </a:lnTo>
                  <a:lnTo>
                    <a:pt x="320" y="324"/>
                  </a:lnTo>
                  <a:lnTo>
                    <a:pt x="287" y="341"/>
                  </a:lnTo>
                  <a:lnTo>
                    <a:pt x="249" y="352"/>
                  </a:lnTo>
                  <a:lnTo>
                    <a:pt x="213" y="362"/>
                  </a:lnTo>
                  <a:lnTo>
                    <a:pt x="175" y="364"/>
                  </a:lnTo>
                  <a:lnTo>
                    <a:pt x="139" y="360"/>
                  </a:lnTo>
                  <a:lnTo>
                    <a:pt x="101" y="346"/>
                  </a:lnTo>
                  <a:lnTo>
                    <a:pt x="69" y="324"/>
                  </a:lnTo>
                  <a:lnTo>
                    <a:pt x="38" y="287"/>
                  </a:lnTo>
                  <a:lnTo>
                    <a:pt x="12" y="244"/>
                  </a:lnTo>
                  <a:lnTo>
                    <a:pt x="6" y="230"/>
                  </a:lnTo>
                  <a:lnTo>
                    <a:pt x="2" y="215"/>
                  </a:lnTo>
                  <a:lnTo>
                    <a:pt x="0" y="200"/>
                  </a:lnTo>
                  <a:lnTo>
                    <a:pt x="2" y="185"/>
                  </a:lnTo>
                  <a:lnTo>
                    <a:pt x="2" y="168"/>
                  </a:lnTo>
                  <a:lnTo>
                    <a:pt x="6" y="151"/>
                  </a:lnTo>
                  <a:lnTo>
                    <a:pt x="12" y="134"/>
                  </a:lnTo>
                  <a:lnTo>
                    <a:pt x="21" y="118"/>
                  </a:lnTo>
                  <a:lnTo>
                    <a:pt x="29" y="101"/>
                  </a:lnTo>
                  <a:lnTo>
                    <a:pt x="38" y="84"/>
                  </a:lnTo>
                  <a:lnTo>
                    <a:pt x="50" y="69"/>
                  </a:lnTo>
                  <a:lnTo>
                    <a:pt x="65" y="54"/>
                  </a:lnTo>
                  <a:lnTo>
                    <a:pt x="80" y="38"/>
                  </a:lnTo>
                  <a:lnTo>
                    <a:pt x="97" y="25"/>
                  </a:lnTo>
                  <a:lnTo>
                    <a:pt x="114" y="12"/>
                  </a:lnTo>
                  <a:lnTo>
                    <a:pt x="135" y="0"/>
                  </a:lnTo>
                  <a:lnTo>
                    <a:pt x="181" y="31"/>
                  </a:lnTo>
                  <a:lnTo>
                    <a:pt x="181" y="31"/>
                  </a:lnTo>
                  <a:close/>
                </a:path>
              </a:pathLst>
            </a:custGeom>
            <a:solidFill>
              <a:srgbClr val="000000"/>
            </a:solidFill>
            <a:ln w="9525">
              <a:noFill/>
              <a:round/>
              <a:headEnd/>
              <a:tailEnd/>
            </a:ln>
          </p:spPr>
          <p:txBody>
            <a:bodyPr>
              <a:prstTxWarp prst="textNoShape">
                <a:avLst/>
              </a:prstTxWarp>
            </a:bodyPr>
            <a:lstStyle/>
            <a:p>
              <a:endParaRPr lang="es-MX"/>
            </a:p>
          </p:txBody>
        </p:sp>
        <p:sp>
          <p:nvSpPr>
            <p:cNvPr id="130074" name="Freeform 26"/>
            <p:cNvSpPr>
              <a:spLocks/>
            </p:cNvSpPr>
            <p:nvPr/>
          </p:nvSpPr>
          <p:spPr bwMode="auto">
            <a:xfrm>
              <a:off x="2596" y="2284"/>
              <a:ext cx="190" cy="192"/>
            </a:xfrm>
            <a:custGeom>
              <a:avLst/>
              <a:gdLst/>
              <a:ahLst/>
              <a:cxnLst>
                <a:cxn ang="0">
                  <a:pos x="0" y="260"/>
                </a:cxn>
                <a:cxn ang="0">
                  <a:pos x="276" y="0"/>
                </a:cxn>
                <a:cxn ang="0">
                  <a:pos x="278" y="0"/>
                </a:cxn>
                <a:cxn ang="0">
                  <a:pos x="284" y="6"/>
                </a:cxn>
                <a:cxn ang="0">
                  <a:pos x="293" y="15"/>
                </a:cxn>
                <a:cxn ang="0">
                  <a:pos x="307" y="27"/>
                </a:cxn>
                <a:cxn ang="0">
                  <a:pos x="318" y="42"/>
                </a:cxn>
                <a:cxn ang="0">
                  <a:pos x="331" y="59"/>
                </a:cxn>
                <a:cxn ang="0">
                  <a:pos x="345" y="80"/>
                </a:cxn>
                <a:cxn ang="0">
                  <a:pos x="360" y="103"/>
                </a:cxn>
                <a:cxn ang="0">
                  <a:pos x="369" y="126"/>
                </a:cxn>
                <a:cxn ang="0">
                  <a:pos x="377" y="152"/>
                </a:cxn>
                <a:cxn ang="0">
                  <a:pos x="381" y="179"/>
                </a:cxn>
                <a:cxn ang="0">
                  <a:pos x="381" y="207"/>
                </a:cxn>
                <a:cxn ang="0">
                  <a:pos x="375" y="236"/>
                </a:cxn>
                <a:cxn ang="0">
                  <a:pos x="364" y="266"/>
                </a:cxn>
                <a:cxn ang="0">
                  <a:pos x="345" y="297"/>
                </a:cxn>
                <a:cxn ang="0">
                  <a:pos x="320" y="327"/>
                </a:cxn>
                <a:cxn ang="0">
                  <a:pos x="287" y="354"/>
                </a:cxn>
                <a:cxn ang="0">
                  <a:pos x="257" y="369"/>
                </a:cxn>
                <a:cxn ang="0">
                  <a:pos x="227" y="380"/>
                </a:cxn>
                <a:cxn ang="0">
                  <a:pos x="198" y="384"/>
                </a:cxn>
                <a:cxn ang="0">
                  <a:pos x="171" y="382"/>
                </a:cxn>
                <a:cxn ang="0">
                  <a:pos x="145" y="376"/>
                </a:cxn>
                <a:cxn ang="0">
                  <a:pos x="120" y="365"/>
                </a:cxn>
                <a:cxn ang="0">
                  <a:pos x="97" y="354"/>
                </a:cxn>
                <a:cxn ang="0">
                  <a:pos x="75" y="338"/>
                </a:cxn>
                <a:cxn ang="0">
                  <a:pos x="57" y="323"/>
                </a:cxn>
                <a:cxn ang="0">
                  <a:pos x="40" y="308"/>
                </a:cxn>
                <a:cxn ang="0">
                  <a:pos x="27" y="293"/>
                </a:cxn>
                <a:cxn ang="0">
                  <a:pos x="14" y="279"/>
                </a:cxn>
                <a:cxn ang="0">
                  <a:pos x="6" y="270"/>
                </a:cxn>
                <a:cxn ang="0">
                  <a:pos x="0" y="262"/>
                </a:cxn>
                <a:cxn ang="0">
                  <a:pos x="0" y="260"/>
                </a:cxn>
                <a:cxn ang="0">
                  <a:pos x="0" y="260"/>
                </a:cxn>
              </a:cxnLst>
              <a:rect l="0" t="0" r="r" b="b"/>
              <a:pathLst>
                <a:path w="381" h="384">
                  <a:moveTo>
                    <a:pt x="0" y="260"/>
                  </a:moveTo>
                  <a:lnTo>
                    <a:pt x="276" y="0"/>
                  </a:lnTo>
                  <a:lnTo>
                    <a:pt x="278" y="0"/>
                  </a:lnTo>
                  <a:lnTo>
                    <a:pt x="284" y="6"/>
                  </a:lnTo>
                  <a:lnTo>
                    <a:pt x="293" y="15"/>
                  </a:lnTo>
                  <a:lnTo>
                    <a:pt x="307" y="27"/>
                  </a:lnTo>
                  <a:lnTo>
                    <a:pt x="318" y="42"/>
                  </a:lnTo>
                  <a:lnTo>
                    <a:pt x="331" y="59"/>
                  </a:lnTo>
                  <a:lnTo>
                    <a:pt x="345" y="80"/>
                  </a:lnTo>
                  <a:lnTo>
                    <a:pt x="360" y="103"/>
                  </a:lnTo>
                  <a:lnTo>
                    <a:pt x="369" y="126"/>
                  </a:lnTo>
                  <a:lnTo>
                    <a:pt x="377" y="152"/>
                  </a:lnTo>
                  <a:lnTo>
                    <a:pt x="381" y="179"/>
                  </a:lnTo>
                  <a:lnTo>
                    <a:pt x="381" y="207"/>
                  </a:lnTo>
                  <a:lnTo>
                    <a:pt x="375" y="236"/>
                  </a:lnTo>
                  <a:lnTo>
                    <a:pt x="364" y="266"/>
                  </a:lnTo>
                  <a:lnTo>
                    <a:pt x="345" y="297"/>
                  </a:lnTo>
                  <a:lnTo>
                    <a:pt x="320" y="327"/>
                  </a:lnTo>
                  <a:lnTo>
                    <a:pt x="287" y="354"/>
                  </a:lnTo>
                  <a:lnTo>
                    <a:pt x="257" y="369"/>
                  </a:lnTo>
                  <a:lnTo>
                    <a:pt x="227" y="380"/>
                  </a:lnTo>
                  <a:lnTo>
                    <a:pt x="198" y="384"/>
                  </a:lnTo>
                  <a:lnTo>
                    <a:pt x="171" y="382"/>
                  </a:lnTo>
                  <a:lnTo>
                    <a:pt x="145" y="376"/>
                  </a:lnTo>
                  <a:lnTo>
                    <a:pt x="120" y="365"/>
                  </a:lnTo>
                  <a:lnTo>
                    <a:pt x="97" y="354"/>
                  </a:lnTo>
                  <a:lnTo>
                    <a:pt x="75" y="338"/>
                  </a:lnTo>
                  <a:lnTo>
                    <a:pt x="57" y="323"/>
                  </a:lnTo>
                  <a:lnTo>
                    <a:pt x="40" y="308"/>
                  </a:lnTo>
                  <a:lnTo>
                    <a:pt x="27" y="293"/>
                  </a:lnTo>
                  <a:lnTo>
                    <a:pt x="14" y="279"/>
                  </a:lnTo>
                  <a:lnTo>
                    <a:pt x="6" y="270"/>
                  </a:lnTo>
                  <a:lnTo>
                    <a:pt x="0" y="262"/>
                  </a:lnTo>
                  <a:lnTo>
                    <a:pt x="0" y="260"/>
                  </a:lnTo>
                  <a:lnTo>
                    <a:pt x="0" y="260"/>
                  </a:lnTo>
                  <a:close/>
                </a:path>
              </a:pathLst>
            </a:custGeom>
            <a:solidFill>
              <a:srgbClr val="000000"/>
            </a:solidFill>
            <a:ln w="9525">
              <a:noFill/>
              <a:round/>
              <a:headEnd/>
              <a:tailEnd/>
            </a:ln>
          </p:spPr>
          <p:txBody>
            <a:bodyPr>
              <a:prstTxWarp prst="textNoShape">
                <a:avLst/>
              </a:prstTxWarp>
            </a:bodyPr>
            <a:lstStyle/>
            <a:p>
              <a:endParaRPr lang="es-MX"/>
            </a:p>
          </p:txBody>
        </p:sp>
        <p:sp>
          <p:nvSpPr>
            <p:cNvPr id="130075" name="Freeform 27"/>
            <p:cNvSpPr>
              <a:spLocks/>
            </p:cNvSpPr>
            <p:nvPr/>
          </p:nvSpPr>
          <p:spPr bwMode="auto">
            <a:xfrm>
              <a:off x="2693" y="2533"/>
              <a:ext cx="109" cy="125"/>
            </a:xfrm>
            <a:custGeom>
              <a:avLst/>
              <a:gdLst/>
              <a:ahLst/>
              <a:cxnLst>
                <a:cxn ang="0">
                  <a:pos x="14" y="29"/>
                </a:cxn>
                <a:cxn ang="0">
                  <a:pos x="12" y="31"/>
                </a:cxn>
                <a:cxn ang="0">
                  <a:pos x="12" y="34"/>
                </a:cxn>
                <a:cxn ang="0">
                  <a:pos x="8" y="40"/>
                </a:cxn>
                <a:cxn ang="0">
                  <a:pos x="6" y="51"/>
                </a:cxn>
                <a:cxn ang="0">
                  <a:pos x="2" y="61"/>
                </a:cxn>
                <a:cxn ang="0">
                  <a:pos x="0" y="74"/>
                </a:cxn>
                <a:cxn ang="0">
                  <a:pos x="0" y="89"/>
                </a:cxn>
                <a:cxn ang="0">
                  <a:pos x="0" y="107"/>
                </a:cxn>
                <a:cxn ang="0">
                  <a:pos x="2" y="124"/>
                </a:cxn>
                <a:cxn ang="0">
                  <a:pos x="8" y="143"/>
                </a:cxn>
                <a:cxn ang="0">
                  <a:pos x="16" y="162"/>
                </a:cxn>
                <a:cxn ang="0">
                  <a:pos x="27" y="181"/>
                </a:cxn>
                <a:cxn ang="0">
                  <a:pos x="42" y="198"/>
                </a:cxn>
                <a:cxn ang="0">
                  <a:pos x="61" y="217"/>
                </a:cxn>
                <a:cxn ang="0">
                  <a:pos x="86" y="234"/>
                </a:cxn>
                <a:cxn ang="0">
                  <a:pos x="116" y="251"/>
                </a:cxn>
                <a:cxn ang="0">
                  <a:pos x="217" y="141"/>
                </a:cxn>
                <a:cxn ang="0">
                  <a:pos x="215" y="141"/>
                </a:cxn>
                <a:cxn ang="0">
                  <a:pos x="211" y="141"/>
                </a:cxn>
                <a:cxn ang="0">
                  <a:pos x="206" y="141"/>
                </a:cxn>
                <a:cxn ang="0">
                  <a:pos x="198" y="141"/>
                </a:cxn>
                <a:cxn ang="0">
                  <a:pos x="187" y="137"/>
                </a:cxn>
                <a:cxn ang="0">
                  <a:pos x="177" y="135"/>
                </a:cxn>
                <a:cxn ang="0">
                  <a:pos x="166" y="133"/>
                </a:cxn>
                <a:cxn ang="0">
                  <a:pos x="154" y="127"/>
                </a:cxn>
                <a:cxn ang="0">
                  <a:pos x="141" y="122"/>
                </a:cxn>
                <a:cxn ang="0">
                  <a:pos x="132" y="112"/>
                </a:cxn>
                <a:cxn ang="0">
                  <a:pos x="122" y="101"/>
                </a:cxn>
                <a:cxn ang="0">
                  <a:pos x="114" y="88"/>
                </a:cxn>
                <a:cxn ang="0">
                  <a:pos x="107" y="70"/>
                </a:cxn>
                <a:cxn ang="0">
                  <a:pos x="101" y="50"/>
                </a:cxn>
                <a:cxn ang="0">
                  <a:pos x="97" y="25"/>
                </a:cxn>
                <a:cxn ang="0">
                  <a:pos x="99" y="0"/>
                </a:cxn>
                <a:cxn ang="0">
                  <a:pos x="14" y="29"/>
                </a:cxn>
                <a:cxn ang="0">
                  <a:pos x="14" y="29"/>
                </a:cxn>
              </a:cxnLst>
              <a:rect l="0" t="0" r="r" b="b"/>
              <a:pathLst>
                <a:path w="217" h="251">
                  <a:moveTo>
                    <a:pt x="14" y="29"/>
                  </a:moveTo>
                  <a:lnTo>
                    <a:pt x="12" y="31"/>
                  </a:lnTo>
                  <a:lnTo>
                    <a:pt x="12" y="34"/>
                  </a:lnTo>
                  <a:lnTo>
                    <a:pt x="8" y="40"/>
                  </a:lnTo>
                  <a:lnTo>
                    <a:pt x="6" y="51"/>
                  </a:lnTo>
                  <a:lnTo>
                    <a:pt x="2" y="61"/>
                  </a:lnTo>
                  <a:lnTo>
                    <a:pt x="0" y="74"/>
                  </a:lnTo>
                  <a:lnTo>
                    <a:pt x="0" y="89"/>
                  </a:lnTo>
                  <a:lnTo>
                    <a:pt x="0" y="107"/>
                  </a:lnTo>
                  <a:lnTo>
                    <a:pt x="2" y="124"/>
                  </a:lnTo>
                  <a:lnTo>
                    <a:pt x="8" y="143"/>
                  </a:lnTo>
                  <a:lnTo>
                    <a:pt x="16" y="162"/>
                  </a:lnTo>
                  <a:lnTo>
                    <a:pt x="27" y="181"/>
                  </a:lnTo>
                  <a:lnTo>
                    <a:pt x="42" y="198"/>
                  </a:lnTo>
                  <a:lnTo>
                    <a:pt x="61" y="217"/>
                  </a:lnTo>
                  <a:lnTo>
                    <a:pt x="86" y="234"/>
                  </a:lnTo>
                  <a:lnTo>
                    <a:pt x="116" y="251"/>
                  </a:lnTo>
                  <a:lnTo>
                    <a:pt x="217" y="141"/>
                  </a:lnTo>
                  <a:lnTo>
                    <a:pt x="215" y="141"/>
                  </a:lnTo>
                  <a:lnTo>
                    <a:pt x="211" y="141"/>
                  </a:lnTo>
                  <a:lnTo>
                    <a:pt x="206" y="141"/>
                  </a:lnTo>
                  <a:lnTo>
                    <a:pt x="198" y="141"/>
                  </a:lnTo>
                  <a:lnTo>
                    <a:pt x="187" y="137"/>
                  </a:lnTo>
                  <a:lnTo>
                    <a:pt x="177" y="135"/>
                  </a:lnTo>
                  <a:lnTo>
                    <a:pt x="166" y="133"/>
                  </a:lnTo>
                  <a:lnTo>
                    <a:pt x="154" y="127"/>
                  </a:lnTo>
                  <a:lnTo>
                    <a:pt x="141" y="122"/>
                  </a:lnTo>
                  <a:lnTo>
                    <a:pt x="132" y="112"/>
                  </a:lnTo>
                  <a:lnTo>
                    <a:pt x="122" y="101"/>
                  </a:lnTo>
                  <a:lnTo>
                    <a:pt x="114" y="88"/>
                  </a:lnTo>
                  <a:lnTo>
                    <a:pt x="107" y="70"/>
                  </a:lnTo>
                  <a:lnTo>
                    <a:pt x="101" y="50"/>
                  </a:lnTo>
                  <a:lnTo>
                    <a:pt x="97" y="25"/>
                  </a:lnTo>
                  <a:lnTo>
                    <a:pt x="99" y="0"/>
                  </a:lnTo>
                  <a:lnTo>
                    <a:pt x="14" y="29"/>
                  </a:lnTo>
                  <a:lnTo>
                    <a:pt x="14" y="29"/>
                  </a:lnTo>
                  <a:close/>
                </a:path>
              </a:pathLst>
            </a:custGeom>
            <a:solidFill>
              <a:srgbClr val="000000"/>
            </a:solidFill>
            <a:ln w="9525">
              <a:noFill/>
              <a:round/>
              <a:headEnd/>
              <a:tailEnd/>
            </a:ln>
          </p:spPr>
          <p:txBody>
            <a:bodyPr>
              <a:prstTxWarp prst="textNoShape">
                <a:avLst/>
              </a:prstTxWarp>
            </a:bodyPr>
            <a:lstStyle/>
            <a:p>
              <a:endParaRPr lang="es-MX"/>
            </a:p>
          </p:txBody>
        </p:sp>
        <p:sp>
          <p:nvSpPr>
            <p:cNvPr id="130076" name="Freeform 28"/>
            <p:cNvSpPr>
              <a:spLocks/>
            </p:cNvSpPr>
            <p:nvPr/>
          </p:nvSpPr>
          <p:spPr bwMode="auto">
            <a:xfrm>
              <a:off x="2862" y="1629"/>
              <a:ext cx="565" cy="361"/>
            </a:xfrm>
            <a:custGeom>
              <a:avLst/>
              <a:gdLst/>
              <a:ahLst/>
              <a:cxnLst>
                <a:cxn ang="0">
                  <a:pos x="715" y="301"/>
                </a:cxn>
                <a:cxn ang="0">
                  <a:pos x="604" y="208"/>
                </a:cxn>
                <a:cxn ang="0">
                  <a:pos x="422" y="173"/>
                </a:cxn>
                <a:cxn ang="0">
                  <a:pos x="314" y="206"/>
                </a:cxn>
                <a:cxn ang="0">
                  <a:pos x="268" y="265"/>
                </a:cxn>
                <a:cxn ang="0">
                  <a:pos x="294" y="354"/>
                </a:cxn>
                <a:cxn ang="0">
                  <a:pos x="397" y="428"/>
                </a:cxn>
                <a:cxn ang="0">
                  <a:pos x="456" y="453"/>
                </a:cxn>
                <a:cxn ang="0">
                  <a:pos x="551" y="477"/>
                </a:cxn>
                <a:cxn ang="0">
                  <a:pos x="623" y="485"/>
                </a:cxn>
                <a:cxn ang="0">
                  <a:pos x="648" y="533"/>
                </a:cxn>
                <a:cxn ang="0">
                  <a:pos x="768" y="597"/>
                </a:cxn>
                <a:cxn ang="0">
                  <a:pos x="935" y="635"/>
                </a:cxn>
                <a:cxn ang="0">
                  <a:pos x="1038" y="630"/>
                </a:cxn>
                <a:cxn ang="0">
                  <a:pos x="1127" y="559"/>
                </a:cxn>
                <a:cxn ang="0">
                  <a:pos x="1070" y="384"/>
                </a:cxn>
                <a:cxn ang="0">
                  <a:pos x="960" y="272"/>
                </a:cxn>
                <a:cxn ang="0">
                  <a:pos x="814" y="177"/>
                </a:cxn>
                <a:cxn ang="0">
                  <a:pos x="652" y="105"/>
                </a:cxn>
                <a:cxn ang="0">
                  <a:pos x="487" y="50"/>
                </a:cxn>
                <a:cxn ang="0">
                  <a:pos x="355" y="17"/>
                </a:cxn>
                <a:cxn ang="0">
                  <a:pos x="279" y="4"/>
                </a:cxn>
                <a:cxn ang="0">
                  <a:pos x="207" y="0"/>
                </a:cxn>
                <a:cxn ang="0">
                  <a:pos x="85" y="19"/>
                </a:cxn>
                <a:cxn ang="0">
                  <a:pos x="4" y="116"/>
                </a:cxn>
                <a:cxn ang="0">
                  <a:pos x="61" y="318"/>
                </a:cxn>
                <a:cxn ang="0">
                  <a:pos x="296" y="502"/>
                </a:cxn>
                <a:cxn ang="0">
                  <a:pos x="523" y="614"/>
                </a:cxn>
                <a:cxn ang="0">
                  <a:pos x="584" y="641"/>
                </a:cxn>
                <a:cxn ang="0">
                  <a:pos x="673" y="669"/>
                </a:cxn>
                <a:cxn ang="0">
                  <a:pos x="806" y="707"/>
                </a:cxn>
                <a:cxn ang="0">
                  <a:pos x="874" y="685"/>
                </a:cxn>
                <a:cxn ang="0">
                  <a:pos x="776" y="660"/>
                </a:cxn>
                <a:cxn ang="0">
                  <a:pos x="545" y="586"/>
                </a:cxn>
                <a:cxn ang="0">
                  <a:pos x="277" y="449"/>
                </a:cxn>
                <a:cxn ang="0">
                  <a:pos x="102" y="278"/>
                </a:cxn>
                <a:cxn ang="0">
                  <a:pos x="82" y="156"/>
                </a:cxn>
                <a:cxn ang="0">
                  <a:pos x="116" y="97"/>
                </a:cxn>
                <a:cxn ang="0">
                  <a:pos x="135" y="84"/>
                </a:cxn>
                <a:cxn ang="0">
                  <a:pos x="228" y="57"/>
                </a:cxn>
                <a:cxn ang="0">
                  <a:pos x="412" y="65"/>
                </a:cxn>
                <a:cxn ang="0">
                  <a:pos x="682" y="158"/>
                </a:cxn>
                <a:cxn ang="0">
                  <a:pos x="871" y="265"/>
                </a:cxn>
                <a:cxn ang="0">
                  <a:pos x="964" y="343"/>
                </a:cxn>
                <a:cxn ang="0">
                  <a:pos x="985" y="369"/>
                </a:cxn>
                <a:cxn ang="0">
                  <a:pos x="1013" y="411"/>
                </a:cxn>
                <a:cxn ang="0">
                  <a:pos x="1042" y="477"/>
                </a:cxn>
                <a:cxn ang="0">
                  <a:pos x="1040" y="542"/>
                </a:cxn>
                <a:cxn ang="0">
                  <a:pos x="1006" y="574"/>
                </a:cxn>
                <a:cxn ang="0">
                  <a:pos x="926" y="586"/>
                </a:cxn>
                <a:cxn ang="0">
                  <a:pos x="795" y="567"/>
                </a:cxn>
                <a:cxn ang="0">
                  <a:pos x="764" y="555"/>
                </a:cxn>
                <a:cxn ang="0">
                  <a:pos x="730" y="536"/>
                </a:cxn>
                <a:cxn ang="0">
                  <a:pos x="861" y="365"/>
                </a:cxn>
              </a:cxnLst>
              <a:rect l="0" t="0" r="r" b="b"/>
              <a:pathLst>
                <a:path w="1129" h="723">
                  <a:moveTo>
                    <a:pt x="745" y="348"/>
                  </a:moveTo>
                  <a:lnTo>
                    <a:pt x="741" y="341"/>
                  </a:lnTo>
                  <a:lnTo>
                    <a:pt x="736" y="331"/>
                  </a:lnTo>
                  <a:lnTo>
                    <a:pt x="726" y="316"/>
                  </a:lnTo>
                  <a:lnTo>
                    <a:pt x="715" y="301"/>
                  </a:lnTo>
                  <a:lnTo>
                    <a:pt x="698" y="282"/>
                  </a:lnTo>
                  <a:lnTo>
                    <a:pt x="679" y="263"/>
                  </a:lnTo>
                  <a:lnTo>
                    <a:pt x="658" y="244"/>
                  </a:lnTo>
                  <a:lnTo>
                    <a:pt x="631" y="225"/>
                  </a:lnTo>
                  <a:lnTo>
                    <a:pt x="604" y="208"/>
                  </a:lnTo>
                  <a:lnTo>
                    <a:pt x="572" y="192"/>
                  </a:lnTo>
                  <a:lnTo>
                    <a:pt x="538" y="181"/>
                  </a:lnTo>
                  <a:lnTo>
                    <a:pt x="502" y="173"/>
                  </a:lnTo>
                  <a:lnTo>
                    <a:pt x="462" y="170"/>
                  </a:lnTo>
                  <a:lnTo>
                    <a:pt x="422" y="173"/>
                  </a:lnTo>
                  <a:lnTo>
                    <a:pt x="378" y="179"/>
                  </a:lnTo>
                  <a:lnTo>
                    <a:pt x="334" y="196"/>
                  </a:lnTo>
                  <a:lnTo>
                    <a:pt x="329" y="196"/>
                  </a:lnTo>
                  <a:lnTo>
                    <a:pt x="323" y="202"/>
                  </a:lnTo>
                  <a:lnTo>
                    <a:pt x="314" y="206"/>
                  </a:lnTo>
                  <a:lnTo>
                    <a:pt x="304" y="215"/>
                  </a:lnTo>
                  <a:lnTo>
                    <a:pt x="293" y="223"/>
                  </a:lnTo>
                  <a:lnTo>
                    <a:pt x="283" y="236"/>
                  </a:lnTo>
                  <a:lnTo>
                    <a:pt x="274" y="247"/>
                  </a:lnTo>
                  <a:lnTo>
                    <a:pt x="268" y="265"/>
                  </a:lnTo>
                  <a:lnTo>
                    <a:pt x="264" y="278"/>
                  </a:lnTo>
                  <a:lnTo>
                    <a:pt x="264" y="297"/>
                  </a:lnTo>
                  <a:lnTo>
                    <a:pt x="268" y="314"/>
                  </a:lnTo>
                  <a:lnTo>
                    <a:pt x="279" y="335"/>
                  </a:lnTo>
                  <a:lnTo>
                    <a:pt x="294" y="354"/>
                  </a:lnTo>
                  <a:lnTo>
                    <a:pt x="319" y="379"/>
                  </a:lnTo>
                  <a:lnTo>
                    <a:pt x="350" y="400"/>
                  </a:lnTo>
                  <a:lnTo>
                    <a:pt x="391" y="424"/>
                  </a:lnTo>
                  <a:lnTo>
                    <a:pt x="393" y="424"/>
                  </a:lnTo>
                  <a:lnTo>
                    <a:pt x="397" y="428"/>
                  </a:lnTo>
                  <a:lnTo>
                    <a:pt x="405" y="430"/>
                  </a:lnTo>
                  <a:lnTo>
                    <a:pt x="414" y="436"/>
                  </a:lnTo>
                  <a:lnTo>
                    <a:pt x="426" y="441"/>
                  </a:lnTo>
                  <a:lnTo>
                    <a:pt x="441" y="447"/>
                  </a:lnTo>
                  <a:lnTo>
                    <a:pt x="456" y="453"/>
                  </a:lnTo>
                  <a:lnTo>
                    <a:pt x="475" y="460"/>
                  </a:lnTo>
                  <a:lnTo>
                    <a:pt x="492" y="464"/>
                  </a:lnTo>
                  <a:lnTo>
                    <a:pt x="511" y="470"/>
                  </a:lnTo>
                  <a:lnTo>
                    <a:pt x="532" y="474"/>
                  </a:lnTo>
                  <a:lnTo>
                    <a:pt x="551" y="477"/>
                  </a:lnTo>
                  <a:lnTo>
                    <a:pt x="570" y="481"/>
                  </a:lnTo>
                  <a:lnTo>
                    <a:pt x="589" y="481"/>
                  </a:lnTo>
                  <a:lnTo>
                    <a:pt x="608" y="479"/>
                  </a:lnTo>
                  <a:lnTo>
                    <a:pt x="625" y="476"/>
                  </a:lnTo>
                  <a:lnTo>
                    <a:pt x="623" y="485"/>
                  </a:lnTo>
                  <a:lnTo>
                    <a:pt x="623" y="493"/>
                  </a:lnTo>
                  <a:lnTo>
                    <a:pt x="625" y="500"/>
                  </a:lnTo>
                  <a:lnTo>
                    <a:pt x="629" y="510"/>
                  </a:lnTo>
                  <a:lnTo>
                    <a:pt x="637" y="521"/>
                  </a:lnTo>
                  <a:lnTo>
                    <a:pt x="648" y="533"/>
                  </a:lnTo>
                  <a:lnTo>
                    <a:pt x="660" y="544"/>
                  </a:lnTo>
                  <a:lnTo>
                    <a:pt x="679" y="557"/>
                  </a:lnTo>
                  <a:lnTo>
                    <a:pt x="703" y="571"/>
                  </a:lnTo>
                  <a:lnTo>
                    <a:pt x="734" y="584"/>
                  </a:lnTo>
                  <a:lnTo>
                    <a:pt x="768" y="597"/>
                  </a:lnTo>
                  <a:lnTo>
                    <a:pt x="812" y="609"/>
                  </a:lnTo>
                  <a:lnTo>
                    <a:pt x="861" y="620"/>
                  </a:lnTo>
                  <a:lnTo>
                    <a:pt x="922" y="633"/>
                  </a:lnTo>
                  <a:lnTo>
                    <a:pt x="926" y="633"/>
                  </a:lnTo>
                  <a:lnTo>
                    <a:pt x="935" y="635"/>
                  </a:lnTo>
                  <a:lnTo>
                    <a:pt x="950" y="635"/>
                  </a:lnTo>
                  <a:lnTo>
                    <a:pt x="970" y="635"/>
                  </a:lnTo>
                  <a:lnTo>
                    <a:pt x="990" y="635"/>
                  </a:lnTo>
                  <a:lnTo>
                    <a:pt x="1015" y="633"/>
                  </a:lnTo>
                  <a:lnTo>
                    <a:pt x="1038" y="630"/>
                  </a:lnTo>
                  <a:lnTo>
                    <a:pt x="1063" y="624"/>
                  </a:lnTo>
                  <a:lnTo>
                    <a:pt x="1084" y="612"/>
                  </a:lnTo>
                  <a:lnTo>
                    <a:pt x="1103" y="599"/>
                  </a:lnTo>
                  <a:lnTo>
                    <a:pt x="1118" y="580"/>
                  </a:lnTo>
                  <a:lnTo>
                    <a:pt x="1127" y="559"/>
                  </a:lnTo>
                  <a:lnTo>
                    <a:pt x="1129" y="531"/>
                  </a:lnTo>
                  <a:lnTo>
                    <a:pt x="1124" y="496"/>
                  </a:lnTo>
                  <a:lnTo>
                    <a:pt x="1110" y="457"/>
                  </a:lnTo>
                  <a:lnTo>
                    <a:pt x="1087" y="411"/>
                  </a:lnTo>
                  <a:lnTo>
                    <a:pt x="1070" y="384"/>
                  </a:lnTo>
                  <a:lnTo>
                    <a:pt x="1053" y="362"/>
                  </a:lnTo>
                  <a:lnTo>
                    <a:pt x="1032" y="337"/>
                  </a:lnTo>
                  <a:lnTo>
                    <a:pt x="1011" y="316"/>
                  </a:lnTo>
                  <a:lnTo>
                    <a:pt x="985" y="293"/>
                  </a:lnTo>
                  <a:lnTo>
                    <a:pt x="960" y="272"/>
                  </a:lnTo>
                  <a:lnTo>
                    <a:pt x="931" y="253"/>
                  </a:lnTo>
                  <a:lnTo>
                    <a:pt x="905" y="234"/>
                  </a:lnTo>
                  <a:lnTo>
                    <a:pt x="874" y="213"/>
                  </a:lnTo>
                  <a:lnTo>
                    <a:pt x="844" y="196"/>
                  </a:lnTo>
                  <a:lnTo>
                    <a:pt x="814" y="177"/>
                  </a:lnTo>
                  <a:lnTo>
                    <a:pt x="781" y="162"/>
                  </a:lnTo>
                  <a:lnTo>
                    <a:pt x="749" y="147"/>
                  </a:lnTo>
                  <a:lnTo>
                    <a:pt x="717" y="132"/>
                  </a:lnTo>
                  <a:lnTo>
                    <a:pt x="684" y="116"/>
                  </a:lnTo>
                  <a:lnTo>
                    <a:pt x="652" y="105"/>
                  </a:lnTo>
                  <a:lnTo>
                    <a:pt x="618" y="92"/>
                  </a:lnTo>
                  <a:lnTo>
                    <a:pt x="585" y="80"/>
                  </a:lnTo>
                  <a:lnTo>
                    <a:pt x="551" y="69"/>
                  </a:lnTo>
                  <a:lnTo>
                    <a:pt x="519" y="59"/>
                  </a:lnTo>
                  <a:lnTo>
                    <a:pt x="487" y="50"/>
                  </a:lnTo>
                  <a:lnTo>
                    <a:pt x="458" y="42"/>
                  </a:lnTo>
                  <a:lnTo>
                    <a:pt x="430" y="35"/>
                  </a:lnTo>
                  <a:lnTo>
                    <a:pt x="403" y="29"/>
                  </a:lnTo>
                  <a:lnTo>
                    <a:pt x="378" y="23"/>
                  </a:lnTo>
                  <a:lnTo>
                    <a:pt x="355" y="17"/>
                  </a:lnTo>
                  <a:lnTo>
                    <a:pt x="334" y="14"/>
                  </a:lnTo>
                  <a:lnTo>
                    <a:pt x="317" y="10"/>
                  </a:lnTo>
                  <a:lnTo>
                    <a:pt x="300" y="8"/>
                  </a:lnTo>
                  <a:lnTo>
                    <a:pt x="289" y="6"/>
                  </a:lnTo>
                  <a:lnTo>
                    <a:pt x="279" y="4"/>
                  </a:lnTo>
                  <a:lnTo>
                    <a:pt x="274" y="4"/>
                  </a:lnTo>
                  <a:lnTo>
                    <a:pt x="262" y="4"/>
                  </a:lnTo>
                  <a:lnTo>
                    <a:pt x="247" y="2"/>
                  </a:lnTo>
                  <a:lnTo>
                    <a:pt x="228" y="0"/>
                  </a:lnTo>
                  <a:lnTo>
                    <a:pt x="207" y="0"/>
                  </a:lnTo>
                  <a:lnTo>
                    <a:pt x="182" y="0"/>
                  </a:lnTo>
                  <a:lnTo>
                    <a:pt x="159" y="2"/>
                  </a:lnTo>
                  <a:lnTo>
                    <a:pt x="135" y="4"/>
                  </a:lnTo>
                  <a:lnTo>
                    <a:pt x="110" y="12"/>
                  </a:lnTo>
                  <a:lnTo>
                    <a:pt x="85" y="19"/>
                  </a:lnTo>
                  <a:lnTo>
                    <a:pt x="64" y="31"/>
                  </a:lnTo>
                  <a:lnTo>
                    <a:pt x="44" y="44"/>
                  </a:lnTo>
                  <a:lnTo>
                    <a:pt x="26" y="65"/>
                  </a:lnTo>
                  <a:lnTo>
                    <a:pt x="13" y="88"/>
                  </a:lnTo>
                  <a:lnTo>
                    <a:pt x="4" y="116"/>
                  </a:lnTo>
                  <a:lnTo>
                    <a:pt x="0" y="152"/>
                  </a:lnTo>
                  <a:lnTo>
                    <a:pt x="2" y="192"/>
                  </a:lnTo>
                  <a:lnTo>
                    <a:pt x="11" y="234"/>
                  </a:lnTo>
                  <a:lnTo>
                    <a:pt x="32" y="278"/>
                  </a:lnTo>
                  <a:lnTo>
                    <a:pt x="61" y="318"/>
                  </a:lnTo>
                  <a:lnTo>
                    <a:pt x="101" y="360"/>
                  </a:lnTo>
                  <a:lnTo>
                    <a:pt x="142" y="398"/>
                  </a:lnTo>
                  <a:lnTo>
                    <a:pt x="192" y="434"/>
                  </a:lnTo>
                  <a:lnTo>
                    <a:pt x="243" y="470"/>
                  </a:lnTo>
                  <a:lnTo>
                    <a:pt x="296" y="502"/>
                  </a:lnTo>
                  <a:lnTo>
                    <a:pt x="348" y="529"/>
                  </a:lnTo>
                  <a:lnTo>
                    <a:pt x="397" y="557"/>
                  </a:lnTo>
                  <a:lnTo>
                    <a:pt x="445" y="580"/>
                  </a:lnTo>
                  <a:lnTo>
                    <a:pt x="487" y="599"/>
                  </a:lnTo>
                  <a:lnTo>
                    <a:pt x="523" y="614"/>
                  </a:lnTo>
                  <a:lnTo>
                    <a:pt x="549" y="628"/>
                  </a:lnTo>
                  <a:lnTo>
                    <a:pt x="566" y="635"/>
                  </a:lnTo>
                  <a:lnTo>
                    <a:pt x="574" y="637"/>
                  </a:lnTo>
                  <a:lnTo>
                    <a:pt x="576" y="637"/>
                  </a:lnTo>
                  <a:lnTo>
                    <a:pt x="584" y="641"/>
                  </a:lnTo>
                  <a:lnTo>
                    <a:pt x="595" y="645"/>
                  </a:lnTo>
                  <a:lnTo>
                    <a:pt x="610" y="650"/>
                  </a:lnTo>
                  <a:lnTo>
                    <a:pt x="627" y="656"/>
                  </a:lnTo>
                  <a:lnTo>
                    <a:pt x="650" y="662"/>
                  </a:lnTo>
                  <a:lnTo>
                    <a:pt x="673" y="669"/>
                  </a:lnTo>
                  <a:lnTo>
                    <a:pt x="700" y="679"/>
                  </a:lnTo>
                  <a:lnTo>
                    <a:pt x="724" y="687"/>
                  </a:lnTo>
                  <a:lnTo>
                    <a:pt x="753" y="692"/>
                  </a:lnTo>
                  <a:lnTo>
                    <a:pt x="777" y="700"/>
                  </a:lnTo>
                  <a:lnTo>
                    <a:pt x="806" y="707"/>
                  </a:lnTo>
                  <a:lnTo>
                    <a:pt x="831" y="713"/>
                  </a:lnTo>
                  <a:lnTo>
                    <a:pt x="855" y="719"/>
                  </a:lnTo>
                  <a:lnTo>
                    <a:pt x="878" y="721"/>
                  </a:lnTo>
                  <a:lnTo>
                    <a:pt x="901" y="723"/>
                  </a:lnTo>
                  <a:lnTo>
                    <a:pt x="874" y="685"/>
                  </a:lnTo>
                  <a:lnTo>
                    <a:pt x="869" y="683"/>
                  </a:lnTo>
                  <a:lnTo>
                    <a:pt x="857" y="681"/>
                  </a:lnTo>
                  <a:lnTo>
                    <a:pt x="836" y="675"/>
                  </a:lnTo>
                  <a:lnTo>
                    <a:pt x="810" y="669"/>
                  </a:lnTo>
                  <a:lnTo>
                    <a:pt x="776" y="660"/>
                  </a:lnTo>
                  <a:lnTo>
                    <a:pt x="738" y="650"/>
                  </a:lnTo>
                  <a:lnTo>
                    <a:pt x="694" y="637"/>
                  </a:lnTo>
                  <a:lnTo>
                    <a:pt x="648" y="624"/>
                  </a:lnTo>
                  <a:lnTo>
                    <a:pt x="599" y="605"/>
                  </a:lnTo>
                  <a:lnTo>
                    <a:pt x="545" y="586"/>
                  </a:lnTo>
                  <a:lnTo>
                    <a:pt x="492" y="565"/>
                  </a:lnTo>
                  <a:lnTo>
                    <a:pt x="439" y="538"/>
                  </a:lnTo>
                  <a:lnTo>
                    <a:pt x="382" y="512"/>
                  </a:lnTo>
                  <a:lnTo>
                    <a:pt x="329" y="481"/>
                  </a:lnTo>
                  <a:lnTo>
                    <a:pt x="277" y="449"/>
                  </a:lnTo>
                  <a:lnTo>
                    <a:pt x="228" y="413"/>
                  </a:lnTo>
                  <a:lnTo>
                    <a:pt x="184" y="375"/>
                  </a:lnTo>
                  <a:lnTo>
                    <a:pt x="150" y="341"/>
                  </a:lnTo>
                  <a:lnTo>
                    <a:pt x="123" y="306"/>
                  </a:lnTo>
                  <a:lnTo>
                    <a:pt x="102" y="278"/>
                  </a:lnTo>
                  <a:lnTo>
                    <a:pt x="89" y="247"/>
                  </a:lnTo>
                  <a:lnTo>
                    <a:pt x="82" y="221"/>
                  </a:lnTo>
                  <a:lnTo>
                    <a:pt x="78" y="198"/>
                  </a:lnTo>
                  <a:lnTo>
                    <a:pt x="80" y="177"/>
                  </a:lnTo>
                  <a:lnTo>
                    <a:pt x="82" y="156"/>
                  </a:lnTo>
                  <a:lnTo>
                    <a:pt x="87" y="141"/>
                  </a:lnTo>
                  <a:lnTo>
                    <a:pt x="93" y="126"/>
                  </a:lnTo>
                  <a:lnTo>
                    <a:pt x="102" y="114"/>
                  </a:lnTo>
                  <a:lnTo>
                    <a:pt x="108" y="105"/>
                  </a:lnTo>
                  <a:lnTo>
                    <a:pt x="116" y="97"/>
                  </a:lnTo>
                  <a:lnTo>
                    <a:pt x="120" y="93"/>
                  </a:lnTo>
                  <a:lnTo>
                    <a:pt x="121" y="93"/>
                  </a:lnTo>
                  <a:lnTo>
                    <a:pt x="123" y="92"/>
                  </a:lnTo>
                  <a:lnTo>
                    <a:pt x="129" y="90"/>
                  </a:lnTo>
                  <a:lnTo>
                    <a:pt x="135" y="84"/>
                  </a:lnTo>
                  <a:lnTo>
                    <a:pt x="148" y="78"/>
                  </a:lnTo>
                  <a:lnTo>
                    <a:pt x="161" y="73"/>
                  </a:lnTo>
                  <a:lnTo>
                    <a:pt x="180" y="67"/>
                  </a:lnTo>
                  <a:lnTo>
                    <a:pt x="203" y="61"/>
                  </a:lnTo>
                  <a:lnTo>
                    <a:pt x="228" y="57"/>
                  </a:lnTo>
                  <a:lnTo>
                    <a:pt x="256" y="54"/>
                  </a:lnTo>
                  <a:lnTo>
                    <a:pt x="291" y="54"/>
                  </a:lnTo>
                  <a:lnTo>
                    <a:pt x="327" y="54"/>
                  </a:lnTo>
                  <a:lnTo>
                    <a:pt x="369" y="59"/>
                  </a:lnTo>
                  <a:lnTo>
                    <a:pt x="412" y="65"/>
                  </a:lnTo>
                  <a:lnTo>
                    <a:pt x="464" y="76"/>
                  </a:lnTo>
                  <a:lnTo>
                    <a:pt x="515" y="93"/>
                  </a:lnTo>
                  <a:lnTo>
                    <a:pt x="574" y="114"/>
                  </a:lnTo>
                  <a:lnTo>
                    <a:pt x="629" y="135"/>
                  </a:lnTo>
                  <a:lnTo>
                    <a:pt x="682" y="158"/>
                  </a:lnTo>
                  <a:lnTo>
                    <a:pt x="728" y="179"/>
                  </a:lnTo>
                  <a:lnTo>
                    <a:pt x="770" y="202"/>
                  </a:lnTo>
                  <a:lnTo>
                    <a:pt x="808" y="223"/>
                  </a:lnTo>
                  <a:lnTo>
                    <a:pt x="842" y="244"/>
                  </a:lnTo>
                  <a:lnTo>
                    <a:pt x="871" y="265"/>
                  </a:lnTo>
                  <a:lnTo>
                    <a:pt x="897" y="284"/>
                  </a:lnTo>
                  <a:lnTo>
                    <a:pt x="918" y="301"/>
                  </a:lnTo>
                  <a:lnTo>
                    <a:pt x="935" y="316"/>
                  </a:lnTo>
                  <a:lnTo>
                    <a:pt x="950" y="329"/>
                  </a:lnTo>
                  <a:lnTo>
                    <a:pt x="964" y="343"/>
                  </a:lnTo>
                  <a:lnTo>
                    <a:pt x="971" y="352"/>
                  </a:lnTo>
                  <a:lnTo>
                    <a:pt x="979" y="360"/>
                  </a:lnTo>
                  <a:lnTo>
                    <a:pt x="981" y="363"/>
                  </a:lnTo>
                  <a:lnTo>
                    <a:pt x="983" y="365"/>
                  </a:lnTo>
                  <a:lnTo>
                    <a:pt x="985" y="369"/>
                  </a:lnTo>
                  <a:lnTo>
                    <a:pt x="989" y="375"/>
                  </a:lnTo>
                  <a:lnTo>
                    <a:pt x="994" y="382"/>
                  </a:lnTo>
                  <a:lnTo>
                    <a:pt x="998" y="390"/>
                  </a:lnTo>
                  <a:lnTo>
                    <a:pt x="1006" y="400"/>
                  </a:lnTo>
                  <a:lnTo>
                    <a:pt x="1013" y="411"/>
                  </a:lnTo>
                  <a:lnTo>
                    <a:pt x="1019" y="424"/>
                  </a:lnTo>
                  <a:lnTo>
                    <a:pt x="1025" y="436"/>
                  </a:lnTo>
                  <a:lnTo>
                    <a:pt x="1032" y="451"/>
                  </a:lnTo>
                  <a:lnTo>
                    <a:pt x="1036" y="464"/>
                  </a:lnTo>
                  <a:lnTo>
                    <a:pt x="1042" y="477"/>
                  </a:lnTo>
                  <a:lnTo>
                    <a:pt x="1044" y="493"/>
                  </a:lnTo>
                  <a:lnTo>
                    <a:pt x="1046" y="506"/>
                  </a:lnTo>
                  <a:lnTo>
                    <a:pt x="1046" y="521"/>
                  </a:lnTo>
                  <a:lnTo>
                    <a:pt x="1046" y="535"/>
                  </a:lnTo>
                  <a:lnTo>
                    <a:pt x="1040" y="542"/>
                  </a:lnTo>
                  <a:lnTo>
                    <a:pt x="1036" y="550"/>
                  </a:lnTo>
                  <a:lnTo>
                    <a:pt x="1030" y="557"/>
                  </a:lnTo>
                  <a:lnTo>
                    <a:pt x="1025" y="565"/>
                  </a:lnTo>
                  <a:lnTo>
                    <a:pt x="1015" y="569"/>
                  </a:lnTo>
                  <a:lnTo>
                    <a:pt x="1006" y="574"/>
                  </a:lnTo>
                  <a:lnTo>
                    <a:pt x="992" y="578"/>
                  </a:lnTo>
                  <a:lnTo>
                    <a:pt x="981" y="584"/>
                  </a:lnTo>
                  <a:lnTo>
                    <a:pt x="964" y="586"/>
                  </a:lnTo>
                  <a:lnTo>
                    <a:pt x="947" y="586"/>
                  </a:lnTo>
                  <a:lnTo>
                    <a:pt x="926" y="586"/>
                  </a:lnTo>
                  <a:lnTo>
                    <a:pt x="905" y="586"/>
                  </a:lnTo>
                  <a:lnTo>
                    <a:pt x="880" y="582"/>
                  </a:lnTo>
                  <a:lnTo>
                    <a:pt x="854" y="578"/>
                  </a:lnTo>
                  <a:lnTo>
                    <a:pt x="825" y="573"/>
                  </a:lnTo>
                  <a:lnTo>
                    <a:pt x="795" y="567"/>
                  </a:lnTo>
                  <a:lnTo>
                    <a:pt x="793" y="565"/>
                  </a:lnTo>
                  <a:lnTo>
                    <a:pt x="783" y="563"/>
                  </a:lnTo>
                  <a:lnTo>
                    <a:pt x="777" y="561"/>
                  </a:lnTo>
                  <a:lnTo>
                    <a:pt x="772" y="559"/>
                  </a:lnTo>
                  <a:lnTo>
                    <a:pt x="764" y="555"/>
                  </a:lnTo>
                  <a:lnTo>
                    <a:pt x="758" y="554"/>
                  </a:lnTo>
                  <a:lnTo>
                    <a:pt x="749" y="550"/>
                  </a:lnTo>
                  <a:lnTo>
                    <a:pt x="743" y="546"/>
                  </a:lnTo>
                  <a:lnTo>
                    <a:pt x="736" y="540"/>
                  </a:lnTo>
                  <a:lnTo>
                    <a:pt x="730" y="536"/>
                  </a:lnTo>
                  <a:lnTo>
                    <a:pt x="722" y="529"/>
                  </a:lnTo>
                  <a:lnTo>
                    <a:pt x="717" y="523"/>
                  </a:lnTo>
                  <a:lnTo>
                    <a:pt x="713" y="515"/>
                  </a:lnTo>
                  <a:lnTo>
                    <a:pt x="709" y="510"/>
                  </a:lnTo>
                  <a:lnTo>
                    <a:pt x="861" y="365"/>
                  </a:lnTo>
                  <a:lnTo>
                    <a:pt x="783" y="325"/>
                  </a:lnTo>
                  <a:lnTo>
                    <a:pt x="745" y="348"/>
                  </a:lnTo>
                  <a:lnTo>
                    <a:pt x="745" y="348"/>
                  </a:lnTo>
                  <a:close/>
                </a:path>
              </a:pathLst>
            </a:custGeom>
            <a:solidFill>
              <a:srgbClr val="000000"/>
            </a:solidFill>
            <a:ln w="9525">
              <a:noFill/>
              <a:round/>
              <a:headEnd/>
              <a:tailEnd/>
            </a:ln>
          </p:spPr>
          <p:txBody>
            <a:bodyPr>
              <a:prstTxWarp prst="textNoShape">
                <a:avLst/>
              </a:prstTxWarp>
            </a:bodyPr>
            <a:lstStyle/>
            <a:p>
              <a:endParaRPr lang="es-MX"/>
            </a:p>
          </p:txBody>
        </p:sp>
        <p:sp>
          <p:nvSpPr>
            <p:cNvPr id="130077" name="Freeform 29"/>
            <p:cNvSpPr>
              <a:spLocks/>
            </p:cNvSpPr>
            <p:nvPr/>
          </p:nvSpPr>
          <p:spPr bwMode="auto">
            <a:xfrm>
              <a:off x="3038" y="1739"/>
              <a:ext cx="171" cy="106"/>
            </a:xfrm>
            <a:custGeom>
              <a:avLst/>
              <a:gdLst/>
              <a:ahLst/>
              <a:cxnLst>
                <a:cxn ang="0">
                  <a:pos x="340" y="141"/>
                </a:cxn>
                <a:cxn ang="0">
                  <a:pos x="342" y="131"/>
                </a:cxn>
                <a:cxn ang="0">
                  <a:pos x="338" y="120"/>
                </a:cxn>
                <a:cxn ang="0">
                  <a:pos x="332" y="108"/>
                </a:cxn>
                <a:cxn ang="0">
                  <a:pos x="321" y="93"/>
                </a:cxn>
                <a:cxn ang="0">
                  <a:pos x="306" y="78"/>
                </a:cxn>
                <a:cxn ang="0">
                  <a:pos x="281" y="59"/>
                </a:cxn>
                <a:cxn ang="0">
                  <a:pos x="254" y="40"/>
                </a:cxn>
                <a:cxn ang="0">
                  <a:pos x="228" y="26"/>
                </a:cxn>
                <a:cxn ang="0">
                  <a:pos x="199" y="15"/>
                </a:cxn>
                <a:cxn ang="0">
                  <a:pos x="171" y="6"/>
                </a:cxn>
                <a:cxn ang="0">
                  <a:pos x="142" y="0"/>
                </a:cxn>
                <a:cxn ang="0">
                  <a:pos x="117" y="0"/>
                </a:cxn>
                <a:cxn ang="0">
                  <a:pos x="93" y="2"/>
                </a:cxn>
                <a:cxn ang="0">
                  <a:pos x="72" y="7"/>
                </a:cxn>
                <a:cxn ang="0">
                  <a:pos x="51" y="15"/>
                </a:cxn>
                <a:cxn ang="0">
                  <a:pos x="32" y="25"/>
                </a:cxn>
                <a:cxn ang="0">
                  <a:pos x="17" y="38"/>
                </a:cxn>
                <a:cxn ang="0">
                  <a:pos x="5" y="55"/>
                </a:cxn>
                <a:cxn ang="0">
                  <a:pos x="0" y="72"/>
                </a:cxn>
                <a:cxn ang="0">
                  <a:pos x="1" y="91"/>
                </a:cxn>
                <a:cxn ang="0">
                  <a:pos x="11" y="116"/>
                </a:cxn>
                <a:cxn ang="0">
                  <a:pos x="30" y="141"/>
                </a:cxn>
                <a:cxn ang="0">
                  <a:pos x="57" y="163"/>
                </a:cxn>
                <a:cxn ang="0">
                  <a:pos x="89" y="182"/>
                </a:cxn>
                <a:cxn ang="0">
                  <a:pos x="121" y="196"/>
                </a:cxn>
                <a:cxn ang="0">
                  <a:pos x="159" y="207"/>
                </a:cxn>
                <a:cxn ang="0">
                  <a:pos x="193" y="211"/>
                </a:cxn>
                <a:cxn ang="0">
                  <a:pos x="228" y="213"/>
                </a:cxn>
                <a:cxn ang="0">
                  <a:pos x="258" y="209"/>
                </a:cxn>
                <a:cxn ang="0">
                  <a:pos x="275" y="201"/>
                </a:cxn>
                <a:cxn ang="0">
                  <a:pos x="289" y="188"/>
                </a:cxn>
                <a:cxn ang="0">
                  <a:pos x="302" y="179"/>
                </a:cxn>
                <a:cxn ang="0">
                  <a:pos x="313" y="167"/>
                </a:cxn>
                <a:cxn ang="0">
                  <a:pos x="323" y="156"/>
                </a:cxn>
                <a:cxn ang="0">
                  <a:pos x="338" y="144"/>
                </a:cxn>
                <a:cxn ang="0">
                  <a:pos x="340" y="142"/>
                </a:cxn>
              </a:cxnLst>
              <a:rect l="0" t="0" r="r" b="b"/>
              <a:pathLst>
                <a:path w="342" h="213">
                  <a:moveTo>
                    <a:pt x="340" y="142"/>
                  </a:moveTo>
                  <a:lnTo>
                    <a:pt x="340" y="141"/>
                  </a:lnTo>
                  <a:lnTo>
                    <a:pt x="342" y="137"/>
                  </a:lnTo>
                  <a:lnTo>
                    <a:pt x="342" y="131"/>
                  </a:lnTo>
                  <a:lnTo>
                    <a:pt x="342" y="123"/>
                  </a:lnTo>
                  <a:lnTo>
                    <a:pt x="338" y="120"/>
                  </a:lnTo>
                  <a:lnTo>
                    <a:pt x="336" y="114"/>
                  </a:lnTo>
                  <a:lnTo>
                    <a:pt x="332" y="108"/>
                  </a:lnTo>
                  <a:lnTo>
                    <a:pt x="328" y="101"/>
                  </a:lnTo>
                  <a:lnTo>
                    <a:pt x="321" y="93"/>
                  </a:lnTo>
                  <a:lnTo>
                    <a:pt x="315" y="85"/>
                  </a:lnTo>
                  <a:lnTo>
                    <a:pt x="306" y="78"/>
                  </a:lnTo>
                  <a:lnTo>
                    <a:pt x="296" y="68"/>
                  </a:lnTo>
                  <a:lnTo>
                    <a:pt x="281" y="59"/>
                  </a:lnTo>
                  <a:lnTo>
                    <a:pt x="268" y="49"/>
                  </a:lnTo>
                  <a:lnTo>
                    <a:pt x="254" y="40"/>
                  </a:lnTo>
                  <a:lnTo>
                    <a:pt x="243" y="34"/>
                  </a:lnTo>
                  <a:lnTo>
                    <a:pt x="228" y="26"/>
                  </a:lnTo>
                  <a:lnTo>
                    <a:pt x="214" y="21"/>
                  </a:lnTo>
                  <a:lnTo>
                    <a:pt x="199" y="15"/>
                  </a:lnTo>
                  <a:lnTo>
                    <a:pt x="186" y="11"/>
                  </a:lnTo>
                  <a:lnTo>
                    <a:pt x="171" y="6"/>
                  </a:lnTo>
                  <a:lnTo>
                    <a:pt x="157" y="4"/>
                  </a:lnTo>
                  <a:lnTo>
                    <a:pt x="142" y="0"/>
                  </a:lnTo>
                  <a:lnTo>
                    <a:pt x="131" y="0"/>
                  </a:lnTo>
                  <a:lnTo>
                    <a:pt x="117" y="0"/>
                  </a:lnTo>
                  <a:lnTo>
                    <a:pt x="104" y="0"/>
                  </a:lnTo>
                  <a:lnTo>
                    <a:pt x="93" y="2"/>
                  </a:lnTo>
                  <a:lnTo>
                    <a:pt x="83" y="6"/>
                  </a:lnTo>
                  <a:lnTo>
                    <a:pt x="72" y="7"/>
                  </a:lnTo>
                  <a:lnTo>
                    <a:pt x="62" y="9"/>
                  </a:lnTo>
                  <a:lnTo>
                    <a:pt x="51" y="15"/>
                  </a:lnTo>
                  <a:lnTo>
                    <a:pt x="41" y="19"/>
                  </a:lnTo>
                  <a:lnTo>
                    <a:pt x="32" y="25"/>
                  </a:lnTo>
                  <a:lnTo>
                    <a:pt x="24" y="32"/>
                  </a:lnTo>
                  <a:lnTo>
                    <a:pt x="17" y="38"/>
                  </a:lnTo>
                  <a:lnTo>
                    <a:pt x="11" y="47"/>
                  </a:lnTo>
                  <a:lnTo>
                    <a:pt x="5" y="55"/>
                  </a:lnTo>
                  <a:lnTo>
                    <a:pt x="1" y="63"/>
                  </a:lnTo>
                  <a:lnTo>
                    <a:pt x="0" y="72"/>
                  </a:lnTo>
                  <a:lnTo>
                    <a:pt x="0" y="83"/>
                  </a:lnTo>
                  <a:lnTo>
                    <a:pt x="1" y="91"/>
                  </a:lnTo>
                  <a:lnTo>
                    <a:pt x="5" y="104"/>
                  </a:lnTo>
                  <a:lnTo>
                    <a:pt x="11" y="116"/>
                  </a:lnTo>
                  <a:lnTo>
                    <a:pt x="20" y="129"/>
                  </a:lnTo>
                  <a:lnTo>
                    <a:pt x="30" y="141"/>
                  </a:lnTo>
                  <a:lnTo>
                    <a:pt x="43" y="154"/>
                  </a:lnTo>
                  <a:lnTo>
                    <a:pt x="57" y="163"/>
                  </a:lnTo>
                  <a:lnTo>
                    <a:pt x="72" y="173"/>
                  </a:lnTo>
                  <a:lnTo>
                    <a:pt x="89" y="182"/>
                  </a:lnTo>
                  <a:lnTo>
                    <a:pt x="104" y="190"/>
                  </a:lnTo>
                  <a:lnTo>
                    <a:pt x="121" y="196"/>
                  </a:lnTo>
                  <a:lnTo>
                    <a:pt x="140" y="203"/>
                  </a:lnTo>
                  <a:lnTo>
                    <a:pt x="159" y="207"/>
                  </a:lnTo>
                  <a:lnTo>
                    <a:pt x="176" y="209"/>
                  </a:lnTo>
                  <a:lnTo>
                    <a:pt x="193" y="211"/>
                  </a:lnTo>
                  <a:lnTo>
                    <a:pt x="213" y="213"/>
                  </a:lnTo>
                  <a:lnTo>
                    <a:pt x="228" y="213"/>
                  </a:lnTo>
                  <a:lnTo>
                    <a:pt x="245" y="211"/>
                  </a:lnTo>
                  <a:lnTo>
                    <a:pt x="258" y="209"/>
                  </a:lnTo>
                  <a:lnTo>
                    <a:pt x="271" y="207"/>
                  </a:lnTo>
                  <a:lnTo>
                    <a:pt x="275" y="201"/>
                  </a:lnTo>
                  <a:lnTo>
                    <a:pt x="285" y="194"/>
                  </a:lnTo>
                  <a:lnTo>
                    <a:pt x="289" y="188"/>
                  </a:lnTo>
                  <a:lnTo>
                    <a:pt x="296" y="182"/>
                  </a:lnTo>
                  <a:lnTo>
                    <a:pt x="302" y="179"/>
                  </a:lnTo>
                  <a:lnTo>
                    <a:pt x="308" y="173"/>
                  </a:lnTo>
                  <a:lnTo>
                    <a:pt x="313" y="167"/>
                  </a:lnTo>
                  <a:lnTo>
                    <a:pt x="319" y="160"/>
                  </a:lnTo>
                  <a:lnTo>
                    <a:pt x="323" y="156"/>
                  </a:lnTo>
                  <a:lnTo>
                    <a:pt x="330" y="150"/>
                  </a:lnTo>
                  <a:lnTo>
                    <a:pt x="338" y="144"/>
                  </a:lnTo>
                  <a:lnTo>
                    <a:pt x="340" y="142"/>
                  </a:lnTo>
                  <a:lnTo>
                    <a:pt x="340" y="142"/>
                  </a:lnTo>
                  <a:close/>
                </a:path>
              </a:pathLst>
            </a:custGeom>
            <a:solidFill>
              <a:srgbClr val="FFFFFF"/>
            </a:solidFill>
            <a:ln w="9525">
              <a:noFill/>
              <a:round/>
              <a:headEnd/>
              <a:tailEnd/>
            </a:ln>
          </p:spPr>
          <p:txBody>
            <a:bodyPr>
              <a:prstTxWarp prst="textNoShape">
                <a:avLst/>
              </a:prstTxWarp>
            </a:bodyPr>
            <a:lstStyle/>
            <a:p>
              <a:endParaRPr lang="es-MX"/>
            </a:p>
          </p:txBody>
        </p:sp>
        <p:sp>
          <p:nvSpPr>
            <p:cNvPr id="130078" name="Freeform 30"/>
            <p:cNvSpPr>
              <a:spLocks/>
            </p:cNvSpPr>
            <p:nvPr/>
          </p:nvSpPr>
          <p:spPr bwMode="auto">
            <a:xfrm>
              <a:off x="2830" y="1747"/>
              <a:ext cx="61" cy="137"/>
            </a:xfrm>
            <a:custGeom>
              <a:avLst/>
              <a:gdLst/>
              <a:ahLst/>
              <a:cxnLst>
                <a:cxn ang="0">
                  <a:pos x="89" y="0"/>
                </a:cxn>
                <a:cxn ang="0">
                  <a:pos x="0" y="226"/>
                </a:cxn>
                <a:cxn ang="0">
                  <a:pos x="29" y="276"/>
                </a:cxn>
                <a:cxn ang="0">
                  <a:pos x="122" y="46"/>
                </a:cxn>
                <a:cxn ang="0">
                  <a:pos x="89" y="0"/>
                </a:cxn>
                <a:cxn ang="0">
                  <a:pos x="89" y="0"/>
                </a:cxn>
              </a:cxnLst>
              <a:rect l="0" t="0" r="r" b="b"/>
              <a:pathLst>
                <a:path w="122" h="276">
                  <a:moveTo>
                    <a:pt x="89" y="0"/>
                  </a:moveTo>
                  <a:lnTo>
                    <a:pt x="0" y="226"/>
                  </a:lnTo>
                  <a:lnTo>
                    <a:pt x="29" y="276"/>
                  </a:lnTo>
                  <a:lnTo>
                    <a:pt x="122" y="46"/>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30079" name="Freeform 31"/>
            <p:cNvSpPr>
              <a:spLocks/>
            </p:cNvSpPr>
            <p:nvPr/>
          </p:nvSpPr>
          <p:spPr bwMode="auto">
            <a:xfrm>
              <a:off x="2862" y="1789"/>
              <a:ext cx="59" cy="139"/>
            </a:xfrm>
            <a:custGeom>
              <a:avLst/>
              <a:gdLst/>
              <a:ahLst/>
              <a:cxnLst>
                <a:cxn ang="0">
                  <a:pos x="87" y="0"/>
                </a:cxn>
                <a:cxn ang="0">
                  <a:pos x="0" y="228"/>
                </a:cxn>
                <a:cxn ang="0">
                  <a:pos x="24" y="277"/>
                </a:cxn>
                <a:cxn ang="0">
                  <a:pos x="118" y="49"/>
                </a:cxn>
                <a:cxn ang="0">
                  <a:pos x="87" y="0"/>
                </a:cxn>
                <a:cxn ang="0">
                  <a:pos x="87" y="0"/>
                </a:cxn>
              </a:cxnLst>
              <a:rect l="0" t="0" r="r" b="b"/>
              <a:pathLst>
                <a:path w="118" h="277">
                  <a:moveTo>
                    <a:pt x="87" y="0"/>
                  </a:moveTo>
                  <a:lnTo>
                    <a:pt x="0" y="228"/>
                  </a:lnTo>
                  <a:lnTo>
                    <a:pt x="24" y="277"/>
                  </a:lnTo>
                  <a:lnTo>
                    <a:pt x="118" y="49"/>
                  </a:lnTo>
                  <a:lnTo>
                    <a:pt x="87" y="0"/>
                  </a:lnTo>
                  <a:lnTo>
                    <a:pt x="87" y="0"/>
                  </a:lnTo>
                  <a:close/>
                </a:path>
              </a:pathLst>
            </a:custGeom>
            <a:solidFill>
              <a:srgbClr val="000000"/>
            </a:solidFill>
            <a:ln w="9525">
              <a:noFill/>
              <a:round/>
              <a:headEnd/>
              <a:tailEnd/>
            </a:ln>
          </p:spPr>
          <p:txBody>
            <a:bodyPr>
              <a:prstTxWarp prst="textNoShape">
                <a:avLst/>
              </a:prstTxWarp>
            </a:bodyPr>
            <a:lstStyle/>
            <a:p>
              <a:endParaRPr lang="es-MX"/>
            </a:p>
          </p:txBody>
        </p:sp>
        <p:sp>
          <p:nvSpPr>
            <p:cNvPr id="130080" name="Freeform 32"/>
            <p:cNvSpPr>
              <a:spLocks/>
            </p:cNvSpPr>
            <p:nvPr/>
          </p:nvSpPr>
          <p:spPr bwMode="auto">
            <a:xfrm>
              <a:off x="2892" y="1822"/>
              <a:ext cx="62" cy="124"/>
            </a:xfrm>
            <a:custGeom>
              <a:avLst/>
              <a:gdLst/>
              <a:ahLst/>
              <a:cxnLst>
                <a:cxn ang="0">
                  <a:pos x="89" y="0"/>
                </a:cxn>
                <a:cxn ang="0">
                  <a:pos x="0" y="223"/>
                </a:cxn>
                <a:cxn ang="0">
                  <a:pos x="38" y="249"/>
                </a:cxn>
                <a:cxn ang="0">
                  <a:pos x="123" y="33"/>
                </a:cxn>
                <a:cxn ang="0">
                  <a:pos x="89" y="0"/>
                </a:cxn>
                <a:cxn ang="0">
                  <a:pos x="89" y="0"/>
                </a:cxn>
              </a:cxnLst>
              <a:rect l="0" t="0" r="r" b="b"/>
              <a:pathLst>
                <a:path w="123" h="249">
                  <a:moveTo>
                    <a:pt x="89" y="0"/>
                  </a:moveTo>
                  <a:lnTo>
                    <a:pt x="0" y="223"/>
                  </a:lnTo>
                  <a:lnTo>
                    <a:pt x="38" y="249"/>
                  </a:lnTo>
                  <a:lnTo>
                    <a:pt x="123" y="33"/>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30081" name="Freeform 33"/>
            <p:cNvSpPr>
              <a:spLocks/>
            </p:cNvSpPr>
            <p:nvPr/>
          </p:nvSpPr>
          <p:spPr bwMode="auto">
            <a:xfrm>
              <a:off x="3080" y="1926"/>
              <a:ext cx="64" cy="112"/>
            </a:xfrm>
            <a:custGeom>
              <a:avLst/>
              <a:gdLst/>
              <a:ahLst/>
              <a:cxnLst>
                <a:cxn ang="0">
                  <a:pos x="90" y="0"/>
                </a:cxn>
                <a:cxn ang="0">
                  <a:pos x="0" y="215"/>
                </a:cxn>
                <a:cxn ang="0">
                  <a:pos x="36" y="225"/>
                </a:cxn>
                <a:cxn ang="0">
                  <a:pos x="128" y="14"/>
                </a:cxn>
                <a:cxn ang="0">
                  <a:pos x="90" y="0"/>
                </a:cxn>
                <a:cxn ang="0">
                  <a:pos x="90" y="0"/>
                </a:cxn>
              </a:cxnLst>
              <a:rect l="0" t="0" r="r" b="b"/>
              <a:pathLst>
                <a:path w="128" h="225">
                  <a:moveTo>
                    <a:pt x="90" y="0"/>
                  </a:moveTo>
                  <a:lnTo>
                    <a:pt x="0" y="215"/>
                  </a:lnTo>
                  <a:lnTo>
                    <a:pt x="36" y="225"/>
                  </a:lnTo>
                  <a:lnTo>
                    <a:pt x="128" y="14"/>
                  </a:lnTo>
                  <a:lnTo>
                    <a:pt x="90" y="0"/>
                  </a:lnTo>
                  <a:lnTo>
                    <a:pt x="90" y="0"/>
                  </a:lnTo>
                  <a:close/>
                </a:path>
              </a:pathLst>
            </a:custGeom>
            <a:solidFill>
              <a:srgbClr val="000000"/>
            </a:solidFill>
            <a:ln w="9525">
              <a:noFill/>
              <a:round/>
              <a:headEnd/>
              <a:tailEnd/>
            </a:ln>
          </p:spPr>
          <p:txBody>
            <a:bodyPr>
              <a:prstTxWarp prst="textNoShape">
                <a:avLst/>
              </a:prstTxWarp>
            </a:bodyPr>
            <a:lstStyle/>
            <a:p>
              <a:endParaRPr lang="es-MX"/>
            </a:p>
          </p:txBody>
        </p:sp>
        <p:sp>
          <p:nvSpPr>
            <p:cNvPr id="130082" name="Freeform 34"/>
            <p:cNvSpPr>
              <a:spLocks/>
            </p:cNvSpPr>
            <p:nvPr/>
          </p:nvSpPr>
          <p:spPr bwMode="auto">
            <a:xfrm>
              <a:off x="3133" y="1943"/>
              <a:ext cx="64" cy="113"/>
            </a:xfrm>
            <a:custGeom>
              <a:avLst/>
              <a:gdLst/>
              <a:ahLst/>
              <a:cxnLst>
                <a:cxn ang="0">
                  <a:pos x="89" y="0"/>
                </a:cxn>
                <a:cxn ang="0">
                  <a:pos x="0" y="216"/>
                </a:cxn>
                <a:cxn ang="0">
                  <a:pos x="34" y="226"/>
                </a:cxn>
                <a:cxn ang="0">
                  <a:pos x="127" y="15"/>
                </a:cxn>
                <a:cxn ang="0">
                  <a:pos x="89" y="0"/>
                </a:cxn>
                <a:cxn ang="0">
                  <a:pos x="89" y="0"/>
                </a:cxn>
              </a:cxnLst>
              <a:rect l="0" t="0" r="r" b="b"/>
              <a:pathLst>
                <a:path w="127" h="226">
                  <a:moveTo>
                    <a:pt x="89" y="0"/>
                  </a:moveTo>
                  <a:lnTo>
                    <a:pt x="0" y="216"/>
                  </a:lnTo>
                  <a:lnTo>
                    <a:pt x="34" y="226"/>
                  </a:lnTo>
                  <a:lnTo>
                    <a:pt x="127" y="15"/>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30083" name="Freeform 35"/>
            <p:cNvSpPr>
              <a:spLocks/>
            </p:cNvSpPr>
            <p:nvPr/>
          </p:nvSpPr>
          <p:spPr bwMode="auto">
            <a:xfrm>
              <a:off x="3189" y="1960"/>
              <a:ext cx="61" cy="101"/>
            </a:xfrm>
            <a:custGeom>
              <a:avLst/>
              <a:gdLst/>
              <a:ahLst/>
              <a:cxnLst>
                <a:cxn ang="0">
                  <a:pos x="84" y="0"/>
                </a:cxn>
                <a:cxn ang="0">
                  <a:pos x="0" y="194"/>
                </a:cxn>
                <a:cxn ang="0">
                  <a:pos x="38" y="201"/>
                </a:cxn>
                <a:cxn ang="0">
                  <a:pos x="122" y="17"/>
                </a:cxn>
                <a:cxn ang="0">
                  <a:pos x="84" y="0"/>
                </a:cxn>
                <a:cxn ang="0">
                  <a:pos x="84" y="0"/>
                </a:cxn>
              </a:cxnLst>
              <a:rect l="0" t="0" r="r" b="b"/>
              <a:pathLst>
                <a:path w="122" h="201">
                  <a:moveTo>
                    <a:pt x="84" y="0"/>
                  </a:moveTo>
                  <a:lnTo>
                    <a:pt x="0" y="194"/>
                  </a:lnTo>
                  <a:lnTo>
                    <a:pt x="38" y="201"/>
                  </a:lnTo>
                  <a:lnTo>
                    <a:pt x="122" y="17"/>
                  </a:lnTo>
                  <a:lnTo>
                    <a:pt x="84" y="0"/>
                  </a:lnTo>
                  <a:lnTo>
                    <a:pt x="84" y="0"/>
                  </a:lnTo>
                  <a:close/>
                </a:path>
              </a:pathLst>
            </a:custGeom>
            <a:solidFill>
              <a:srgbClr val="000000"/>
            </a:solidFill>
            <a:ln w="9525">
              <a:noFill/>
              <a:round/>
              <a:headEnd/>
              <a:tailEnd/>
            </a:ln>
          </p:spPr>
          <p:txBody>
            <a:bodyPr>
              <a:prstTxWarp prst="textNoShape">
                <a:avLst/>
              </a:prstTxWarp>
            </a:bodyPr>
            <a:lstStyle/>
            <a:p>
              <a:endParaRPr lang="es-MX"/>
            </a:p>
          </p:txBody>
        </p:sp>
        <p:sp>
          <p:nvSpPr>
            <p:cNvPr id="130084" name="Freeform 36"/>
            <p:cNvSpPr>
              <a:spLocks/>
            </p:cNvSpPr>
            <p:nvPr/>
          </p:nvSpPr>
          <p:spPr bwMode="auto">
            <a:xfrm>
              <a:off x="2995" y="2451"/>
              <a:ext cx="125" cy="133"/>
            </a:xfrm>
            <a:custGeom>
              <a:avLst/>
              <a:gdLst/>
              <a:ahLst/>
              <a:cxnLst>
                <a:cxn ang="0">
                  <a:pos x="0" y="247"/>
                </a:cxn>
                <a:cxn ang="0">
                  <a:pos x="2" y="239"/>
                </a:cxn>
                <a:cxn ang="0">
                  <a:pos x="9" y="228"/>
                </a:cxn>
                <a:cxn ang="0">
                  <a:pos x="21" y="214"/>
                </a:cxn>
                <a:cxn ang="0">
                  <a:pos x="36" y="197"/>
                </a:cxn>
                <a:cxn ang="0">
                  <a:pos x="53" y="178"/>
                </a:cxn>
                <a:cxn ang="0">
                  <a:pos x="72" y="157"/>
                </a:cxn>
                <a:cxn ang="0">
                  <a:pos x="91" y="135"/>
                </a:cxn>
                <a:cxn ang="0">
                  <a:pos x="114" y="114"/>
                </a:cxn>
                <a:cxn ang="0">
                  <a:pos x="133" y="93"/>
                </a:cxn>
                <a:cxn ang="0">
                  <a:pos x="154" y="72"/>
                </a:cxn>
                <a:cxn ang="0">
                  <a:pos x="171" y="51"/>
                </a:cxn>
                <a:cxn ang="0">
                  <a:pos x="188" y="34"/>
                </a:cxn>
                <a:cxn ang="0">
                  <a:pos x="202" y="19"/>
                </a:cxn>
                <a:cxn ang="0">
                  <a:pos x="213" y="9"/>
                </a:cxn>
                <a:cxn ang="0">
                  <a:pos x="221" y="2"/>
                </a:cxn>
                <a:cxn ang="0">
                  <a:pos x="222" y="0"/>
                </a:cxn>
                <a:cxn ang="0">
                  <a:pos x="249" y="22"/>
                </a:cxn>
                <a:cxn ang="0">
                  <a:pos x="32" y="266"/>
                </a:cxn>
                <a:cxn ang="0">
                  <a:pos x="0" y="247"/>
                </a:cxn>
                <a:cxn ang="0">
                  <a:pos x="0" y="247"/>
                </a:cxn>
              </a:cxnLst>
              <a:rect l="0" t="0" r="r" b="b"/>
              <a:pathLst>
                <a:path w="249" h="266">
                  <a:moveTo>
                    <a:pt x="0" y="247"/>
                  </a:moveTo>
                  <a:lnTo>
                    <a:pt x="2" y="239"/>
                  </a:lnTo>
                  <a:lnTo>
                    <a:pt x="9" y="228"/>
                  </a:lnTo>
                  <a:lnTo>
                    <a:pt x="21" y="214"/>
                  </a:lnTo>
                  <a:lnTo>
                    <a:pt x="36" y="197"/>
                  </a:lnTo>
                  <a:lnTo>
                    <a:pt x="53" y="178"/>
                  </a:lnTo>
                  <a:lnTo>
                    <a:pt x="72" y="157"/>
                  </a:lnTo>
                  <a:lnTo>
                    <a:pt x="91" y="135"/>
                  </a:lnTo>
                  <a:lnTo>
                    <a:pt x="114" y="114"/>
                  </a:lnTo>
                  <a:lnTo>
                    <a:pt x="133" y="93"/>
                  </a:lnTo>
                  <a:lnTo>
                    <a:pt x="154" y="72"/>
                  </a:lnTo>
                  <a:lnTo>
                    <a:pt x="171" y="51"/>
                  </a:lnTo>
                  <a:lnTo>
                    <a:pt x="188" y="34"/>
                  </a:lnTo>
                  <a:lnTo>
                    <a:pt x="202" y="19"/>
                  </a:lnTo>
                  <a:lnTo>
                    <a:pt x="213" y="9"/>
                  </a:lnTo>
                  <a:lnTo>
                    <a:pt x="221" y="2"/>
                  </a:lnTo>
                  <a:lnTo>
                    <a:pt x="222" y="0"/>
                  </a:lnTo>
                  <a:lnTo>
                    <a:pt x="249" y="22"/>
                  </a:lnTo>
                  <a:lnTo>
                    <a:pt x="32" y="266"/>
                  </a:lnTo>
                  <a:lnTo>
                    <a:pt x="0" y="247"/>
                  </a:lnTo>
                  <a:lnTo>
                    <a:pt x="0" y="247"/>
                  </a:lnTo>
                  <a:close/>
                </a:path>
              </a:pathLst>
            </a:custGeom>
            <a:solidFill>
              <a:srgbClr val="000000"/>
            </a:solidFill>
            <a:ln w="9525">
              <a:noFill/>
              <a:round/>
              <a:headEnd/>
              <a:tailEnd/>
            </a:ln>
          </p:spPr>
          <p:txBody>
            <a:bodyPr>
              <a:prstTxWarp prst="textNoShape">
                <a:avLst/>
              </a:prstTxWarp>
            </a:bodyPr>
            <a:lstStyle/>
            <a:p>
              <a:endParaRPr lang="es-MX"/>
            </a:p>
          </p:txBody>
        </p:sp>
        <p:sp>
          <p:nvSpPr>
            <p:cNvPr id="130085" name="Freeform 37"/>
            <p:cNvSpPr>
              <a:spLocks/>
            </p:cNvSpPr>
            <p:nvPr/>
          </p:nvSpPr>
          <p:spPr bwMode="auto">
            <a:xfrm>
              <a:off x="2961" y="2036"/>
              <a:ext cx="164" cy="142"/>
            </a:xfrm>
            <a:custGeom>
              <a:avLst/>
              <a:gdLst/>
              <a:ahLst/>
              <a:cxnLst>
                <a:cxn ang="0">
                  <a:pos x="0" y="262"/>
                </a:cxn>
                <a:cxn ang="0">
                  <a:pos x="281" y="0"/>
                </a:cxn>
                <a:cxn ang="0">
                  <a:pos x="327" y="13"/>
                </a:cxn>
                <a:cxn ang="0">
                  <a:pos x="36" y="283"/>
                </a:cxn>
                <a:cxn ang="0">
                  <a:pos x="0" y="262"/>
                </a:cxn>
                <a:cxn ang="0">
                  <a:pos x="0" y="262"/>
                </a:cxn>
              </a:cxnLst>
              <a:rect l="0" t="0" r="r" b="b"/>
              <a:pathLst>
                <a:path w="327" h="283">
                  <a:moveTo>
                    <a:pt x="0" y="262"/>
                  </a:moveTo>
                  <a:lnTo>
                    <a:pt x="281" y="0"/>
                  </a:lnTo>
                  <a:lnTo>
                    <a:pt x="327" y="13"/>
                  </a:lnTo>
                  <a:lnTo>
                    <a:pt x="36" y="283"/>
                  </a:lnTo>
                  <a:lnTo>
                    <a:pt x="0" y="262"/>
                  </a:lnTo>
                  <a:lnTo>
                    <a:pt x="0" y="262"/>
                  </a:lnTo>
                  <a:close/>
                </a:path>
              </a:pathLst>
            </a:custGeom>
            <a:solidFill>
              <a:srgbClr val="000000"/>
            </a:solidFill>
            <a:ln w="9525">
              <a:noFill/>
              <a:round/>
              <a:headEnd/>
              <a:tailEnd/>
            </a:ln>
          </p:spPr>
          <p:txBody>
            <a:bodyPr>
              <a:prstTxWarp prst="textNoShape">
                <a:avLst/>
              </a:prstTxWarp>
            </a:bodyPr>
            <a:lstStyle/>
            <a:p>
              <a:endParaRPr lang="es-MX"/>
            </a:p>
          </p:txBody>
        </p:sp>
        <p:sp>
          <p:nvSpPr>
            <p:cNvPr id="130086" name="Freeform 38"/>
            <p:cNvSpPr>
              <a:spLocks/>
            </p:cNvSpPr>
            <p:nvPr/>
          </p:nvSpPr>
          <p:spPr bwMode="auto">
            <a:xfrm>
              <a:off x="2845" y="2662"/>
              <a:ext cx="104" cy="113"/>
            </a:xfrm>
            <a:custGeom>
              <a:avLst/>
              <a:gdLst/>
              <a:ahLst/>
              <a:cxnLst>
                <a:cxn ang="0">
                  <a:pos x="0" y="203"/>
                </a:cxn>
                <a:cxn ang="0">
                  <a:pos x="1" y="197"/>
                </a:cxn>
                <a:cxn ang="0">
                  <a:pos x="7" y="190"/>
                </a:cxn>
                <a:cxn ang="0">
                  <a:pos x="15" y="178"/>
                </a:cxn>
                <a:cxn ang="0">
                  <a:pos x="26" y="165"/>
                </a:cxn>
                <a:cxn ang="0">
                  <a:pos x="39" y="150"/>
                </a:cxn>
                <a:cxn ang="0">
                  <a:pos x="53" y="133"/>
                </a:cxn>
                <a:cxn ang="0">
                  <a:pos x="70" y="114"/>
                </a:cxn>
                <a:cxn ang="0">
                  <a:pos x="85" y="97"/>
                </a:cxn>
                <a:cxn ang="0">
                  <a:pos x="100" y="78"/>
                </a:cxn>
                <a:cxn ang="0">
                  <a:pos x="116" y="60"/>
                </a:cxn>
                <a:cxn ang="0">
                  <a:pos x="129" y="43"/>
                </a:cxn>
                <a:cxn ang="0">
                  <a:pos x="142" y="28"/>
                </a:cxn>
                <a:cxn ang="0">
                  <a:pos x="152" y="17"/>
                </a:cxn>
                <a:cxn ang="0">
                  <a:pos x="161" y="7"/>
                </a:cxn>
                <a:cxn ang="0">
                  <a:pos x="167" y="0"/>
                </a:cxn>
                <a:cxn ang="0">
                  <a:pos x="169" y="0"/>
                </a:cxn>
                <a:cxn ang="0">
                  <a:pos x="207" y="21"/>
                </a:cxn>
                <a:cxn ang="0">
                  <a:pos x="24" y="226"/>
                </a:cxn>
                <a:cxn ang="0">
                  <a:pos x="0" y="203"/>
                </a:cxn>
                <a:cxn ang="0">
                  <a:pos x="0" y="203"/>
                </a:cxn>
              </a:cxnLst>
              <a:rect l="0" t="0" r="r" b="b"/>
              <a:pathLst>
                <a:path w="207" h="226">
                  <a:moveTo>
                    <a:pt x="0" y="203"/>
                  </a:moveTo>
                  <a:lnTo>
                    <a:pt x="1" y="197"/>
                  </a:lnTo>
                  <a:lnTo>
                    <a:pt x="7" y="190"/>
                  </a:lnTo>
                  <a:lnTo>
                    <a:pt x="15" y="178"/>
                  </a:lnTo>
                  <a:lnTo>
                    <a:pt x="26" y="165"/>
                  </a:lnTo>
                  <a:lnTo>
                    <a:pt x="39" y="150"/>
                  </a:lnTo>
                  <a:lnTo>
                    <a:pt x="53" y="133"/>
                  </a:lnTo>
                  <a:lnTo>
                    <a:pt x="70" y="114"/>
                  </a:lnTo>
                  <a:lnTo>
                    <a:pt x="85" y="97"/>
                  </a:lnTo>
                  <a:lnTo>
                    <a:pt x="100" y="78"/>
                  </a:lnTo>
                  <a:lnTo>
                    <a:pt x="116" y="60"/>
                  </a:lnTo>
                  <a:lnTo>
                    <a:pt x="129" y="43"/>
                  </a:lnTo>
                  <a:lnTo>
                    <a:pt x="142" y="28"/>
                  </a:lnTo>
                  <a:lnTo>
                    <a:pt x="152" y="17"/>
                  </a:lnTo>
                  <a:lnTo>
                    <a:pt x="161" y="7"/>
                  </a:lnTo>
                  <a:lnTo>
                    <a:pt x="167" y="0"/>
                  </a:lnTo>
                  <a:lnTo>
                    <a:pt x="169" y="0"/>
                  </a:lnTo>
                  <a:lnTo>
                    <a:pt x="207" y="21"/>
                  </a:lnTo>
                  <a:lnTo>
                    <a:pt x="24" y="226"/>
                  </a:lnTo>
                  <a:lnTo>
                    <a:pt x="0" y="203"/>
                  </a:lnTo>
                  <a:lnTo>
                    <a:pt x="0" y="203"/>
                  </a:lnTo>
                  <a:close/>
                </a:path>
              </a:pathLst>
            </a:custGeom>
            <a:solidFill>
              <a:srgbClr val="000000"/>
            </a:solidFill>
            <a:ln w="9525">
              <a:noFill/>
              <a:round/>
              <a:headEnd/>
              <a:tailEnd/>
            </a:ln>
          </p:spPr>
          <p:txBody>
            <a:bodyPr>
              <a:prstTxWarp prst="textNoShape">
                <a:avLst/>
              </a:prstTxWarp>
            </a:bodyPr>
            <a:lstStyle/>
            <a:p>
              <a:endParaRPr lang="es-MX"/>
            </a:p>
          </p:txBody>
        </p:sp>
        <p:sp>
          <p:nvSpPr>
            <p:cNvPr id="130087" name="Freeform 39"/>
            <p:cNvSpPr>
              <a:spLocks/>
            </p:cNvSpPr>
            <p:nvPr/>
          </p:nvSpPr>
          <p:spPr bwMode="auto">
            <a:xfrm>
              <a:off x="3162" y="2286"/>
              <a:ext cx="109" cy="114"/>
            </a:xfrm>
            <a:custGeom>
              <a:avLst/>
              <a:gdLst/>
              <a:ahLst/>
              <a:cxnLst>
                <a:cxn ang="0">
                  <a:pos x="0" y="215"/>
                </a:cxn>
                <a:cxn ang="0">
                  <a:pos x="177" y="0"/>
                </a:cxn>
                <a:cxn ang="0">
                  <a:pos x="218" y="19"/>
                </a:cxn>
                <a:cxn ang="0">
                  <a:pos x="32" y="228"/>
                </a:cxn>
                <a:cxn ang="0">
                  <a:pos x="0" y="215"/>
                </a:cxn>
                <a:cxn ang="0">
                  <a:pos x="0" y="215"/>
                </a:cxn>
              </a:cxnLst>
              <a:rect l="0" t="0" r="r" b="b"/>
              <a:pathLst>
                <a:path w="218" h="228">
                  <a:moveTo>
                    <a:pt x="0" y="215"/>
                  </a:moveTo>
                  <a:lnTo>
                    <a:pt x="177" y="0"/>
                  </a:lnTo>
                  <a:lnTo>
                    <a:pt x="218" y="19"/>
                  </a:lnTo>
                  <a:lnTo>
                    <a:pt x="32" y="228"/>
                  </a:lnTo>
                  <a:lnTo>
                    <a:pt x="0" y="215"/>
                  </a:lnTo>
                  <a:lnTo>
                    <a:pt x="0" y="215"/>
                  </a:lnTo>
                  <a:close/>
                </a:path>
              </a:pathLst>
            </a:custGeom>
            <a:solidFill>
              <a:srgbClr val="000000"/>
            </a:solidFill>
            <a:ln w="9525">
              <a:noFill/>
              <a:round/>
              <a:headEnd/>
              <a:tailEnd/>
            </a:ln>
          </p:spPr>
          <p:txBody>
            <a:bodyPr>
              <a:prstTxWarp prst="textNoShape">
                <a:avLst/>
              </a:prstTxWarp>
            </a:bodyPr>
            <a:lstStyle/>
            <a:p>
              <a:endParaRPr lang="es-MX"/>
            </a:p>
          </p:txBody>
        </p:sp>
        <p:sp>
          <p:nvSpPr>
            <p:cNvPr id="130088" name="Freeform 40"/>
            <p:cNvSpPr>
              <a:spLocks/>
            </p:cNvSpPr>
            <p:nvPr/>
          </p:nvSpPr>
          <p:spPr bwMode="auto">
            <a:xfrm>
              <a:off x="2445" y="2041"/>
              <a:ext cx="280" cy="199"/>
            </a:xfrm>
            <a:custGeom>
              <a:avLst/>
              <a:gdLst/>
              <a:ahLst/>
              <a:cxnLst>
                <a:cxn ang="0">
                  <a:pos x="0" y="312"/>
                </a:cxn>
                <a:cxn ang="0">
                  <a:pos x="447" y="0"/>
                </a:cxn>
                <a:cxn ang="0">
                  <a:pos x="559" y="63"/>
                </a:cxn>
                <a:cxn ang="0">
                  <a:pos x="162" y="398"/>
                </a:cxn>
                <a:cxn ang="0">
                  <a:pos x="0" y="312"/>
                </a:cxn>
                <a:cxn ang="0">
                  <a:pos x="0" y="312"/>
                </a:cxn>
              </a:cxnLst>
              <a:rect l="0" t="0" r="r" b="b"/>
              <a:pathLst>
                <a:path w="559" h="398">
                  <a:moveTo>
                    <a:pt x="0" y="312"/>
                  </a:moveTo>
                  <a:lnTo>
                    <a:pt x="447" y="0"/>
                  </a:lnTo>
                  <a:lnTo>
                    <a:pt x="559" y="63"/>
                  </a:lnTo>
                  <a:lnTo>
                    <a:pt x="162" y="398"/>
                  </a:lnTo>
                  <a:lnTo>
                    <a:pt x="0" y="312"/>
                  </a:lnTo>
                  <a:lnTo>
                    <a:pt x="0" y="312"/>
                  </a:lnTo>
                  <a:close/>
                </a:path>
              </a:pathLst>
            </a:custGeom>
            <a:solidFill>
              <a:srgbClr val="000000"/>
            </a:solidFill>
            <a:ln w="9525">
              <a:noFill/>
              <a:round/>
              <a:headEnd/>
              <a:tailEnd/>
            </a:ln>
          </p:spPr>
          <p:txBody>
            <a:bodyPr>
              <a:prstTxWarp prst="textNoShape">
                <a:avLst/>
              </a:prstTxWarp>
            </a:bodyPr>
            <a:lstStyle/>
            <a:p>
              <a:endParaRPr lang="es-MX"/>
            </a:p>
          </p:txBody>
        </p:sp>
        <p:sp>
          <p:nvSpPr>
            <p:cNvPr id="130089" name="Freeform 41"/>
            <p:cNvSpPr>
              <a:spLocks/>
            </p:cNvSpPr>
            <p:nvPr/>
          </p:nvSpPr>
          <p:spPr bwMode="auto">
            <a:xfrm>
              <a:off x="2953" y="2686"/>
              <a:ext cx="31" cy="31"/>
            </a:xfrm>
            <a:custGeom>
              <a:avLst/>
              <a:gdLst/>
              <a:ahLst/>
              <a:cxnLst>
                <a:cxn ang="0">
                  <a:pos x="33" y="63"/>
                </a:cxn>
                <a:cxn ang="0">
                  <a:pos x="37" y="63"/>
                </a:cxn>
                <a:cxn ang="0">
                  <a:pos x="44" y="61"/>
                </a:cxn>
                <a:cxn ang="0">
                  <a:pos x="48" y="57"/>
                </a:cxn>
                <a:cxn ang="0">
                  <a:pos x="54" y="53"/>
                </a:cxn>
                <a:cxn ang="0">
                  <a:pos x="57" y="50"/>
                </a:cxn>
                <a:cxn ang="0">
                  <a:pos x="61" y="44"/>
                </a:cxn>
                <a:cxn ang="0">
                  <a:pos x="63" y="36"/>
                </a:cxn>
                <a:cxn ang="0">
                  <a:pos x="63" y="31"/>
                </a:cxn>
                <a:cxn ang="0">
                  <a:pos x="63" y="25"/>
                </a:cxn>
                <a:cxn ang="0">
                  <a:pos x="61" y="17"/>
                </a:cxn>
                <a:cxn ang="0">
                  <a:pos x="57" y="12"/>
                </a:cxn>
                <a:cxn ang="0">
                  <a:pos x="54" y="10"/>
                </a:cxn>
                <a:cxn ang="0">
                  <a:pos x="48" y="4"/>
                </a:cxn>
                <a:cxn ang="0">
                  <a:pos x="44" y="2"/>
                </a:cxn>
                <a:cxn ang="0">
                  <a:pos x="37" y="0"/>
                </a:cxn>
                <a:cxn ang="0">
                  <a:pos x="33" y="0"/>
                </a:cxn>
                <a:cxn ang="0">
                  <a:pos x="25" y="0"/>
                </a:cxn>
                <a:cxn ang="0">
                  <a:pos x="18" y="2"/>
                </a:cxn>
                <a:cxn ang="0">
                  <a:pos x="12" y="4"/>
                </a:cxn>
                <a:cxn ang="0">
                  <a:pos x="8" y="10"/>
                </a:cxn>
                <a:cxn ang="0">
                  <a:pos x="4" y="12"/>
                </a:cxn>
                <a:cxn ang="0">
                  <a:pos x="2" y="17"/>
                </a:cxn>
                <a:cxn ang="0">
                  <a:pos x="0" y="25"/>
                </a:cxn>
                <a:cxn ang="0">
                  <a:pos x="0" y="31"/>
                </a:cxn>
                <a:cxn ang="0">
                  <a:pos x="0" y="36"/>
                </a:cxn>
                <a:cxn ang="0">
                  <a:pos x="2" y="44"/>
                </a:cxn>
                <a:cxn ang="0">
                  <a:pos x="4" y="50"/>
                </a:cxn>
                <a:cxn ang="0">
                  <a:pos x="8" y="53"/>
                </a:cxn>
                <a:cxn ang="0">
                  <a:pos x="12" y="57"/>
                </a:cxn>
                <a:cxn ang="0">
                  <a:pos x="18" y="61"/>
                </a:cxn>
                <a:cxn ang="0">
                  <a:pos x="25" y="63"/>
                </a:cxn>
                <a:cxn ang="0">
                  <a:pos x="33" y="63"/>
                </a:cxn>
                <a:cxn ang="0">
                  <a:pos x="33" y="63"/>
                </a:cxn>
              </a:cxnLst>
              <a:rect l="0" t="0" r="r" b="b"/>
              <a:pathLst>
                <a:path w="63" h="63">
                  <a:moveTo>
                    <a:pt x="33" y="63"/>
                  </a:moveTo>
                  <a:lnTo>
                    <a:pt x="37" y="63"/>
                  </a:lnTo>
                  <a:lnTo>
                    <a:pt x="44" y="61"/>
                  </a:lnTo>
                  <a:lnTo>
                    <a:pt x="48" y="57"/>
                  </a:lnTo>
                  <a:lnTo>
                    <a:pt x="54" y="53"/>
                  </a:lnTo>
                  <a:lnTo>
                    <a:pt x="57" y="50"/>
                  </a:lnTo>
                  <a:lnTo>
                    <a:pt x="61" y="44"/>
                  </a:lnTo>
                  <a:lnTo>
                    <a:pt x="63" y="36"/>
                  </a:lnTo>
                  <a:lnTo>
                    <a:pt x="63" y="31"/>
                  </a:lnTo>
                  <a:lnTo>
                    <a:pt x="63" y="25"/>
                  </a:lnTo>
                  <a:lnTo>
                    <a:pt x="61" y="17"/>
                  </a:lnTo>
                  <a:lnTo>
                    <a:pt x="57" y="12"/>
                  </a:lnTo>
                  <a:lnTo>
                    <a:pt x="54" y="10"/>
                  </a:lnTo>
                  <a:lnTo>
                    <a:pt x="48" y="4"/>
                  </a:lnTo>
                  <a:lnTo>
                    <a:pt x="44" y="2"/>
                  </a:lnTo>
                  <a:lnTo>
                    <a:pt x="37" y="0"/>
                  </a:lnTo>
                  <a:lnTo>
                    <a:pt x="33" y="0"/>
                  </a:lnTo>
                  <a:lnTo>
                    <a:pt x="25" y="0"/>
                  </a:lnTo>
                  <a:lnTo>
                    <a:pt x="18" y="2"/>
                  </a:lnTo>
                  <a:lnTo>
                    <a:pt x="12" y="4"/>
                  </a:lnTo>
                  <a:lnTo>
                    <a:pt x="8" y="10"/>
                  </a:lnTo>
                  <a:lnTo>
                    <a:pt x="4" y="12"/>
                  </a:lnTo>
                  <a:lnTo>
                    <a:pt x="2" y="17"/>
                  </a:lnTo>
                  <a:lnTo>
                    <a:pt x="0" y="25"/>
                  </a:lnTo>
                  <a:lnTo>
                    <a:pt x="0" y="31"/>
                  </a:lnTo>
                  <a:lnTo>
                    <a:pt x="0" y="36"/>
                  </a:lnTo>
                  <a:lnTo>
                    <a:pt x="2" y="44"/>
                  </a:lnTo>
                  <a:lnTo>
                    <a:pt x="4" y="50"/>
                  </a:lnTo>
                  <a:lnTo>
                    <a:pt x="8" y="53"/>
                  </a:lnTo>
                  <a:lnTo>
                    <a:pt x="12" y="57"/>
                  </a:lnTo>
                  <a:lnTo>
                    <a:pt x="18" y="61"/>
                  </a:lnTo>
                  <a:lnTo>
                    <a:pt x="25" y="63"/>
                  </a:lnTo>
                  <a:lnTo>
                    <a:pt x="33" y="63"/>
                  </a:lnTo>
                  <a:lnTo>
                    <a:pt x="33" y="63"/>
                  </a:lnTo>
                  <a:close/>
                </a:path>
              </a:pathLst>
            </a:custGeom>
            <a:solidFill>
              <a:srgbClr val="000000"/>
            </a:solidFill>
            <a:ln w="9525">
              <a:noFill/>
              <a:round/>
              <a:headEnd/>
              <a:tailEnd/>
            </a:ln>
          </p:spPr>
          <p:txBody>
            <a:bodyPr>
              <a:prstTxWarp prst="textNoShape">
                <a:avLst/>
              </a:prstTxWarp>
            </a:bodyPr>
            <a:lstStyle/>
            <a:p>
              <a:endParaRPr lang="es-MX"/>
            </a:p>
          </p:txBody>
        </p:sp>
        <p:sp>
          <p:nvSpPr>
            <p:cNvPr id="130090" name="Freeform 42"/>
            <p:cNvSpPr>
              <a:spLocks/>
            </p:cNvSpPr>
            <p:nvPr/>
          </p:nvSpPr>
          <p:spPr bwMode="auto">
            <a:xfrm>
              <a:off x="2996" y="2629"/>
              <a:ext cx="34" cy="32"/>
            </a:xfrm>
            <a:custGeom>
              <a:avLst/>
              <a:gdLst/>
              <a:ahLst/>
              <a:cxnLst>
                <a:cxn ang="0">
                  <a:pos x="32" y="65"/>
                </a:cxn>
                <a:cxn ang="0">
                  <a:pos x="38" y="63"/>
                </a:cxn>
                <a:cxn ang="0">
                  <a:pos x="44" y="61"/>
                </a:cxn>
                <a:cxn ang="0">
                  <a:pos x="49" y="57"/>
                </a:cxn>
                <a:cxn ang="0">
                  <a:pos x="55" y="53"/>
                </a:cxn>
                <a:cxn ang="0">
                  <a:pos x="59" y="48"/>
                </a:cxn>
                <a:cxn ang="0">
                  <a:pos x="63" y="44"/>
                </a:cxn>
                <a:cxn ang="0">
                  <a:pos x="65" y="36"/>
                </a:cxn>
                <a:cxn ang="0">
                  <a:pos x="66" y="31"/>
                </a:cxn>
                <a:cxn ang="0">
                  <a:pos x="65" y="25"/>
                </a:cxn>
                <a:cxn ang="0">
                  <a:pos x="63" y="17"/>
                </a:cxn>
                <a:cxn ang="0">
                  <a:pos x="59" y="11"/>
                </a:cxn>
                <a:cxn ang="0">
                  <a:pos x="55" y="8"/>
                </a:cxn>
                <a:cxn ang="0">
                  <a:pos x="49" y="4"/>
                </a:cxn>
                <a:cxn ang="0">
                  <a:pos x="44" y="2"/>
                </a:cxn>
                <a:cxn ang="0">
                  <a:pos x="38" y="0"/>
                </a:cxn>
                <a:cxn ang="0">
                  <a:pos x="32" y="0"/>
                </a:cxn>
                <a:cxn ang="0">
                  <a:pos x="26" y="0"/>
                </a:cxn>
                <a:cxn ang="0">
                  <a:pos x="19" y="2"/>
                </a:cxn>
                <a:cxn ang="0">
                  <a:pos x="13" y="4"/>
                </a:cxn>
                <a:cxn ang="0">
                  <a:pos x="9" y="8"/>
                </a:cxn>
                <a:cxn ang="0">
                  <a:pos x="6" y="11"/>
                </a:cxn>
                <a:cxn ang="0">
                  <a:pos x="2" y="17"/>
                </a:cxn>
                <a:cxn ang="0">
                  <a:pos x="0" y="25"/>
                </a:cxn>
                <a:cxn ang="0">
                  <a:pos x="0" y="31"/>
                </a:cxn>
                <a:cxn ang="0">
                  <a:pos x="0" y="36"/>
                </a:cxn>
                <a:cxn ang="0">
                  <a:pos x="2" y="44"/>
                </a:cxn>
                <a:cxn ang="0">
                  <a:pos x="6" y="48"/>
                </a:cxn>
                <a:cxn ang="0">
                  <a:pos x="9" y="53"/>
                </a:cxn>
                <a:cxn ang="0">
                  <a:pos x="13" y="57"/>
                </a:cxn>
                <a:cxn ang="0">
                  <a:pos x="19" y="61"/>
                </a:cxn>
                <a:cxn ang="0">
                  <a:pos x="26" y="63"/>
                </a:cxn>
                <a:cxn ang="0">
                  <a:pos x="32" y="65"/>
                </a:cxn>
                <a:cxn ang="0">
                  <a:pos x="32" y="65"/>
                </a:cxn>
              </a:cxnLst>
              <a:rect l="0" t="0" r="r" b="b"/>
              <a:pathLst>
                <a:path w="66" h="65">
                  <a:moveTo>
                    <a:pt x="32" y="65"/>
                  </a:moveTo>
                  <a:lnTo>
                    <a:pt x="38" y="63"/>
                  </a:lnTo>
                  <a:lnTo>
                    <a:pt x="44" y="61"/>
                  </a:lnTo>
                  <a:lnTo>
                    <a:pt x="49" y="57"/>
                  </a:lnTo>
                  <a:lnTo>
                    <a:pt x="55" y="53"/>
                  </a:lnTo>
                  <a:lnTo>
                    <a:pt x="59" y="48"/>
                  </a:lnTo>
                  <a:lnTo>
                    <a:pt x="63" y="44"/>
                  </a:lnTo>
                  <a:lnTo>
                    <a:pt x="65" y="36"/>
                  </a:lnTo>
                  <a:lnTo>
                    <a:pt x="66" y="31"/>
                  </a:lnTo>
                  <a:lnTo>
                    <a:pt x="65" y="25"/>
                  </a:lnTo>
                  <a:lnTo>
                    <a:pt x="63" y="17"/>
                  </a:lnTo>
                  <a:lnTo>
                    <a:pt x="59" y="11"/>
                  </a:lnTo>
                  <a:lnTo>
                    <a:pt x="55" y="8"/>
                  </a:lnTo>
                  <a:lnTo>
                    <a:pt x="49" y="4"/>
                  </a:lnTo>
                  <a:lnTo>
                    <a:pt x="44" y="2"/>
                  </a:lnTo>
                  <a:lnTo>
                    <a:pt x="38" y="0"/>
                  </a:lnTo>
                  <a:lnTo>
                    <a:pt x="32" y="0"/>
                  </a:lnTo>
                  <a:lnTo>
                    <a:pt x="26" y="0"/>
                  </a:lnTo>
                  <a:lnTo>
                    <a:pt x="19" y="2"/>
                  </a:lnTo>
                  <a:lnTo>
                    <a:pt x="13" y="4"/>
                  </a:lnTo>
                  <a:lnTo>
                    <a:pt x="9" y="8"/>
                  </a:lnTo>
                  <a:lnTo>
                    <a:pt x="6" y="11"/>
                  </a:lnTo>
                  <a:lnTo>
                    <a:pt x="2" y="17"/>
                  </a:lnTo>
                  <a:lnTo>
                    <a:pt x="0" y="25"/>
                  </a:lnTo>
                  <a:lnTo>
                    <a:pt x="0" y="31"/>
                  </a:lnTo>
                  <a:lnTo>
                    <a:pt x="0" y="36"/>
                  </a:lnTo>
                  <a:lnTo>
                    <a:pt x="2" y="44"/>
                  </a:lnTo>
                  <a:lnTo>
                    <a:pt x="6" y="48"/>
                  </a:lnTo>
                  <a:lnTo>
                    <a:pt x="9" y="53"/>
                  </a:lnTo>
                  <a:lnTo>
                    <a:pt x="13" y="57"/>
                  </a:lnTo>
                  <a:lnTo>
                    <a:pt x="19" y="61"/>
                  </a:lnTo>
                  <a:lnTo>
                    <a:pt x="26" y="63"/>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0091" name="Freeform 43"/>
            <p:cNvSpPr>
              <a:spLocks/>
            </p:cNvSpPr>
            <p:nvPr/>
          </p:nvSpPr>
          <p:spPr bwMode="auto">
            <a:xfrm>
              <a:off x="3041" y="2572"/>
              <a:ext cx="32" cy="32"/>
            </a:xfrm>
            <a:custGeom>
              <a:avLst/>
              <a:gdLst/>
              <a:ahLst/>
              <a:cxnLst>
                <a:cxn ang="0">
                  <a:pos x="33" y="65"/>
                </a:cxn>
                <a:cxn ang="0">
                  <a:pos x="38" y="63"/>
                </a:cxn>
                <a:cxn ang="0">
                  <a:pos x="44" y="61"/>
                </a:cxn>
                <a:cxn ang="0">
                  <a:pos x="50" y="57"/>
                </a:cxn>
                <a:cxn ang="0">
                  <a:pos x="55" y="55"/>
                </a:cxn>
                <a:cxn ang="0">
                  <a:pos x="57" y="48"/>
                </a:cxn>
                <a:cxn ang="0">
                  <a:pos x="63" y="44"/>
                </a:cxn>
                <a:cxn ang="0">
                  <a:pos x="65" y="36"/>
                </a:cxn>
                <a:cxn ang="0">
                  <a:pos x="65" y="30"/>
                </a:cxn>
                <a:cxn ang="0">
                  <a:pos x="65" y="25"/>
                </a:cxn>
                <a:cxn ang="0">
                  <a:pos x="63" y="17"/>
                </a:cxn>
                <a:cxn ang="0">
                  <a:pos x="57" y="13"/>
                </a:cxn>
                <a:cxn ang="0">
                  <a:pos x="55" y="8"/>
                </a:cxn>
                <a:cxn ang="0">
                  <a:pos x="50" y="4"/>
                </a:cxn>
                <a:cxn ang="0">
                  <a:pos x="44" y="2"/>
                </a:cxn>
                <a:cxn ang="0">
                  <a:pos x="38" y="0"/>
                </a:cxn>
                <a:cxn ang="0">
                  <a:pos x="33" y="0"/>
                </a:cxn>
                <a:cxn ang="0">
                  <a:pos x="25" y="0"/>
                </a:cxn>
                <a:cxn ang="0">
                  <a:pos x="19"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19" y="61"/>
                </a:cxn>
                <a:cxn ang="0">
                  <a:pos x="25" y="63"/>
                </a:cxn>
                <a:cxn ang="0">
                  <a:pos x="33" y="65"/>
                </a:cxn>
                <a:cxn ang="0">
                  <a:pos x="33" y="65"/>
                </a:cxn>
              </a:cxnLst>
              <a:rect l="0" t="0" r="r" b="b"/>
              <a:pathLst>
                <a:path w="65" h="65">
                  <a:moveTo>
                    <a:pt x="33" y="65"/>
                  </a:moveTo>
                  <a:lnTo>
                    <a:pt x="38" y="63"/>
                  </a:lnTo>
                  <a:lnTo>
                    <a:pt x="44" y="61"/>
                  </a:lnTo>
                  <a:lnTo>
                    <a:pt x="50" y="57"/>
                  </a:lnTo>
                  <a:lnTo>
                    <a:pt x="55" y="55"/>
                  </a:lnTo>
                  <a:lnTo>
                    <a:pt x="57" y="48"/>
                  </a:lnTo>
                  <a:lnTo>
                    <a:pt x="63" y="44"/>
                  </a:lnTo>
                  <a:lnTo>
                    <a:pt x="65" y="36"/>
                  </a:lnTo>
                  <a:lnTo>
                    <a:pt x="65" y="30"/>
                  </a:lnTo>
                  <a:lnTo>
                    <a:pt x="65" y="25"/>
                  </a:lnTo>
                  <a:lnTo>
                    <a:pt x="63" y="17"/>
                  </a:lnTo>
                  <a:lnTo>
                    <a:pt x="57" y="13"/>
                  </a:lnTo>
                  <a:lnTo>
                    <a:pt x="55" y="8"/>
                  </a:lnTo>
                  <a:lnTo>
                    <a:pt x="50" y="4"/>
                  </a:lnTo>
                  <a:lnTo>
                    <a:pt x="44" y="2"/>
                  </a:lnTo>
                  <a:lnTo>
                    <a:pt x="38" y="0"/>
                  </a:lnTo>
                  <a:lnTo>
                    <a:pt x="33" y="0"/>
                  </a:lnTo>
                  <a:lnTo>
                    <a:pt x="25" y="0"/>
                  </a:lnTo>
                  <a:lnTo>
                    <a:pt x="19" y="2"/>
                  </a:lnTo>
                  <a:lnTo>
                    <a:pt x="14" y="4"/>
                  </a:lnTo>
                  <a:lnTo>
                    <a:pt x="10" y="8"/>
                  </a:lnTo>
                  <a:lnTo>
                    <a:pt x="4" y="13"/>
                  </a:lnTo>
                  <a:lnTo>
                    <a:pt x="2" y="17"/>
                  </a:lnTo>
                  <a:lnTo>
                    <a:pt x="0" y="25"/>
                  </a:lnTo>
                  <a:lnTo>
                    <a:pt x="0" y="30"/>
                  </a:lnTo>
                  <a:lnTo>
                    <a:pt x="0" y="36"/>
                  </a:lnTo>
                  <a:lnTo>
                    <a:pt x="2" y="44"/>
                  </a:lnTo>
                  <a:lnTo>
                    <a:pt x="4" y="48"/>
                  </a:lnTo>
                  <a:lnTo>
                    <a:pt x="10" y="55"/>
                  </a:lnTo>
                  <a:lnTo>
                    <a:pt x="14" y="57"/>
                  </a:lnTo>
                  <a:lnTo>
                    <a:pt x="19" y="61"/>
                  </a:lnTo>
                  <a:lnTo>
                    <a:pt x="25" y="63"/>
                  </a:lnTo>
                  <a:lnTo>
                    <a:pt x="33" y="65"/>
                  </a:lnTo>
                  <a:lnTo>
                    <a:pt x="33"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0092" name="Freeform 44"/>
            <p:cNvSpPr>
              <a:spLocks/>
            </p:cNvSpPr>
            <p:nvPr/>
          </p:nvSpPr>
          <p:spPr bwMode="auto">
            <a:xfrm>
              <a:off x="3086" y="2514"/>
              <a:ext cx="32" cy="33"/>
            </a:xfrm>
            <a:custGeom>
              <a:avLst/>
              <a:gdLst/>
              <a:ahLst/>
              <a:cxnLst>
                <a:cxn ang="0">
                  <a:pos x="32" y="65"/>
                </a:cxn>
                <a:cxn ang="0">
                  <a:pos x="38" y="65"/>
                </a:cxn>
                <a:cxn ang="0">
                  <a:pos x="45" y="61"/>
                </a:cxn>
                <a:cxn ang="0">
                  <a:pos x="49" y="57"/>
                </a:cxn>
                <a:cxn ang="0">
                  <a:pos x="55" y="55"/>
                </a:cxn>
                <a:cxn ang="0">
                  <a:pos x="57" y="49"/>
                </a:cxn>
                <a:cxn ang="0">
                  <a:pos x="60" y="44"/>
                </a:cxn>
                <a:cxn ang="0">
                  <a:pos x="62" y="38"/>
                </a:cxn>
                <a:cxn ang="0">
                  <a:pos x="64" y="32"/>
                </a:cxn>
                <a:cxn ang="0">
                  <a:pos x="62" y="25"/>
                </a:cxn>
                <a:cxn ang="0">
                  <a:pos x="60" y="19"/>
                </a:cxn>
                <a:cxn ang="0">
                  <a:pos x="57" y="13"/>
                </a:cxn>
                <a:cxn ang="0">
                  <a:pos x="55" y="9"/>
                </a:cxn>
                <a:cxn ang="0">
                  <a:pos x="49" y="4"/>
                </a:cxn>
                <a:cxn ang="0">
                  <a:pos x="45" y="2"/>
                </a:cxn>
                <a:cxn ang="0">
                  <a:pos x="38" y="0"/>
                </a:cxn>
                <a:cxn ang="0">
                  <a:pos x="32" y="0"/>
                </a:cxn>
                <a:cxn ang="0">
                  <a:pos x="26" y="0"/>
                </a:cxn>
                <a:cxn ang="0">
                  <a:pos x="19" y="2"/>
                </a:cxn>
                <a:cxn ang="0">
                  <a:pos x="13" y="4"/>
                </a:cxn>
                <a:cxn ang="0">
                  <a:pos x="9" y="9"/>
                </a:cxn>
                <a:cxn ang="0">
                  <a:pos x="3" y="13"/>
                </a:cxn>
                <a:cxn ang="0">
                  <a:pos x="2" y="19"/>
                </a:cxn>
                <a:cxn ang="0">
                  <a:pos x="0" y="25"/>
                </a:cxn>
                <a:cxn ang="0">
                  <a:pos x="0" y="32"/>
                </a:cxn>
                <a:cxn ang="0">
                  <a:pos x="0" y="38"/>
                </a:cxn>
                <a:cxn ang="0">
                  <a:pos x="2" y="44"/>
                </a:cxn>
                <a:cxn ang="0">
                  <a:pos x="3" y="49"/>
                </a:cxn>
                <a:cxn ang="0">
                  <a:pos x="9" y="55"/>
                </a:cxn>
                <a:cxn ang="0">
                  <a:pos x="13" y="57"/>
                </a:cxn>
                <a:cxn ang="0">
                  <a:pos x="19" y="61"/>
                </a:cxn>
                <a:cxn ang="0">
                  <a:pos x="26" y="65"/>
                </a:cxn>
                <a:cxn ang="0">
                  <a:pos x="32" y="65"/>
                </a:cxn>
                <a:cxn ang="0">
                  <a:pos x="32" y="65"/>
                </a:cxn>
              </a:cxnLst>
              <a:rect l="0" t="0" r="r" b="b"/>
              <a:pathLst>
                <a:path w="64" h="65">
                  <a:moveTo>
                    <a:pt x="32" y="65"/>
                  </a:moveTo>
                  <a:lnTo>
                    <a:pt x="38" y="65"/>
                  </a:lnTo>
                  <a:lnTo>
                    <a:pt x="45" y="61"/>
                  </a:lnTo>
                  <a:lnTo>
                    <a:pt x="49" y="57"/>
                  </a:lnTo>
                  <a:lnTo>
                    <a:pt x="55" y="55"/>
                  </a:lnTo>
                  <a:lnTo>
                    <a:pt x="57" y="49"/>
                  </a:lnTo>
                  <a:lnTo>
                    <a:pt x="60" y="44"/>
                  </a:lnTo>
                  <a:lnTo>
                    <a:pt x="62" y="38"/>
                  </a:lnTo>
                  <a:lnTo>
                    <a:pt x="64" y="32"/>
                  </a:lnTo>
                  <a:lnTo>
                    <a:pt x="62" y="25"/>
                  </a:lnTo>
                  <a:lnTo>
                    <a:pt x="60" y="19"/>
                  </a:lnTo>
                  <a:lnTo>
                    <a:pt x="57" y="13"/>
                  </a:lnTo>
                  <a:lnTo>
                    <a:pt x="55" y="9"/>
                  </a:lnTo>
                  <a:lnTo>
                    <a:pt x="49" y="4"/>
                  </a:lnTo>
                  <a:lnTo>
                    <a:pt x="45" y="2"/>
                  </a:lnTo>
                  <a:lnTo>
                    <a:pt x="38" y="0"/>
                  </a:lnTo>
                  <a:lnTo>
                    <a:pt x="32" y="0"/>
                  </a:lnTo>
                  <a:lnTo>
                    <a:pt x="26" y="0"/>
                  </a:lnTo>
                  <a:lnTo>
                    <a:pt x="19" y="2"/>
                  </a:lnTo>
                  <a:lnTo>
                    <a:pt x="13" y="4"/>
                  </a:lnTo>
                  <a:lnTo>
                    <a:pt x="9" y="9"/>
                  </a:lnTo>
                  <a:lnTo>
                    <a:pt x="3" y="13"/>
                  </a:lnTo>
                  <a:lnTo>
                    <a:pt x="2" y="19"/>
                  </a:lnTo>
                  <a:lnTo>
                    <a:pt x="0" y="25"/>
                  </a:lnTo>
                  <a:lnTo>
                    <a:pt x="0" y="32"/>
                  </a:lnTo>
                  <a:lnTo>
                    <a:pt x="0" y="38"/>
                  </a:lnTo>
                  <a:lnTo>
                    <a:pt x="2" y="44"/>
                  </a:lnTo>
                  <a:lnTo>
                    <a:pt x="3" y="49"/>
                  </a:lnTo>
                  <a:lnTo>
                    <a:pt x="9" y="55"/>
                  </a:lnTo>
                  <a:lnTo>
                    <a:pt x="13" y="57"/>
                  </a:lnTo>
                  <a:lnTo>
                    <a:pt x="19" y="61"/>
                  </a:lnTo>
                  <a:lnTo>
                    <a:pt x="26" y="65"/>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0093" name="Freeform 45"/>
            <p:cNvSpPr>
              <a:spLocks/>
            </p:cNvSpPr>
            <p:nvPr/>
          </p:nvSpPr>
          <p:spPr bwMode="auto">
            <a:xfrm>
              <a:off x="3130" y="2457"/>
              <a:ext cx="33" cy="33"/>
            </a:xfrm>
            <a:custGeom>
              <a:avLst/>
              <a:gdLst/>
              <a:ahLst/>
              <a:cxnLst>
                <a:cxn ang="0">
                  <a:pos x="30" y="65"/>
                </a:cxn>
                <a:cxn ang="0">
                  <a:pos x="36" y="63"/>
                </a:cxn>
                <a:cxn ang="0">
                  <a:pos x="44" y="61"/>
                </a:cxn>
                <a:cxn ang="0">
                  <a:pos x="49" y="57"/>
                </a:cxn>
                <a:cxn ang="0">
                  <a:pos x="55" y="55"/>
                </a:cxn>
                <a:cxn ang="0">
                  <a:pos x="59" y="49"/>
                </a:cxn>
                <a:cxn ang="0">
                  <a:pos x="61" y="44"/>
                </a:cxn>
                <a:cxn ang="0">
                  <a:pos x="63" y="38"/>
                </a:cxn>
                <a:cxn ang="0">
                  <a:pos x="65" y="30"/>
                </a:cxn>
                <a:cxn ang="0">
                  <a:pos x="63" y="25"/>
                </a:cxn>
                <a:cxn ang="0">
                  <a:pos x="61" y="19"/>
                </a:cxn>
                <a:cxn ang="0">
                  <a:pos x="59" y="11"/>
                </a:cxn>
                <a:cxn ang="0">
                  <a:pos x="55" y="9"/>
                </a:cxn>
                <a:cxn ang="0">
                  <a:pos x="49" y="6"/>
                </a:cxn>
                <a:cxn ang="0">
                  <a:pos x="44" y="4"/>
                </a:cxn>
                <a:cxn ang="0">
                  <a:pos x="36" y="0"/>
                </a:cxn>
                <a:cxn ang="0">
                  <a:pos x="30" y="0"/>
                </a:cxn>
                <a:cxn ang="0">
                  <a:pos x="25" y="0"/>
                </a:cxn>
                <a:cxn ang="0">
                  <a:pos x="19" y="4"/>
                </a:cxn>
                <a:cxn ang="0">
                  <a:pos x="13" y="6"/>
                </a:cxn>
                <a:cxn ang="0">
                  <a:pos x="9" y="9"/>
                </a:cxn>
                <a:cxn ang="0">
                  <a:pos x="4" y="11"/>
                </a:cxn>
                <a:cxn ang="0">
                  <a:pos x="2" y="19"/>
                </a:cxn>
                <a:cxn ang="0">
                  <a:pos x="0" y="25"/>
                </a:cxn>
                <a:cxn ang="0">
                  <a:pos x="0" y="30"/>
                </a:cxn>
                <a:cxn ang="0">
                  <a:pos x="0" y="38"/>
                </a:cxn>
                <a:cxn ang="0">
                  <a:pos x="2" y="44"/>
                </a:cxn>
                <a:cxn ang="0">
                  <a:pos x="4" y="49"/>
                </a:cxn>
                <a:cxn ang="0">
                  <a:pos x="9" y="55"/>
                </a:cxn>
                <a:cxn ang="0">
                  <a:pos x="13" y="57"/>
                </a:cxn>
                <a:cxn ang="0">
                  <a:pos x="19" y="61"/>
                </a:cxn>
                <a:cxn ang="0">
                  <a:pos x="25" y="63"/>
                </a:cxn>
                <a:cxn ang="0">
                  <a:pos x="30" y="65"/>
                </a:cxn>
                <a:cxn ang="0">
                  <a:pos x="30" y="65"/>
                </a:cxn>
              </a:cxnLst>
              <a:rect l="0" t="0" r="r" b="b"/>
              <a:pathLst>
                <a:path w="65" h="65">
                  <a:moveTo>
                    <a:pt x="30" y="65"/>
                  </a:moveTo>
                  <a:lnTo>
                    <a:pt x="36" y="63"/>
                  </a:lnTo>
                  <a:lnTo>
                    <a:pt x="44" y="61"/>
                  </a:lnTo>
                  <a:lnTo>
                    <a:pt x="49" y="57"/>
                  </a:lnTo>
                  <a:lnTo>
                    <a:pt x="55" y="55"/>
                  </a:lnTo>
                  <a:lnTo>
                    <a:pt x="59" y="49"/>
                  </a:lnTo>
                  <a:lnTo>
                    <a:pt x="61" y="44"/>
                  </a:lnTo>
                  <a:lnTo>
                    <a:pt x="63" y="38"/>
                  </a:lnTo>
                  <a:lnTo>
                    <a:pt x="65" y="30"/>
                  </a:lnTo>
                  <a:lnTo>
                    <a:pt x="63" y="25"/>
                  </a:lnTo>
                  <a:lnTo>
                    <a:pt x="61" y="19"/>
                  </a:lnTo>
                  <a:lnTo>
                    <a:pt x="59" y="11"/>
                  </a:lnTo>
                  <a:lnTo>
                    <a:pt x="55" y="9"/>
                  </a:lnTo>
                  <a:lnTo>
                    <a:pt x="49" y="6"/>
                  </a:lnTo>
                  <a:lnTo>
                    <a:pt x="44" y="4"/>
                  </a:lnTo>
                  <a:lnTo>
                    <a:pt x="36" y="0"/>
                  </a:lnTo>
                  <a:lnTo>
                    <a:pt x="30" y="0"/>
                  </a:lnTo>
                  <a:lnTo>
                    <a:pt x="25" y="0"/>
                  </a:lnTo>
                  <a:lnTo>
                    <a:pt x="19" y="4"/>
                  </a:lnTo>
                  <a:lnTo>
                    <a:pt x="13" y="6"/>
                  </a:lnTo>
                  <a:lnTo>
                    <a:pt x="9" y="9"/>
                  </a:lnTo>
                  <a:lnTo>
                    <a:pt x="4" y="11"/>
                  </a:lnTo>
                  <a:lnTo>
                    <a:pt x="2" y="19"/>
                  </a:lnTo>
                  <a:lnTo>
                    <a:pt x="0" y="25"/>
                  </a:lnTo>
                  <a:lnTo>
                    <a:pt x="0" y="30"/>
                  </a:lnTo>
                  <a:lnTo>
                    <a:pt x="0" y="38"/>
                  </a:lnTo>
                  <a:lnTo>
                    <a:pt x="2" y="44"/>
                  </a:lnTo>
                  <a:lnTo>
                    <a:pt x="4" y="49"/>
                  </a:lnTo>
                  <a:lnTo>
                    <a:pt x="9" y="55"/>
                  </a:lnTo>
                  <a:lnTo>
                    <a:pt x="13" y="57"/>
                  </a:lnTo>
                  <a:lnTo>
                    <a:pt x="19" y="61"/>
                  </a:lnTo>
                  <a:lnTo>
                    <a:pt x="25" y="63"/>
                  </a:lnTo>
                  <a:lnTo>
                    <a:pt x="30" y="65"/>
                  </a:lnTo>
                  <a:lnTo>
                    <a:pt x="30"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0094" name="Freeform 46"/>
            <p:cNvSpPr>
              <a:spLocks/>
            </p:cNvSpPr>
            <p:nvPr/>
          </p:nvSpPr>
          <p:spPr bwMode="auto">
            <a:xfrm>
              <a:off x="3174" y="2400"/>
              <a:ext cx="33" cy="33"/>
            </a:xfrm>
            <a:custGeom>
              <a:avLst/>
              <a:gdLst/>
              <a:ahLst/>
              <a:cxnLst>
                <a:cxn ang="0">
                  <a:pos x="35" y="65"/>
                </a:cxn>
                <a:cxn ang="0">
                  <a:pos x="40" y="63"/>
                </a:cxn>
                <a:cxn ang="0">
                  <a:pos x="46" y="61"/>
                </a:cxn>
                <a:cxn ang="0">
                  <a:pos x="52" y="59"/>
                </a:cxn>
                <a:cxn ang="0">
                  <a:pos x="57" y="55"/>
                </a:cxn>
                <a:cxn ang="0">
                  <a:pos x="59" y="49"/>
                </a:cxn>
                <a:cxn ang="0">
                  <a:pos x="65" y="45"/>
                </a:cxn>
                <a:cxn ang="0">
                  <a:pos x="67" y="38"/>
                </a:cxn>
                <a:cxn ang="0">
                  <a:pos x="67" y="32"/>
                </a:cxn>
                <a:cxn ang="0">
                  <a:pos x="67" y="26"/>
                </a:cxn>
                <a:cxn ang="0">
                  <a:pos x="65" y="19"/>
                </a:cxn>
                <a:cxn ang="0">
                  <a:pos x="59" y="13"/>
                </a:cxn>
                <a:cxn ang="0">
                  <a:pos x="57" y="9"/>
                </a:cxn>
                <a:cxn ang="0">
                  <a:pos x="52" y="6"/>
                </a:cxn>
                <a:cxn ang="0">
                  <a:pos x="46" y="2"/>
                </a:cxn>
                <a:cxn ang="0">
                  <a:pos x="40" y="0"/>
                </a:cxn>
                <a:cxn ang="0">
                  <a:pos x="35" y="0"/>
                </a:cxn>
                <a:cxn ang="0">
                  <a:pos x="27" y="0"/>
                </a:cxn>
                <a:cxn ang="0">
                  <a:pos x="21" y="2"/>
                </a:cxn>
                <a:cxn ang="0">
                  <a:pos x="16" y="6"/>
                </a:cxn>
                <a:cxn ang="0">
                  <a:pos x="10" y="9"/>
                </a:cxn>
                <a:cxn ang="0">
                  <a:pos x="6" y="13"/>
                </a:cxn>
                <a:cxn ang="0">
                  <a:pos x="4" y="19"/>
                </a:cxn>
                <a:cxn ang="0">
                  <a:pos x="0" y="26"/>
                </a:cxn>
                <a:cxn ang="0">
                  <a:pos x="0" y="32"/>
                </a:cxn>
                <a:cxn ang="0">
                  <a:pos x="0" y="38"/>
                </a:cxn>
                <a:cxn ang="0">
                  <a:pos x="4" y="45"/>
                </a:cxn>
                <a:cxn ang="0">
                  <a:pos x="6" y="49"/>
                </a:cxn>
                <a:cxn ang="0">
                  <a:pos x="10" y="55"/>
                </a:cxn>
                <a:cxn ang="0">
                  <a:pos x="16" y="59"/>
                </a:cxn>
                <a:cxn ang="0">
                  <a:pos x="21" y="61"/>
                </a:cxn>
                <a:cxn ang="0">
                  <a:pos x="27" y="63"/>
                </a:cxn>
                <a:cxn ang="0">
                  <a:pos x="35" y="65"/>
                </a:cxn>
                <a:cxn ang="0">
                  <a:pos x="35" y="65"/>
                </a:cxn>
              </a:cxnLst>
              <a:rect l="0" t="0" r="r" b="b"/>
              <a:pathLst>
                <a:path w="67" h="65">
                  <a:moveTo>
                    <a:pt x="35" y="65"/>
                  </a:moveTo>
                  <a:lnTo>
                    <a:pt x="40" y="63"/>
                  </a:lnTo>
                  <a:lnTo>
                    <a:pt x="46" y="61"/>
                  </a:lnTo>
                  <a:lnTo>
                    <a:pt x="52" y="59"/>
                  </a:lnTo>
                  <a:lnTo>
                    <a:pt x="57" y="55"/>
                  </a:lnTo>
                  <a:lnTo>
                    <a:pt x="59" y="49"/>
                  </a:lnTo>
                  <a:lnTo>
                    <a:pt x="65" y="45"/>
                  </a:lnTo>
                  <a:lnTo>
                    <a:pt x="67" y="38"/>
                  </a:lnTo>
                  <a:lnTo>
                    <a:pt x="67" y="32"/>
                  </a:lnTo>
                  <a:lnTo>
                    <a:pt x="67" y="26"/>
                  </a:lnTo>
                  <a:lnTo>
                    <a:pt x="65" y="19"/>
                  </a:lnTo>
                  <a:lnTo>
                    <a:pt x="59" y="13"/>
                  </a:lnTo>
                  <a:lnTo>
                    <a:pt x="57" y="9"/>
                  </a:lnTo>
                  <a:lnTo>
                    <a:pt x="52" y="6"/>
                  </a:lnTo>
                  <a:lnTo>
                    <a:pt x="46" y="2"/>
                  </a:lnTo>
                  <a:lnTo>
                    <a:pt x="40" y="0"/>
                  </a:lnTo>
                  <a:lnTo>
                    <a:pt x="35" y="0"/>
                  </a:lnTo>
                  <a:lnTo>
                    <a:pt x="27" y="0"/>
                  </a:lnTo>
                  <a:lnTo>
                    <a:pt x="21" y="2"/>
                  </a:lnTo>
                  <a:lnTo>
                    <a:pt x="16" y="6"/>
                  </a:lnTo>
                  <a:lnTo>
                    <a:pt x="10" y="9"/>
                  </a:lnTo>
                  <a:lnTo>
                    <a:pt x="6" y="13"/>
                  </a:lnTo>
                  <a:lnTo>
                    <a:pt x="4" y="19"/>
                  </a:lnTo>
                  <a:lnTo>
                    <a:pt x="0" y="26"/>
                  </a:lnTo>
                  <a:lnTo>
                    <a:pt x="0" y="32"/>
                  </a:lnTo>
                  <a:lnTo>
                    <a:pt x="0" y="38"/>
                  </a:lnTo>
                  <a:lnTo>
                    <a:pt x="4" y="45"/>
                  </a:lnTo>
                  <a:lnTo>
                    <a:pt x="6" y="49"/>
                  </a:lnTo>
                  <a:lnTo>
                    <a:pt x="10" y="55"/>
                  </a:lnTo>
                  <a:lnTo>
                    <a:pt x="16" y="59"/>
                  </a:lnTo>
                  <a:lnTo>
                    <a:pt x="21" y="61"/>
                  </a:lnTo>
                  <a:lnTo>
                    <a:pt x="27" y="63"/>
                  </a:lnTo>
                  <a:lnTo>
                    <a:pt x="35" y="65"/>
                  </a:lnTo>
                  <a:lnTo>
                    <a:pt x="35"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0095" name="Freeform 47"/>
            <p:cNvSpPr>
              <a:spLocks/>
            </p:cNvSpPr>
            <p:nvPr/>
          </p:nvSpPr>
          <p:spPr bwMode="auto">
            <a:xfrm>
              <a:off x="2970" y="2686"/>
              <a:ext cx="31" cy="31"/>
            </a:xfrm>
            <a:custGeom>
              <a:avLst/>
              <a:gdLst/>
              <a:ahLst/>
              <a:cxnLst>
                <a:cxn ang="0">
                  <a:pos x="30" y="63"/>
                </a:cxn>
                <a:cxn ang="0">
                  <a:pos x="38" y="63"/>
                </a:cxn>
                <a:cxn ang="0">
                  <a:pos x="43" y="61"/>
                </a:cxn>
                <a:cxn ang="0">
                  <a:pos x="49" y="57"/>
                </a:cxn>
                <a:cxn ang="0">
                  <a:pos x="53" y="53"/>
                </a:cxn>
                <a:cxn ang="0">
                  <a:pos x="57" y="50"/>
                </a:cxn>
                <a:cxn ang="0">
                  <a:pos x="60" y="44"/>
                </a:cxn>
                <a:cxn ang="0">
                  <a:pos x="62" y="38"/>
                </a:cxn>
                <a:cxn ang="0">
                  <a:pos x="62" y="32"/>
                </a:cxn>
                <a:cxn ang="0">
                  <a:pos x="62" y="25"/>
                </a:cxn>
                <a:cxn ang="0">
                  <a:pos x="60" y="19"/>
                </a:cxn>
                <a:cxn ang="0">
                  <a:pos x="57" y="13"/>
                </a:cxn>
                <a:cxn ang="0">
                  <a:pos x="53" y="10"/>
                </a:cxn>
                <a:cxn ang="0">
                  <a:pos x="49" y="4"/>
                </a:cxn>
                <a:cxn ang="0">
                  <a:pos x="43" y="2"/>
                </a:cxn>
                <a:cxn ang="0">
                  <a:pos x="38" y="0"/>
                </a:cxn>
                <a:cxn ang="0">
                  <a:pos x="30" y="0"/>
                </a:cxn>
                <a:cxn ang="0">
                  <a:pos x="24" y="0"/>
                </a:cxn>
                <a:cxn ang="0">
                  <a:pos x="19" y="2"/>
                </a:cxn>
                <a:cxn ang="0">
                  <a:pos x="11" y="4"/>
                </a:cxn>
                <a:cxn ang="0">
                  <a:pos x="9" y="10"/>
                </a:cxn>
                <a:cxn ang="0">
                  <a:pos x="3" y="13"/>
                </a:cxn>
                <a:cxn ang="0">
                  <a:pos x="2" y="19"/>
                </a:cxn>
                <a:cxn ang="0">
                  <a:pos x="0" y="25"/>
                </a:cxn>
                <a:cxn ang="0">
                  <a:pos x="0" y="32"/>
                </a:cxn>
                <a:cxn ang="0">
                  <a:pos x="0" y="38"/>
                </a:cxn>
                <a:cxn ang="0">
                  <a:pos x="2" y="44"/>
                </a:cxn>
                <a:cxn ang="0">
                  <a:pos x="3" y="50"/>
                </a:cxn>
                <a:cxn ang="0">
                  <a:pos x="9" y="53"/>
                </a:cxn>
                <a:cxn ang="0">
                  <a:pos x="11" y="57"/>
                </a:cxn>
                <a:cxn ang="0">
                  <a:pos x="19" y="61"/>
                </a:cxn>
                <a:cxn ang="0">
                  <a:pos x="24" y="63"/>
                </a:cxn>
                <a:cxn ang="0">
                  <a:pos x="30" y="63"/>
                </a:cxn>
                <a:cxn ang="0">
                  <a:pos x="30" y="63"/>
                </a:cxn>
              </a:cxnLst>
              <a:rect l="0" t="0" r="r" b="b"/>
              <a:pathLst>
                <a:path w="62" h="63">
                  <a:moveTo>
                    <a:pt x="30" y="63"/>
                  </a:moveTo>
                  <a:lnTo>
                    <a:pt x="38" y="63"/>
                  </a:lnTo>
                  <a:lnTo>
                    <a:pt x="43" y="61"/>
                  </a:lnTo>
                  <a:lnTo>
                    <a:pt x="49" y="57"/>
                  </a:lnTo>
                  <a:lnTo>
                    <a:pt x="53" y="53"/>
                  </a:lnTo>
                  <a:lnTo>
                    <a:pt x="57" y="50"/>
                  </a:lnTo>
                  <a:lnTo>
                    <a:pt x="60" y="44"/>
                  </a:lnTo>
                  <a:lnTo>
                    <a:pt x="62" y="38"/>
                  </a:lnTo>
                  <a:lnTo>
                    <a:pt x="62" y="32"/>
                  </a:lnTo>
                  <a:lnTo>
                    <a:pt x="62" y="25"/>
                  </a:lnTo>
                  <a:lnTo>
                    <a:pt x="60" y="19"/>
                  </a:lnTo>
                  <a:lnTo>
                    <a:pt x="57" y="13"/>
                  </a:lnTo>
                  <a:lnTo>
                    <a:pt x="53" y="10"/>
                  </a:lnTo>
                  <a:lnTo>
                    <a:pt x="49" y="4"/>
                  </a:lnTo>
                  <a:lnTo>
                    <a:pt x="43" y="2"/>
                  </a:lnTo>
                  <a:lnTo>
                    <a:pt x="38" y="0"/>
                  </a:lnTo>
                  <a:lnTo>
                    <a:pt x="30" y="0"/>
                  </a:lnTo>
                  <a:lnTo>
                    <a:pt x="24" y="0"/>
                  </a:lnTo>
                  <a:lnTo>
                    <a:pt x="19" y="2"/>
                  </a:lnTo>
                  <a:lnTo>
                    <a:pt x="11" y="4"/>
                  </a:lnTo>
                  <a:lnTo>
                    <a:pt x="9" y="10"/>
                  </a:lnTo>
                  <a:lnTo>
                    <a:pt x="3" y="13"/>
                  </a:lnTo>
                  <a:lnTo>
                    <a:pt x="2" y="19"/>
                  </a:lnTo>
                  <a:lnTo>
                    <a:pt x="0" y="25"/>
                  </a:lnTo>
                  <a:lnTo>
                    <a:pt x="0" y="32"/>
                  </a:lnTo>
                  <a:lnTo>
                    <a:pt x="0" y="38"/>
                  </a:lnTo>
                  <a:lnTo>
                    <a:pt x="2" y="44"/>
                  </a:lnTo>
                  <a:lnTo>
                    <a:pt x="3" y="50"/>
                  </a:lnTo>
                  <a:lnTo>
                    <a:pt x="9" y="53"/>
                  </a:lnTo>
                  <a:lnTo>
                    <a:pt x="11" y="57"/>
                  </a:lnTo>
                  <a:lnTo>
                    <a:pt x="19" y="61"/>
                  </a:lnTo>
                  <a:lnTo>
                    <a:pt x="24" y="63"/>
                  </a:lnTo>
                  <a:lnTo>
                    <a:pt x="30" y="63"/>
                  </a:lnTo>
                  <a:lnTo>
                    <a:pt x="30" y="63"/>
                  </a:lnTo>
                  <a:close/>
                </a:path>
              </a:pathLst>
            </a:custGeom>
            <a:solidFill>
              <a:srgbClr val="A6BFFF"/>
            </a:solidFill>
            <a:ln w="9525">
              <a:noFill/>
              <a:round/>
              <a:headEnd/>
              <a:tailEnd/>
            </a:ln>
          </p:spPr>
          <p:txBody>
            <a:bodyPr>
              <a:prstTxWarp prst="textNoShape">
                <a:avLst/>
              </a:prstTxWarp>
            </a:bodyPr>
            <a:lstStyle/>
            <a:p>
              <a:endParaRPr lang="es-MX"/>
            </a:p>
          </p:txBody>
        </p:sp>
        <p:sp>
          <p:nvSpPr>
            <p:cNvPr id="130096" name="Freeform 48"/>
            <p:cNvSpPr>
              <a:spLocks/>
            </p:cNvSpPr>
            <p:nvPr/>
          </p:nvSpPr>
          <p:spPr bwMode="auto">
            <a:xfrm>
              <a:off x="3014" y="2629"/>
              <a:ext cx="33" cy="32"/>
            </a:xfrm>
            <a:custGeom>
              <a:avLst/>
              <a:gdLst/>
              <a:ahLst/>
              <a:cxnLst>
                <a:cxn ang="0">
                  <a:pos x="34" y="65"/>
                </a:cxn>
                <a:cxn ang="0">
                  <a:pos x="38" y="63"/>
                </a:cxn>
                <a:cxn ang="0">
                  <a:pos x="46" y="61"/>
                </a:cxn>
                <a:cxn ang="0">
                  <a:pos x="50" y="57"/>
                </a:cxn>
                <a:cxn ang="0">
                  <a:pos x="55" y="53"/>
                </a:cxn>
                <a:cxn ang="0">
                  <a:pos x="59" y="48"/>
                </a:cxn>
                <a:cxn ang="0">
                  <a:pos x="63" y="44"/>
                </a:cxn>
                <a:cxn ang="0">
                  <a:pos x="65" y="36"/>
                </a:cxn>
                <a:cxn ang="0">
                  <a:pos x="67" y="31"/>
                </a:cxn>
                <a:cxn ang="0">
                  <a:pos x="65" y="25"/>
                </a:cxn>
                <a:cxn ang="0">
                  <a:pos x="63" y="17"/>
                </a:cxn>
                <a:cxn ang="0">
                  <a:pos x="59" y="11"/>
                </a:cxn>
                <a:cxn ang="0">
                  <a:pos x="55" y="8"/>
                </a:cxn>
                <a:cxn ang="0">
                  <a:pos x="50" y="4"/>
                </a:cxn>
                <a:cxn ang="0">
                  <a:pos x="46" y="2"/>
                </a:cxn>
                <a:cxn ang="0">
                  <a:pos x="38" y="0"/>
                </a:cxn>
                <a:cxn ang="0">
                  <a:pos x="34" y="0"/>
                </a:cxn>
                <a:cxn ang="0">
                  <a:pos x="27" y="0"/>
                </a:cxn>
                <a:cxn ang="0">
                  <a:pos x="19" y="2"/>
                </a:cxn>
                <a:cxn ang="0">
                  <a:pos x="13" y="4"/>
                </a:cxn>
                <a:cxn ang="0">
                  <a:pos x="10" y="8"/>
                </a:cxn>
                <a:cxn ang="0">
                  <a:pos x="4" y="11"/>
                </a:cxn>
                <a:cxn ang="0">
                  <a:pos x="2" y="17"/>
                </a:cxn>
                <a:cxn ang="0">
                  <a:pos x="0" y="25"/>
                </a:cxn>
                <a:cxn ang="0">
                  <a:pos x="0" y="31"/>
                </a:cxn>
                <a:cxn ang="0">
                  <a:pos x="0" y="36"/>
                </a:cxn>
                <a:cxn ang="0">
                  <a:pos x="2" y="44"/>
                </a:cxn>
                <a:cxn ang="0">
                  <a:pos x="4" y="48"/>
                </a:cxn>
                <a:cxn ang="0">
                  <a:pos x="10" y="53"/>
                </a:cxn>
                <a:cxn ang="0">
                  <a:pos x="13" y="57"/>
                </a:cxn>
                <a:cxn ang="0">
                  <a:pos x="19" y="61"/>
                </a:cxn>
                <a:cxn ang="0">
                  <a:pos x="27" y="63"/>
                </a:cxn>
                <a:cxn ang="0">
                  <a:pos x="34" y="65"/>
                </a:cxn>
                <a:cxn ang="0">
                  <a:pos x="34" y="65"/>
                </a:cxn>
              </a:cxnLst>
              <a:rect l="0" t="0" r="r" b="b"/>
              <a:pathLst>
                <a:path w="67" h="65">
                  <a:moveTo>
                    <a:pt x="34" y="65"/>
                  </a:moveTo>
                  <a:lnTo>
                    <a:pt x="38" y="63"/>
                  </a:lnTo>
                  <a:lnTo>
                    <a:pt x="46" y="61"/>
                  </a:lnTo>
                  <a:lnTo>
                    <a:pt x="50" y="57"/>
                  </a:lnTo>
                  <a:lnTo>
                    <a:pt x="55" y="53"/>
                  </a:lnTo>
                  <a:lnTo>
                    <a:pt x="59" y="48"/>
                  </a:lnTo>
                  <a:lnTo>
                    <a:pt x="63" y="44"/>
                  </a:lnTo>
                  <a:lnTo>
                    <a:pt x="65" y="36"/>
                  </a:lnTo>
                  <a:lnTo>
                    <a:pt x="67" y="31"/>
                  </a:lnTo>
                  <a:lnTo>
                    <a:pt x="65" y="25"/>
                  </a:lnTo>
                  <a:lnTo>
                    <a:pt x="63" y="17"/>
                  </a:lnTo>
                  <a:lnTo>
                    <a:pt x="59" y="11"/>
                  </a:lnTo>
                  <a:lnTo>
                    <a:pt x="55" y="8"/>
                  </a:lnTo>
                  <a:lnTo>
                    <a:pt x="50" y="4"/>
                  </a:lnTo>
                  <a:lnTo>
                    <a:pt x="46" y="2"/>
                  </a:lnTo>
                  <a:lnTo>
                    <a:pt x="38" y="0"/>
                  </a:lnTo>
                  <a:lnTo>
                    <a:pt x="34" y="0"/>
                  </a:lnTo>
                  <a:lnTo>
                    <a:pt x="27" y="0"/>
                  </a:lnTo>
                  <a:lnTo>
                    <a:pt x="19" y="2"/>
                  </a:lnTo>
                  <a:lnTo>
                    <a:pt x="13" y="4"/>
                  </a:lnTo>
                  <a:lnTo>
                    <a:pt x="10" y="8"/>
                  </a:lnTo>
                  <a:lnTo>
                    <a:pt x="4" y="11"/>
                  </a:lnTo>
                  <a:lnTo>
                    <a:pt x="2" y="17"/>
                  </a:lnTo>
                  <a:lnTo>
                    <a:pt x="0" y="25"/>
                  </a:lnTo>
                  <a:lnTo>
                    <a:pt x="0" y="31"/>
                  </a:lnTo>
                  <a:lnTo>
                    <a:pt x="0" y="36"/>
                  </a:lnTo>
                  <a:lnTo>
                    <a:pt x="2" y="44"/>
                  </a:lnTo>
                  <a:lnTo>
                    <a:pt x="4" y="48"/>
                  </a:lnTo>
                  <a:lnTo>
                    <a:pt x="10" y="53"/>
                  </a:lnTo>
                  <a:lnTo>
                    <a:pt x="13" y="57"/>
                  </a:lnTo>
                  <a:lnTo>
                    <a:pt x="19" y="61"/>
                  </a:lnTo>
                  <a:lnTo>
                    <a:pt x="27" y="63"/>
                  </a:lnTo>
                  <a:lnTo>
                    <a:pt x="34" y="65"/>
                  </a:lnTo>
                  <a:lnTo>
                    <a:pt x="34"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0097" name="Freeform 49"/>
            <p:cNvSpPr>
              <a:spLocks/>
            </p:cNvSpPr>
            <p:nvPr/>
          </p:nvSpPr>
          <p:spPr bwMode="auto">
            <a:xfrm>
              <a:off x="3058" y="2572"/>
              <a:ext cx="33" cy="32"/>
            </a:xfrm>
            <a:custGeom>
              <a:avLst/>
              <a:gdLst/>
              <a:ahLst/>
              <a:cxnLst>
                <a:cxn ang="0">
                  <a:pos x="35" y="65"/>
                </a:cxn>
                <a:cxn ang="0">
                  <a:pos x="40" y="63"/>
                </a:cxn>
                <a:cxn ang="0">
                  <a:pos x="46" y="61"/>
                </a:cxn>
                <a:cxn ang="0">
                  <a:pos x="50" y="57"/>
                </a:cxn>
                <a:cxn ang="0">
                  <a:pos x="56" y="55"/>
                </a:cxn>
                <a:cxn ang="0">
                  <a:pos x="59" y="48"/>
                </a:cxn>
                <a:cxn ang="0">
                  <a:pos x="61" y="44"/>
                </a:cxn>
                <a:cxn ang="0">
                  <a:pos x="63" y="36"/>
                </a:cxn>
                <a:cxn ang="0">
                  <a:pos x="65" y="30"/>
                </a:cxn>
                <a:cxn ang="0">
                  <a:pos x="63" y="25"/>
                </a:cxn>
                <a:cxn ang="0">
                  <a:pos x="61" y="17"/>
                </a:cxn>
                <a:cxn ang="0">
                  <a:pos x="59" y="13"/>
                </a:cxn>
                <a:cxn ang="0">
                  <a:pos x="56" y="8"/>
                </a:cxn>
                <a:cxn ang="0">
                  <a:pos x="50" y="4"/>
                </a:cxn>
                <a:cxn ang="0">
                  <a:pos x="46" y="2"/>
                </a:cxn>
                <a:cxn ang="0">
                  <a:pos x="40" y="0"/>
                </a:cxn>
                <a:cxn ang="0">
                  <a:pos x="35" y="0"/>
                </a:cxn>
                <a:cxn ang="0">
                  <a:pos x="27" y="0"/>
                </a:cxn>
                <a:cxn ang="0">
                  <a:pos x="21"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21" y="61"/>
                </a:cxn>
                <a:cxn ang="0">
                  <a:pos x="27" y="63"/>
                </a:cxn>
                <a:cxn ang="0">
                  <a:pos x="35" y="65"/>
                </a:cxn>
                <a:cxn ang="0">
                  <a:pos x="35" y="65"/>
                </a:cxn>
              </a:cxnLst>
              <a:rect l="0" t="0" r="r" b="b"/>
              <a:pathLst>
                <a:path w="65" h="65">
                  <a:moveTo>
                    <a:pt x="35" y="65"/>
                  </a:moveTo>
                  <a:lnTo>
                    <a:pt x="40" y="63"/>
                  </a:lnTo>
                  <a:lnTo>
                    <a:pt x="46" y="61"/>
                  </a:lnTo>
                  <a:lnTo>
                    <a:pt x="50" y="57"/>
                  </a:lnTo>
                  <a:lnTo>
                    <a:pt x="56" y="55"/>
                  </a:lnTo>
                  <a:lnTo>
                    <a:pt x="59" y="48"/>
                  </a:lnTo>
                  <a:lnTo>
                    <a:pt x="61" y="44"/>
                  </a:lnTo>
                  <a:lnTo>
                    <a:pt x="63" y="36"/>
                  </a:lnTo>
                  <a:lnTo>
                    <a:pt x="65" y="30"/>
                  </a:lnTo>
                  <a:lnTo>
                    <a:pt x="63" y="25"/>
                  </a:lnTo>
                  <a:lnTo>
                    <a:pt x="61" y="17"/>
                  </a:lnTo>
                  <a:lnTo>
                    <a:pt x="59" y="13"/>
                  </a:lnTo>
                  <a:lnTo>
                    <a:pt x="56" y="8"/>
                  </a:lnTo>
                  <a:lnTo>
                    <a:pt x="50" y="4"/>
                  </a:lnTo>
                  <a:lnTo>
                    <a:pt x="46" y="2"/>
                  </a:lnTo>
                  <a:lnTo>
                    <a:pt x="40" y="0"/>
                  </a:lnTo>
                  <a:lnTo>
                    <a:pt x="35" y="0"/>
                  </a:lnTo>
                  <a:lnTo>
                    <a:pt x="27" y="0"/>
                  </a:lnTo>
                  <a:lnTo>
                    <a:pt x="21" y="2"/>
                  </a:lnTo>
                  <a:lnTo>
                    <a:pt x="14" y="4"/>
                  </a:lnTo>
                  <a:lnTo>
                    <a:pt x="10" y="8"/>
                  </a:lnTo>
                  <a:lnTo>
                    <a:pt x="4" y="13"/>
                  </a:lnTo>
                  <a:lnTo>
                    <a:pt x="2" y="17"/>
                  </a:lnTo>
                  <a:lnTo>
                    <a:pt x="0" y="25"/>
                  </a:lnTo>
                  <a:lnTo>
                    <a:pt x="0" y="30"/>
                  </a:lnTo>
                  <a:lnTo>
                    <a:pt x="0" y="36"/>
                  </a:lnTo>
                  <a:lnTo>
                    <a:pt x="2" y="44"/>
                  </a:lnTo>
                  <a:lnTo>
                    <a:pt x="4" y="48"/>
                  </a:lnTo>
                  <a:lnTo>
                    <a:pt x="10" y="55"/>
                  </a:lnTo>
                  <a:lnTo>
                    <a:pt x="14" y="57"/>
                  </a:lnTo>
                  <a:lnTo>
                    <a:pt x="21" y="61"/>
                  </a:lnTo>
                  <a:lnTo>
                    <a:pt x="27" y="63"/>
                  </a:lnTo>
                  <a:lnTo>
                    <a:pt x="35" y="65"/>
                  </a:lnTo>
                  <a:lnTo>
                    <a:pt x="35"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0098" name="Freeform 50"/>
            <p:cNvSpPr>
              <a:spLocks/>
            </p:cNvSpPr>
            <p:nvPr/>
          </p:nvSpPr>
          <p:spPr bwMode="auto">
            <a:xfrm>
              <a:off x="3104" y="2514"/>
              <a:ext cx="31" cy="33"/>
            </a:xfrm>
            <a:custGeom>
              <a:avLst/>
              <a:gdLst/>
              <a:ahLst/>
              <a:cxnLst>
                <a:cxn ang="0">
                  <a:pos x="30" y="65"/>
                </a:cxn>
                <a:cxn ang="0">
                  <a:pos x="36" y="65"/>
                </a:cxn>
                <a:cxn ang="0">
                  <a:pos x="42" y="61"/>
                </a:cxn>
                <a:cxn ang="0">
                  <a:pos x="47" y="57"/>
                </a:cxn>
                <a:cxn ang="0">
                  <a:pos x="53" y="55"/>
                </a:cxn>
                <a:cxn ang="0">
                  <a:pos x="57" y="49"/>
                </a:cxn>
                <a:cxn ang="0">
                  <a:pos x="61" y="44"/>
                </a:cxn>
                <a:cxn ang="0">
                  <a:pos x="62" y="38"/>
                </a:cxn>
                <a:cxn ang="0">
                  <a:pos x="62" y="32"/>
                </a:cxn>
                <a:cxn ang="0">
                  <a:pos x="62" y="25"/>
                </a:cxn>
                <a:cxn ang="0">
                  <a:pos x="61" y="19"/>
                </a:cxn>
                <a:cxn ang="0">
                  <a:pos x="57" y="13"/>
                </a:cxn>
                <a:cxn ang="0">
                  <a:pos x="53" y="9"/>
                </a:cxn>
                <a:cxn ang="0">
                  <a:pos x="47" y="4"/>
                </a:cxn>
                <a:cxn ang="0">
                  <a:pos x="42" y="2"/>
                </a:cxn>
                <a:cxn ang="0">
                  <a:pos x="36" y="0"/>
                </a:cxn>
                <a:cxn ang="0">
                  <a:pos x="30" y="0"/>
                </a:cxn>
                <a:cxn ang="0">
                  <a:pos x="23" y="0"/>
                </a:cxn>
                <a:cxn ang="0">
                  <a:pos x="17" y="2"/>
                </a:cxn>
                <a:cxn ang="0">
                  <a:pos x="11" y="4"/>
                </a:cxn>
                <a:cxn ang="0">
                  <a:pos x="7" y="9"/>
                </a:cxn>
                <a:cxn ang="0">
                  <a:pos x="4" y="13"/>
                </a:cxn>
                <a:cxn ang="0">
                  <a:pos x="2" y="19"/>
                </a:cxn>
                <a:cxn ang="0">
                  <a:pos x="0" y="25"/>
                </a:cxn>
                <a:cxn ang="0">
                  <a:pos x="0" y="32"/>
                </a:cxn>
                <a:cxn ang="0">
                  <a:pos x="0" y="38"/>
                </a:cxn>
                <a:cxn ang="0">
                  <a:pos x="2" y="44"/>
                </a:cxn>
                <a:cxn ang="0">
                  <a:pos x="4" y="49"/>
                </a:cxn>
                <a:cxn ang="0">
                  <a:pos x="7" y="55"/>
                </a:cxn>
                <a:cxn ang="0">
                  <a:pos x="11" y="57"/>
                </a:cxn>
                <a:cxn ang="0">
                  <a:pos x="17" y="61"/>
                </a:cxn>
                <a:cxn ang="0">
                  <a:pos x="23" y="65"/>
                </a:cxn>
                <a:cxn ang="0">
                  <a:pos x="30" y="65"/>
                </a:cxn>
                <a:cxn ang="0">
                  <a:pos x="30" y="65"/>
                </a:cxn>
              </a:cxnLst>
              <a:rect l="0" t="0" r="r" b="b"/>
              <a:pathLst>
                <a:path w="62" h="65">
                  <a:moveTo>
                    <a:pt x="30" y="65"/>
                  </a:moveTo>
                  <a:lnTo>
                    <a:pt x="36" y="65"/>
                  </a:lnTo>
                  <a:lnTo>
                    <a:pt x="42" y="61"/>
                  </a:lnTo>
                  <a:lnTo>
                    <a:pt x="47" y="57"/>
                  </a:lnTo>
                  <a:lnTo>
                    <a:pt x="53" y="55"/>
                  </a:lnTo>
                  <a:lnTo>
                    <a:pt x="57" y="49"/>
                  </a:lnTo>
                  <a:lnTo>
                    <a:pt x="61" y="44"/>
                  </a:lnTo>
                  <a:lnTo>
                    <a:pt x="62" y="38"/>
                  </a:lnTo>
                  <a:lnTo>
                    <a:pt x="62" y="32"/>
                  </a:lnTo>
                  <a:lnTo>
                    <a:pt x="62" y="25"/>
                  </a:lnTo>
                  <a:lnTo>
                    <a:pt x="61" y="19"/>
                  </a:lnTo>
                  <a:lnTo>
                    <a:pt x="57" y="13"/>
                  </a:lnTo>
                  <a:lnTo>
                    <a:pt x="53" y="9"/>
                  </a:lnTo>
                  <a:lnTo>
                    <a:pt x="47" y="4"/>
                  </a:lnTo>
                  <a:lnTo>
                    <a:pt x="42" y="2"/>
                  </a:lnTo>
                  <a:lnTo>
                    <a:pt x="36" y="0"/>
                  </a:lnTo>
                  <a:lnTo>
                    <a:pt x="30" y="0"/>
                  </a:lnTo>
                  <a:lnTo>
                    <a:pt x="23" y="0"/>
                  </a:lnTo>
                  <a:lnTo>
                    <a:pt x="17" y="2"/>
                  </a:lnTo>
                  <a:lnTo>
                    <a:pt x="11" y="4"/>
                  </a:lnTo>
                  <a:lnTo>
                    <a:pt x="7" y="9"/>
                  </a:lnTo>
                  <a:lnTo>
                    <a:pt x="4" y="13"/>
                  </a:lnTo>
                  <a:lnTo>
                    <a:pt x="2" y="19"/>
                  </a:lnTo>
                  <a:lnTo>
                    <a:pt x="0" y="25"/>
                  </a:lnTo>
                  <a:lnTo>
                    <a:pt x="0" y="32"/>
                  </a:lnTo>
                  <a:lnTo>
                    <a:pt x="0" y="38"/>
                  </a:lnTo>
                  <a:lnTo>
                    <a:pt x="2" y="44"/>
                  </a:lnTo>
                  <a:lnTo>
                    <a:pt x="4" y="49"/>
                  </a:lnTo>
                  <a:lnTo>
                    <a:pt x="7" y="55"/>
                  </a:lnTo>
                  <a:lnTo>
                    <a:pt x="11" y="57"/>
                  </a:lnTo>
                  <a:lnTo>
                    <a:pt x="17" y="61"/>
                  </a:lnTo>
                  <a:lnTo>
                    <a:pt x="23" y="65"/>
                  </a:lnTo>
                  <a:lnTo>
                    <a:pt x="30" y="65"/>
                  </a:lnTo>
                  <a:lnTo>
                    <a:pt x="30"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0099" name="Freeform 51"/>
            <p:cNvSpPr>
              <a:spLocks/>
            </p:cNvSpPr>
            <p:nvPr/>
          </p:nvSpPr>
          <p:spPr bwMode="auto">
            <a:xfrm>
              <a:off x="3148" y="2457"/>
              <a:ext cx="33" cy="33"/>
            </a:xfrm>
            <a:custGeom>
              <a:avLst/>
              <a:gdLst/>
              <a:ahLst/>
              <a:cxnLst>
                <a:cxn ang="0">
                  <a:pos x="33" y="65"/>
                </a:cxn>
                <a:cxn ang="0">
                  <a:pos x="38" y="63"/>
                </a:cxn>
                <a:cxn ang="0">
                  <a:pos x="46" y="61"/>
                </a:cxn>
                <a:cxn ang="0">
                  <a:pos x="50" y="57"/>
                </a:cxn>
                <a:cxn ang="0">
                  <a:pos x="55" y="55"/>
                </a:cxn>
                <a:cxn ang="0">
                  <a:pos x="59" y="49"/>
                </a:cxn>
                <a:cxn ang="0">
                  <a:pos x="63" y="44"/>
                </a:cxn>
                <a:cxn ang="0">
                  <a:pos x="65" y="38"/>
                </a:cxn>
                <a:cxn ang="0">
                  <a:pos x="67" y="30"/>
                </a:cxn>
                <a:cxn ang="0">
                  <a:pos x="65" y="25"/>
                </a:cxn>
                <a:cxn ang="0">
                  <a:pos x="63" y="19"/>
                </a:cxn>
                <a:cxn ang="0">
                  <a:pos x="59" y="11"/>
                </a:cxn>
                <a:cxn ang="0">
                  <a:pos x="55" y="9"/>
                </a:cxn>
                <a:cxn ang="0">
                  <a:pos x="50" y="6"/>
                </a:cxn>
                <a:cxn ang="0">
                  <a:pos x="46" y="4"/>
                </a:cxn>
                <a:cxn ang="0">
                  <a:pos x="38" y="0"/>
                </a:cxn>
                <a:cxn ang="0">
                  <a:pos x="33" y="0"/>
                </a:cxn>
                <a:cxn ang="0">
                  <a:pos x="25" y="0"/>
                </a:cxn>
                <a:cxn ang="0">
                  <a:pos x="19" y="4"/>
                </a:cxn>
                <a:cxn ang="0">
                  <a:pos x="12" y="6"/>
                </a:cxn>
                <a:cxn ang="0">
                  <a:pos x="8" y="9"/>
                </a:cxn>
                <a:cxn ang="0">
                  <a:pos x="4" y="11"/>
                </a:cxn>
                <a:cxn ang="0">
                  <a:pos x="2" y="19"/>
                </a:cxn>
                <a:cxn ang="0">
                  <a:pos x="0" y="25"/>
                </a:cxn>
                <a:cxn ang="0">
                  <a:pos x="0" y="30"/>
                </a:cxn>
                <a:cxn ang="0">
                  <a:pos x="0" y="38"/>
                </a:cxn>
                <a:cxn ang="0">
                  <a:pos x="2" y="44"/>
                </a:cxn>
                <a:cxn ang="0">
                  <a:pos x="4" y="49"/>
                </a:cxn>
                <a:cxn ang="0">
                  <a:pos x="8" y="55"/>
                </a:cxn>
                <a:cxn ang="0">
                  <a:pos x="12" y="57"/>
                </a:cxn>
                <a:cxn ang="0">
                  <a:pos x="19" y="61"/>
                </a:cxn>
                <a:cxn ang="0">
                  <a:pos x="25" y="63"/>
                </a:cxn>
                <a:cxn ang="0">
                  <a:pos x="33" y="65"/>
                </a:cxn>
                <a:cxn ang="0">
                  <a:pos x="33" y="65"/>
                </a:cxn>
              </a:cxnLst>
              <a:rect l="0" t="0" r="r" b="b"/>
              <a:pathLst>
                <a:path w="67" h="65">
                  <a:moveTo>
                    <a:pt x="33" y="65"/>
                  </a:moveTo>
                  <a:lnTo>
                    <a:pt x="38" y="63"/>
                  </a:lnTo>
                  <a:lnTo>
                    <a:pt x="46" y="61"/>
                  </a:lnTo>
                  <a:lnTo>
                    <a:pt x="50" y="57"/>
                  </a:lnTo>
                  <a:lnTo>
                    <a:pt x="55" y="55"/>
                  </a:lnTo>
                  <a:lnTo>
                    <a:pt x="59" y="49"/>
                  </a:lnTo>
                  <a:lnTo>
                    <a:pt x="63" y="44"/>
                  </a:lnTo>
                  <a:lnTo>
                    <a:pt x="65" y="38"/>
                  </a:lnTo>
                  <a:lnTo>
                    <a:pt x="67" y="30"/>
                  </a:lnTo>
                  <a:lnTo>
                    <a:pt x="65" y="25"/>
                  </a:lnTo>
                  <a:lnTo>
                    <a:pt x="63" y="19"/>
                  </a:lnTo>
                  <a:lnTo>
                    <a:pt x="59" y="11"/>
                  </a:lnTo>
                  <a:lnTo>
                    <a:pt x="55" y="9"/>
                  </a:lnTo>
                  <a:lnTo>
                    <a:pt x="50" y="6"/>
                  </a:lnTo>
                  <a:lnTo>
                    <a:pt x="46" y="4"/>
                  </a:lnTo>
                  <a:lnTo>
                    <a:pt x="38" y="0"/>
                  </a:lnTo>
                  <a:lnTo>
                    <a:pt x="33" y="0"/>
                  </a:lnTo>
                  <a:lnTo>
                    <a:pt x="25" y="0"/>
                  </a:lnTo>
                  <a:lnTo>
                    <a:pt x="19" y="4"/>
                  </a:lnTo>
                  <a:lnTo>
                    <a:pt x="12" y="6"/>
                  </a:lnTo>
                  <a:lnTo>
                    <a:pt x="8" y="9"/>
                  </a:lnTo>
                  <a:lnTo>
                    <a:pt x="4" y="11"/>
                  </a:lnTo>
                  <a:lnTo>
                    <a:pt x="2" y="19"/>
                  </a:lnTo>
                  <a:lnTo>
                    <a:pt x="0" y="25"/>
                  </a:lnTo>
                  <a:lnTo>
                    <a:pt x="0" y="30"/>
                  </a:lnTo>
                  <a:lnTo>
                    <a:pt x="0" y="38"/>
                  </a:lnTo>
                  <a:lnTo>
                    <a:pt x="2" y="44"/>
                  </a:lnTo>
                  <a:lnTo>
                    <a:pt x="4" y="49"/>
                  </a:lnTo>
                  <a:lnTo>
                    <a:pt x="8" y="55"/>
                  </a:lnTo>
                  <a:lnTo>
                    <a:pt x="12" y="57"/>
                  </a:lnTo>
                  <a:lnTo>
                    <a:pt x="19" y="61"/>
                  </a:lnTo>
                  <a:lnTo>
                    <a:pt x="25" y="63"/>
                  </a:lnTo>
                  <a:lnTo>
                    <a:pt x="33" y="65"/>
                  </a:lnTo>
                  <a:lnTo>
                    <a:pt x="33"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0100" name="Freeform 52"/>
            <p:cNvSpPr>
              <a:spLocks/>
            </p:cNvSpPr>
            <p:nvPr/>
          </p:nvSpPr>
          <p:spPr bwMode="auto">
            <a:xfrm>
              <a:off x="3192" y="2400"/>
              <a:ext cx="33" cy="33"/>
            </a:xfrm>
            <a:custGeom>
              <a:avLst/>
              <a:gdLst/>
              <a:ahLst/>
              <a:cxnLst>
                <a:cxn ang="0">
                  <a:pos x="32" y="65"/>
                </a:cxn>
                <a:cxn ang="0">
                  <a:pos x="38" y="63"/>
                </a:cxn>
                <a:cxn ang="0">
                  <a:pos x="43" y="61"/>
                </a:cxn>
                <a:cxn ang="0">
                  <a:pos x="49" y="59"/>
                </a:cxn>
                <a:cxn ang="0">
                  <a:pos x="55" y="55"/>
                </a:cxn>
                <a:cxn ang="0">
                  <a:pos x="57" y="49"/>
                </a:cxn>
                <a:cxn ang="0">
                  <a:pos x="60" y="45"/>
                </a:cxn>
                <a:cxn ang="0">
                  <a:pos x="62" y="38"/>
                </a:cxn>
                <a:cxn ang="0">
                  <a:pos x="64" y="32"/>
                </a:cxn>
                <a:cxn ang="0">
                  <a:pos x="62" y="26"/>
                </a:cxn>
                <a:cxn ang="0">
                  <a:pos x="60" y="19"/>
                </a:cxn>
                <a:cxn ang="0">
                  <a:pos x="57" y="13"/>
                </a:cxn>
                <a:cxn ang="0">
                  <a:pos x="55" y="9"/>
                </a:cxn>
                <a:cxn ang="0">
                  <a:pos x="49" y="6"/>
                </a:cxn>
                <a:cxn ang="0">
                  <a:pos x="43" y="2"/>
                </a:cxn>
                <a:cxn ang="0">
                  <a:pos x="38" y="0"/>
                </a:cxn>
                <a:cxn ang="0">
                  <a:pos x="32" y="0"/>
                </a:cxn>
                <a:cxn ang="0">
                  <a:pos x="24" y="0"/>
                </a:cxn>
                <a:cxn ang="0">
                  <a:pos x="19" y="2"/>
                </a:cxn>
                <a:cxn ang="0">
                  <a:pos x="13" y="6"/>
                </a:cxn>
                <a:cxn ang="0">
                  <a:pos x="9" y="9"/>
                </a:cxn>
                <a:cxn ang="0">
                  <a:pos x="3" y="13"/>
                </a:cxn>
                <a:cxn ang="0">
                  <a:pos x="1" y="19"/>
                </a:cxn>
                <a:cxn ang="0">
                  <a:pos x="0" y="26"/>
                </a:cxn>
                <a:cxn ang="0">
                  <a:pos x="0" y="32"/>
                </a:cxn>
                <a:cxn ang="0">
                  <a:pos x="0" y="38"/>
                </a:cxn>
                <a:cxn ang="0">
                  <a:pos x="1" y="45"/>
                </a:cxn>
                <a:cxn ang="0">
                  <a:pos x="3" y="49"/>
                </a:cxn>
                <a:cxn ang="0">
                  <a:pos x="9" y="55"/>
                </a:cxn>
                <a:cxn ang="0">
                  <a:pos x="13" y="59"/>
                </a:cxn>
                <a:cxn ang="0">
                  <a:pos x="19" y="61"/>
                </a:cxn>
                <a:cxn ang="0">
                  <a:pos x="24" y="63"/>
                </a:cxn>
                <a:cxn ang="0">
                  <a:pos x="32" y="65"/>
                </a:cxn>
                <a:cxn ang="0">
                  <a:pos x="32" y="65"/>
                </a:cxn>
              </a:cxnLst>
              <a:rect l="0" t="0" r="r" b="b"/>
              <a:pathLst>
                <a:path w="64" h="65">
                  <a:moveTo>
                    <a:pt x="32" y="65"/>
                  </a:moveTo>
                  <a:lnTo>
                    <a:pt x="38" y="63"/>
                  </a:lnTo>
                  <a:lnTo>
                    <a:pt x="43" y="61"/>
                  </a:lnTo>
                  <a:lnTo>
                    <a:pt x="49" y="59"/>
                  </a:lnTo>
                  <a:lnTo>
                    <a:pt x="55" y="55"/>
                  </a:lnTo>
                  <a:lnTo>
                    <a:pt x="57" y="49"/>
                  </a:lnTo>
                  <a:lnTo>
                    <a:pt x="60" y="45"/>
                  </a:lnTo>
                  <a:lnTo>
                    <a:pt x="62" y="38"/>
                  </a:lnTo>
                  <a:lnTo>
                    <a:pt x="64" y="32"/>
                  </a:lnTo>
                  <a:lnTo>
                    <a:pt x="62" y="26"/>
                  </a:lnTo>
                  <a:lnTo>
                    <a:pt x="60" y="19"/>
                  </a:lnTo>
                  <a:lnTo>
                    <a:pt x="57" y="13"/>
                  </a:lnTo>
                  <a:lnTo>
                    <a:pt x="55" y="9"/>
                  </a:lnTo>
                  <a:lnTo>
                    <a:pt x="49" y="6"/>
                  </a:lnTo>
                  <a:lnTo>
                    <a:pt x="43" y="2"/>
                  </a:lnTo>
                  <a:lnTo>
                    <a:pt x="38" y="0"/>
                  </a:lnTo>
                  <a:lnTo>
                    <a:pt x="32" y="0"/>
                  </a:lnTo>
                  <a:lnTo>
                    <a:pt x="24" y="0"/>
                  </a:lnTo>
                  <a:lnTo>
                    <a:pt x="19" y="2"/>
                  </a:lnTo>
                  <a:lnTo>
                    <a:pt x="13" y="6"/>
                  </a:lnTo>
                  <a:lnTo>
                    <a:pt x="9" y="9"/>
                  </a:lnTo>
                  <a:lnTo>
                    <a:pt x="3" y="13"/>
                  </a:lnTo>
                  <a:lnTo>
                    <a:pt x="1" y="19"/>
                  </a:lnTo>
                  <a:lnTo>
                    <a:pt x="0" y="26"/>
                  </a:lnTo>
                  <a:lnTo>
                    <a:pt x="0" y="32"/>
                  </a:lnTo>
                  <a:lnTo>
                    <a:pt x="0" y="38"/>
                  </a:lnTo>
                  <a:lnTo>
                    <a:pt x="1" y="45"/>
                  </a:lnTo>
                  <a:lnTo>
                    <a:pt x="3" y="49"/>
                  </a:lnTo>
                  <a:lnTo>
                    <a:pt x="9" y="55"/>
                  </a:lnTo>
                  <a:lnTo>
                    <a:pt x="13" y="59"/>
                  </a:lnTo>
                  <a:lnTo>
                    <a:pt x="19" y="61"/>
                  </a:lnTo>
                  <a:lnTo>
                    <a:pt x="24" y="63"/>
                  </a:lnTo>
                  <a:lnTo>
                    <a:pt x="32" y="65"/>
                  </a:lnTo>
                  <a:lnTo>
                    <a:pt x="32"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0101" name="Freeform 53"/>
            <p:cNvSpPr>
              <a:spLocks/>
            </p:cNvSpPr>
            <p:nvPr/>
          </p:nvSpPr>
          <p:spPr bwMode="auto">
            <a:xfrm>
              <a:off x="3079" y="2633"/>
              <a:ext cx="32" cy="33"/>
            </a:xfrm>
            <a:custGeom>
              <a:avLst/>
              <a:gdLst/>
              <a:ahLst/>
              <a:cxnLst>
                <a:cxn ang="0">
                  <a:pos x="31" y="64"/>
                </a:cxn>
                <a:cxn ang="0">
                  <a:pos x="36" y="62"/>
                </a:cxn>
                <a:cxn ang="0">
                  <a:pos x="42" y="60"/>
                </a:cxn>
                <a:cxn ang="0">
                  <a:pos x="48" y="57"/>
                </a:cxn>
                <a:cxn ang="0">
                  <a:pos x="54" y="55"/>
                </a:cxn>
                <a:cxn ang="0">
                  <a:pos x="55" y="49"/>
                </a:cxn>
                <a:cxn ang="0">
                  <a:pos x="61" y="43"/>
                </a:cxn>
                <a:cxn ang="0">
                  <a:pos x="63" y="38"/>
                </a:cxn>
                <a:cxn ang="0">
                  <a:pos x="63" y="32"/>
                </a:cxn>
                <a:cxn ang="0">
                  <a:pos x="63" y="24"/>
                </a:cxn>
                <a:cxn ang="0">
                  <a:pos x="61" y="19"/>
                </a:cxn>
                <a:cxn ang="0">
                  <a:pos x="55" y="13"/>
                </a:cxn>
                <a:cxn ang="0">
                  <a:pos x="54" y="7"/>
                </a:cxn>
                <a:cxn ang="0">
                  <a:pos x="48" y="3"/>
                </a:cxn>
                <a:cxn ang="0">
                  <a:pos x="42" y="1"/>
                </a:cxn>
                <a:cxn ang="0">
                  <a:pos x="36" y="0"/>
                </a:cxn>
                <a:cxn ang="0">
                  <a:pos x="31" y="0"/>
                </a:cxn>
                <a:cxn ang="0">
                  <a:pos x="23" y="0"/>
                </a:cxn>
                <a:cxn ang="0">
                  <a:pos x="17" y="1"/>
                </a:cxn>
                <a:cxn ang="0">
                  <a:pos x="12" y="3"/>
                </a:cxn>
                <a:cxn ang="0">
                  <a:pos x="8" y="7"/>
                </a:cxn>
                <a:cxn ang="0">
                  <a:pos x="4" y="13"/>
                </a:cxn>
                <a:cxn ang="0">
                  <a:pos x="2" y="19"/>
                </a:cxn>
                <a:cxn ang="0">
                  <a:pos x="0" y="24"/>
                </a:cxn>
                <a:cxn ang="0">
                  <a:pos x="0" y="32"/>
                </a:cxn>
                <a:cxn ang="0">
                  <a:pos x="0" y="38"/>
                </a:cxn>
                <a:cxn ang="0">
                  <a:pos x="2" y="43"/>
                </a:cxn>
                <a:cxn ang="0">
                  <a:pos x="4" y="49"/>
                </a:cxn>
                <a:cxn ang="0">
                  <a:pos x="8" y="55"/>
                </a:cxn>
                <a:cxn ang="0">
                  <a:pos x="12" y="57"/>
                </a:cxn>
                <a:cxn ang="0">
                  <a:pos x="17" y="60"/>
                </a:cxn>
                <a:cxn ang="0">
                  <a:pos x="23" y="62"/>
                </a:cxn>
                <a:cxn ang="0">
                  <a:pos x="31" y="64"/>
                </a:cxn>
                <a:cxn ang="0">
                  <a:pos x="31" y="64"/>
                </a:cxn>
              </a:cxnLst>
              <a:rect l="0" t="0" r="r" b="b"/>
              <a:pathLst>
                <a:path w="63" h="64">
                  <a:moveTo>
                    <a:pt x="31" y="64"/>
                  </a:moveTo>
                  <a:lnTo>
                    <a:pt x="36" y="62"/>
                  </a:lnTo>
                  <a:lnTo>
                    <a:pt x="42" y="60"/>
                  </a:lnTo>
                  <a:lnTo>
                    <a:pt x="48" y="57"/>
                  </a:lnTo>
                  <a:lnTo>
                    <a:pt x="54" y="55"/>
                  </a:lnTo>
                  <a:lnTo>
                    <a:pt x="55" y="49"/>
                  </a:lnTo>
                  <a:lnTo>
                    <a:pt x="61" y="43"/>
                  </a:lnTo>
                  <a:lnTo>
                    <a:pt x="63" y="38"/>
                  </a:lnTo>
                  <a:lnTo>
                    <a:pt x="63" y="32"/>
                  </a:lnTo>
                  <a:lnTo>
                    <a:pt x="63" y="24"/>
                  </a:lnTo>
                  <a:lnTo>
                    <a:pt x="61" y="19"/>
                  </a:lnTo>
                  <a:lnTo>
                    <a:pt x="55" y="13"/>
                  </a:lnTo>
                  <a:lnTo>
                    <a:pt x="54" y="7"/>
                  </a:lnTo>
                  <a:lnTo>
                    <a:pt x="48" y="3"/>
                  </a:lnTo>
                  <a:lnTo>
                    <a:pt x="42" y="1"/>
                  </a:lnTo>
                  <a:lnTo>
                    <a:pt x="36" y="0"/>
                  </a:lnTo>
                  <a:lnTo>
                    <a:pt x="31" y="0"/>
                  </a:lnTo>
                  <a:lnTo>
                    <a:pt x="23" y="0"/>
                  </a:lnTo>
                  <a:lnTo>
                    <a:pt x="17" y="1"/>
                  </a:lnTo>
                  <a:lnTo>
                    <a:pt x="12" y="3"/>
                  </a:lnTo>
                  <a:lnTo>
                    <a:pt x="8" y="7"/>
                  </a:lnTo>
                  <a:lnTo>
                    <a:pt x="4" y="13"/>
                  </a:lnTo>
                  <a:lnTo>
                    <a:pt x="2" y="19"/>
                  </a:lnTo>
                  <a:lnTo>
                    <a:pt x="0" y="24"/>
                  </a:lnTo>
                  <a:lnTo>
                    <a:pt x="0" y="32"/>
                  </a:lnTo>
                  <a:lnTo>
                    <a:pt x="0" y="38"/>
                  </a:lnTo>
                  <a:lnTo>
                    <a:pt x="2" y="43"/>
                  </a:lnTo>
                  <a:lnTo>
                    <a:pt x="4" y="49"/>
                  </a:lnTo>
                  <a:lnTo>
                    <a:pt x="8" y="55"/>
                  </a:lnTo>
                  <a:lnTo>
                    <a:pt x="12" y="57"/>
                  </a:lnTo>
                  <a:lnTo>
                    <a:pt x="17" y="60"/>
                  </a:lnTo>
                  <a:lnTo>
                    <a:pt x="23" y="62"/>
                  </a:lnTo>
                  <a:lnTo>
                    <a:pt x="31" y="64"/>
                  </a:lnTo>
                  <a:lnTo>
                    <a:pt x="31" y="64"/>
                  </a:lnTo>
                  <a:close/>
                </a:path>
              </a:pathLst>
            </a:custGeom>
            <a:solidFill>
              <a:srgbClr val="4F66AB"/>
            </a:solidFill>
            <a:ln w="9525">
              <a:noFill/>
              <a:round/>
              <a:headEnd/>
              <a:tailEnd/>
            </a:ln>
          </p:spPr>
          <p:txBody>
            <a:bodyPr>
              <a:prstTxWarp prst="textNoShape">
                <a:avLst/>
              </a:prstTxWarp>
            </a:bodyPr>
            <a:lstStyle/>
            <a:p>
              <a:endParaRPr lang="es-MX"/>
            </a:p>
          </p:txBody>
        </p:sp>
        <p:sp>
          <p:nvSpPr>
            <p:cNvPr id="130102" name="Freeform 54"/>
            <p:cNvSpPr>
              <a:spLocks/>
            </p:cNvSpPr>
            <p:nvPr/>
          </p:nvSpPr>
          <p:spPr bwMode="auto">
            <a:xfrm>
              <a:off x="3122" y="2576"/>
              <a:ext cx="34" cy="33"/>
            </a:xfrm>
            <a:custGeom>
              <a:avLst/>
              <a:gdLst/>
              <a:ahLst/>
              <a:cxnLst>
                <a:cxn ang="0">
                  <a:pos x="34" y="64"/>
                </a:cxn>
                <a:cxn ang="0">
                  <a:pos x="40" y="62"/>
                </a:cxn>
                <a:cxn ang="0">
                  <a:pos x="46" y="60"/>
                </a:cxn>
                <a:cxn ang="0">
                  <a:pos x="51" y="57"/>
                </a:cxn>
                <a:cxn ang="0">
                  <a:pos x="57" y="55"/>
                </a:cxn>
                <a:cxn ang="0">
                  <a:pos x="61" y="49"/>
                </a:cxn>
                <a:cxn ang="0">
                  <a:pos x="65" y="45"/>
                </a:cxn>
                <a:cxn ang="0">
                  <a:pos x="66" y="38"/>
                </a:cxn>
                <a:cxn ang="0">
                  <a:pos x="68" y="34"/>
                </a:cxn>
                <a:cxn ang="0">
                  <a:pos x="66" y="26"/>
                </a:cxn>
                <a:cxn ang="0">
                  <a:pos x="65" y="19"/>
                </a:cxn>
                <a:cxn ang="0">
                  <a:pos x="61" y="13"/>
                </a:cxn>
                <a:cxn ang="0">
                  <a:pos x="57" y="9"/>
                </a:cxn>
                <a:cxn ang="0">
                  <a:pos x="51" y="3"/>
                </a:cxn>
                <a:cxn ang="0">
                  <a:pos x="46" y="1"/>
                </a:cxn>
                <a:cxn ang="0">
                  <a:pos x="40" y="0"/>
                </a:cxn>
                <a:cxn ang="0">
                  <a:pos x="34" y="0"/>
                </a:cxn>
                <a:cxn ang="0">
                  <a:pos x="26" y="0"/>
                </a:cxn>
                <a:cxn ang="0">
                  <a:pos x="21" y="1"/>
                </a:cxn>
                <a:cxn ang="0">
                  <a:pos x="15" y="3"/>
                </a:cxn>
                <a:cxn ang="0">
                  <a:pos x="9" y="9"/>
                </a:cxn>
                <a:cxn ang="0">
                  <a:pos x="6" y="13"/>
                </a:cxn>
                <a:cxn ang="0">
                  <a:pos x="4" y="19"/>
                </a:cxn>
                <a:cxn ang="0">
                  <a:pos x="0" y="26"/>
                </a:cxn>
                <a:cxn ang="0">
                  <a:pos x="0" y="34"/>
                </a:cxn>
                <a:cxn ang="0">
                  <a:pos x="0" y="38"/>
                </a:cxn>
                <a:cxn ang="0">
                  <a:pos x="4" y="45"/>
                </a:cxn>
                <a:cxn ang="0">
                  <a:pos x="6" y="49"/>
                </a:cxn>
                <a:cxn ang="0">
                  <a:pos x="9" y="55"/>
                </a:cxn>
                <a:cxn ang="0">
                  <a:pos x="15" y="57"/>
                </a:cxn>
                <a:cxn ang="0">
                  <a:pos x="21" y="60"/>
                </a:cxn>
                <a:cxn ang="0">
                  <a:pos x="26" y="62"/>
                </a:cxn>
                <a:cxn ang="0">
                  <a:pos x="34" y="64"/>
                </a:cxn>
                <a:cxn ang="0">
                  <a:pos x="34" y="64"/>
                </a:cxn>
              </a:cxnLst>
              <a:rect l="0" t="0" r="r" b="b"/>
              <a:pathLst>
                <a:path w="68" h="64">
                  <a:moveTo>
                    <a:pt x="34" y="64"/>
                  </a:moveTo>
                  <a:lnTo>
                    <a:pt x="40" y="62"/>
                  </a:lnTo>
                  <a:lnTo>
                    <a:pt x="46" y="60"/>
                  </a:lnTo>
                  <a:lnTo>
                    <a:pt x="51" y="57"/>
                  </a:lnTo>
                  <a:lnTo>
                    <a:pt x="57" y="55"/>
                  </a:lnTo>
                  <a:lnTo>
                    <a:pt x="61" y="49"/>
                  </a:lnTo>
                  <a:lnTo>
                    <a:pt x="65" y="45"/>
                  </a:lnTo>
                  <a:lnTo>
                    <a:pt x="66" y="38"/>
                  </a:lnTo>
                  <a:lnTo>
                    <a:pt x="68" y="34"/>
                  </a:lnTo>
                  <a:lnTo>
                    <a:pt x="66" y="26"/>
                  </a:lnTo>
                  <a:lnTo>
                    <a:pt x="65" y="19"/>
                  </a:lnTo>
                  <a:lnTo>
                    <a:pt x="61" y="13"/>
                  </a:lnTo>
                  <a:lnTo>
                    <a:pt x="57" y="9"/>
                  </a:lnTo>
                  <a:lnTo>
                    <a:pt x="51" y="3"/>
                  </a:lnTo>
                  <a:lnTo>
                    <a:pt x="46" y="1"/>
                  </a:lnTo>
                  <a:lnTo>
                    <a:pt x="40" y="0"/>
                  </a:lnTo>
                  <a:lnTo>
                    <a:pt x="34" y="0"/>
                  </a:lnTo>
                  <a:lnTo>
                    <a:pt x="26" y="0"/>
                  </a:lnTo>
                  <a:lnTo>
                    <a:pt x="21" y="1"/>
                  </a:lnTo>
                  <a:lnTo>
                    <a:pt x="15" y="3"/>
                  </a:lnTo>
                  <a:lnTo>
                    <a:pt x="9" y="9"/>
                  </a:lnTo>
                  <a:lnTo>
                    <a:pt x="6" y="13"/>
                  </a:lnTo>
                  <a:lnTo>
                    <a:pt x="4" y="19"/>
                  </a:lnTo>
                  <a:lnTo>
                    <a:pt x="0" y="26"/>
                  </a:lnTo>
                  <a:lnTo>
                    <a:pt x="0" y="34"/>
                  </a:lnTo>
                  <a:lnTo>
                    <a:pt x="0" y="38"/>
                  </a:lnTo>
                  <a:lnTo>
                    <a:pt x="4" y="45"/>
                  </a:lnTo>
                  <a:lnTo>
                    <a:pt x="6" y="49"/>
                  </a:lnTo>
                  <a:lnTo>
                    <a:pt x="9" y="55"/>
                  </a:lnTo>
                  <a:lnTo>
                    <a:pt x="15" y="57"/>
                  </a:lnTo>
                  <a:lnTo>
                    <a:pt x="21" y="60"/>
                  </a:lnTo>
                  <a:lnTo>
                    <a:pt x="26" y="62"/>
                  </a:lnTo>
                  <a:lnTo>
                    <a:pt x="34" y="64"/>
                  </a:lnTo>
                  <a:lnTo>
                    <a:pt x="34" y="64"/>
                  </a:lnTo>
                  <a:close/>
                </a:path>
              </a:pathLst>
            </a:custGeom>
            <a:solidFill>
              <a:srgbClr val="4F66AB"/>
            </a:solidFill>
            <a:ln w="9525">
              <a:noFill/>
              <a:round/>
              <a:headEnd/>
              <a:tailEnd/>
            </a:ln>
          </p:spPr>
          <p:txBody>
            <a:bodyPr>
              <a:prstTxWarp prst="textNoShape">
                <a:avLst/>
              </a:prstTxWarp>
            </a:bodyPr>
            <a:lstStyle/>
            <a:p>
              <a:endParaRPr lang="es-MX"/>
            </a:p>
          </p:txBody>
        </p:sp>
        <p:sp>
          <p:nvSpPr>
            <p:cNvPr id="130103" name="Freeform 55"/>
            <p:cNvSpPr>
              <a:spLocks/>
            </p:cNvSpPr>
            <p:nvPr/>
          </p:nvSpPr>
          <p:spPr bwMode="auto">
            <a:xfrm>
              <a:off x="3168" y="2519"/>
              <a:ext cx="31" cy="33"/>
            </a:xfrm>
            <a:custGeom>
              <a:avLst/>
              <a:gdLst/>
              <a:ahLst/>
              <a:cxnLst>
                <a:cxn ang="0">
                  <a:pos x="32" y="65"/>
                </a:cxn>
                <a:cxn ang="0">
                  <a:pos x="38" y="65"/>
                </a:cxn>
                <a:cxn ang="0">
                  <a:pos x="44" y="61"/>
                </a:cxn>
                <a:cxn ang="0">
                  <a:pos x="50" y="59"/>
                </a:cxn>
                <a:cxn ang="0">
                  <a:pos x="53" y="56"/>
                </a:cxn>
                <a:cxn ang="0">
                  <a:pos x="57" y="50"/>
                </a:cxn>
                <a:cxn ang="0">
                  <a:pos x="61" y="46"/>
                </a:cxn>
                <a:cxn ang="0">
                  <a:pos x="63" y="39"/>
                </a:cxn>
                <a:cxn ang="0">
                  <a:pos x="63" y="35"/>
                </a:cxn>
                <a:cxn ang="0">
                  <a:pos x="63" y="27"/>
                </a:cxn>
                <a:cxn ang="0">
                  <a:pos x="61" y="19"/>
                </a:cxn>
                <a:cxn ang="0">
                  <a:pos x="57" y="14"/>
                </a:cxn>
                <a:cxn ang="0">
                  <a:pos x="53" y="10"/>
                </a:cxn>
                <a:cxn ang="0">
                  <a:pos x="50" y="6"/>
                </a:cxn>
                <a:cxn ang="0">
                  <a:pos x="44" y="4"/>
                </a:cxn>
                <a:cxn ang="0">
                  <a:pos x="38" y="0"/>
                </a:cxn>
                <a:cxn ang="0">
                  <a:pos x="32" y="0"/>
                </a:cxn>
                <a:cxn ang="0">
                  <a:pos x="27" y="0"/>
                </a:cxn>
                <a:cxn ang="0">
                  <a:pos x="19" y="4"/>
                </a:cxn>
                <a:cxn ang="0">
                  <a:pos x="13" y="6"/>
                </a:cxn>
                <a:cxn ang="0">
                  <a:pos x="10" y="10"/>
                </a:cxn>
                <a:cxn ang="0">
                  <a:pos x="4" y="14"/>
                </a:cxn>
                <a:cxn ang="0">
                  <a:pos x="2" y="19"/>
                </a:cxn>
                <a:cxn ang="0">
                  <a:pos x="0" y="27"/>
                </a:cxn>
                <a:cxn ang="0">
                  <a:pos x="0" y="35"/>
                </a:cxn>
                <a:cxn ang="0">
                  <a:pos x="0" y="39"/>
                </a:cxn>
                <a:cxn ang="0">
                  <a:pos x="2" y="46"/>
                </a:cxn>
                <a:cxn ang="0">
                  <a:pos x="4" y="50"/>
                </a:cxn>
                <a:cxn ang="0">
                  <a:pos x="10" y="56"/>
                </a:cxn>
                <a:cxn ang="0">
                  <a:pos x="13" y="59"/>
                </a:cxn>
                <a:cxn ang="0">
                  <a:pos x="19" y="61"/>
                </a:cxn>
                <a:cxn ang="0">
                  <a:pos x="27" y="65"/>
                </a:cxn>
                <a:cxn ang="0">
                  <a:pos x="32" y="65"/>
                </a:cxn>
                <a:cxn ang="0">
                  <a:pos x="32" y="65"/>
                </a:cxn>
              </a:cxnLst>
              <a:rect l="0" t="0" r="r" b="b"/>
              <a:pathLst>
                <a:path w="63" h="65">
                  <a:moveTo>
                    <a:pt x="32" y="65"/>
                  </a:moveTo>
                  <a:lnTo>
                    <a:pt x="38" y="65"/>
                  </a:lnTo>
                  <a:lnTo>
                    <a:pt x="44" y="61"/>
                  </a:lnTo>
                  <a:lnTo>
                    <a:pt x="50" y="59"/>
                  </a:lnTo>
                  <a:lnTo>
                    <a:pt x="53" y="56"/>
                  </a:lnTo>
                  <a:lnTo>
                    <a:pt x="57" y="50"/>
                  </a:lnTo>
                  <a:lnTo>
                    <a:pt x="61" y="46"/>
                  </a:lnTo>
                  <a:lnTo>
                    <a:pt x="63" y="39"/>
                  </a:lnTo>
                  <a:lnTo>
                    <a:pt x="63" y="35"/>
                  </a:lnTo>
                  <a:lnTo>
                    <a:pt x="63" y="27"/>
                  </a:lnTo>
                  <a:lnTo>
                    <a:pt x="61" y="19"/>
                  </a:lnTo>
                  <a:lnTo>
                    <a:pt x="57" y="14"/>
                  </a:lnTo>
                  <a:lnTo>
                    <a:pt x="53" y="10"/>
                  </a:lnTo>
                  <a:lnTo>
                    <a:pt x="50" y="6"/>
                  </a:lnTo>
                  <a:lnTo>
                    <a:pt x="44" y="4"/>
                  </a:lnTo>
                  <a:lnTo>
                    <a:pt x="38" y="0"/>
                  </a:lnTo>
                  <a:lnTo>
                    <a:pt x="32" y="0"/>
                  </a:lnTo>
                  <a:lnTo>
                    <a:pt x="27" y="0"/>
                  </a:lnTo>
                  <a:lnTo>
                    <a:pt x="19" y="4"/>
                  </a:lnTo>
                  <a:lnTo>
                    <a:pt x="13" y="6"/>
                  </a:lnTo>
                  <a:lnTo>
                    <a:pt x="10" y="10"/>
                  </a:lnTo>
                  <a:lnTo>
                    <a:pt x="4" y="14"/>
                  </a:lnTo>
                  <a:lnTo>
                    <a:pt x="2" y="19"/>
                  </a:lnTo>
                  <a:lnTo>
                    <a:pt x="0" y="27"/>
                  </a:lnTo>
                  <a:lnTo>
                    <a:pt x="0" y="35"/>
                  </a:lnTo>
                  <a:lnTo>
                    <a:pt x="0" y="39"/>
                  </a:lnTo>
                  <a:lnTo>
                    <a:pt x="2" y="46"/>
                  </a:lnTo>
                  <a:lnTo>
                    <a:pt x="4" y="50"/>
                  </a:lnTo>
                  <a:lnTo>
                    <a:pt x="10" y="56"/>
                  </a:lnTo>
                  <a:lnTo>
                    <a:pt x="13" y="59"/>
                  </a:lnTo>
                  <a:lnTo>
                    <a:pt x="19" y="61"/>
                  </a:lnTo>
                  <a:lnTo>
                    <a:pt x="27" y="65"/>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0104" name="Freeform 56"/>
            <p:cNvSpPr>
              <a:spLocks/>
            </p:cNvSpPr>
            <p:nvPr/>
          </p:nvSpPr>
          <p:spPr bwMode="auto">
            <a:xfrm>
              <a:off x="3212" y="2462"/>
              <a:ext cx="33" cy="33"/>
            </a:xfrm>
            <a:custGeom>
              <a:avLst/>
              <a:gdLst/>
              <a:ahLst/>
              <a:cxnLst>
                <a:cxn ang="0">
                  <a:pos x="30" y="65"/>
                </a:cxn>
                <a:cxn ang="0">
                  <a:pos x="36" y="63"/>
                </a:cxn>
                <a:cxn ang="0">
                  <a:pos x="43" y="61"/>
                </a:cxn>
                <a:cxn ang="0">
                  <a:pos x="47" y="57"/>
                </a:cxn>
                <a:cxn ang="0">
                  <a:pos x="55" y="54"/>
                </a:cxn>
                <a:cxn ang="0">
                  <a:pos x="57" y="50"/>
                </a:cxn>
                <a:cxn ang="0">
                  <a:pos x="60" y="44"/>
                </a:cxn>
                <a:cxn ang="0">
                  <a:pos x="62" y="38"/>
                </a:cxn>
                <a:cxn ang="0">
                  <a:pos x="64" y="31"/>
                </a:cxn>
                <a:cxn ang="0">
                  <a:pos x="62" y="25"/>
                </a:cxn>
                <a:cxn ang="0">
                  <a:pos x="60" y="19"/>
                </a:cxn>
                <a:cxn ang="0">
                  <a:pos x="57" y="14"/>
                </a:cxn>
                <a:cxn ang="0">
                  <a:pos x="55" y="10"/>
                </a:cxn>
                <a:cxn ang="0">
                  <a:pos x="47" y="6"/>
                </a:cxn>
                <a:cxn ang="0">
                  <a:pos x="43" y="2"/>
                </a:cxn>
                <a:cxn ang="0">
                  <a:pos x="36" y="0"/>
                </a:cxn>
                <a:cxn ang="0">
                  <a:pos x="30" y="0"/>
                </a:cxn>
                <a:cxn ang="0">
                  <a:pos x="24" y="0"/>
                </a:cxn>
                <a:cxn ang="0">
                  <a:pos x="17" y="2"/>
                </a:cxn>
                <a:cxn ang="0">
                  <a:pos x="13" y="6"/>
                </a:cxn>
                <a:cxn ang="0">
                  <a:pos x="9" y="10"/>
                </a:cxn>
                <a:cxn ang="0">
                  <a:pos x="3" y="14"/>
                </a:cxn>
                <a:cxn ang="0">
                  <a:pos x="1" y="19"/>
                </a:cxn>
                <a:cxn ang="0">
                  <a:pos x="0" y="25"/>
                </a:cxn>
                <a:cxn ang="0">
                  <a:pos x="0" y="31"/>
                </a:cxn>
                <a:cxn ang="0">
                  <a:pos x="0" y="38"/>
                </a:cxn>
                <a:cxn ang="0">
                  <a:pos x="1" y="44"/>
                </a:cxn>
                <a:cxn ang="0">
                  <a:pos x="3" y="50"/>
                </a:cxn>
                <a:cxn ang="0">
                  <a:pos x="9" y="54"/>
                </a:cxn>
                <a:cxn ang="0">
                  <a:pos x="13" y="57"/>
                </a:cxn>
                <a:cxn ang="0">
                  <a:pos x="17" y="61"/>
                </a:cxn>
                <a:cxn ang="0">
                  <a:pos x="24" y="63"/>
                </a:cxn>
                <a:cxn ang="0">
                  <a:pos x="30" y="65"/>
                </a:cxn>
                <a:cxn ang="0">
                  <a:pos x="30" y="65"/>
                </a:cxn>
              </a:cxnLst>
              <a:rect l="0" t="0" r="r" b="b"/>
              <a:pathLst>
                <a:path w="64" h="65">
                  <a:moveTo>
                    <a:pt x="30" y="65"/>
                  </a:moveTo>
                  <a:lnTo>
                    <a:pt x="36" y="63"/>
                  </a:lnTo>
                  <a:lnTo>
                    <a:pt x="43" y="61"/>
                  </a:lnTo>
                  <a:lnTo>
                    <a:pt x="47" y="57"/>
                  </a:lnTo>
                  <a:lnTo>
                    <a:pt x="55" y="54"/>
                  </a:lnTo>
                  <a:lnTo>
                    <a:pt x="57" y="50"/>
                  </a:lnTo>
                  <a:lnTo>
                    <a:pt x="60" y="44"/>
                  </a:lnTo>
                  <a:lnTo>
                    <a:pt x="62" y="38"/>
                  </a:lnTo>
                  <a:lnTo>
                    <a:pt x="64" y="31"/>
                  </a:lnTo>
                  <a:lnTo>
                    <a:pt x="62" y="25"/>
                  </a:lnTo>
                  <a:lnTo>
                    <a:pt x="60" y="19"/>
                  </a:lnTo>
                  <a:lnTo>
                    <a:pt x="57" y="14"/>
                  </a:lnTo>
                  <a:lnTo>
                    <a:pt x="55" y="10"/>
                  </a:lnTo>
                  <a:lnTo>
                    <a:pt x="47" y="6"/>
                  </a:lnTo>
                  <a:lnTo>
                    <a:pt x="43" y="2"/>
                  </a:lnTo>
                  <a:lnTo>
                    <a:pt x="36" y="0"/>
                  </a:lnTo>
                  <a:lnTo>
                    <a:pt x="30" y="0"/>
                  </a:lnTo>
                  <a:lnTo>
                    <a:pt x="24" y="0"/>
                  </a:lnTo>
                  <a:lnTo>
                    <a:pt x="17" y="2"/>
                  </a:lnTo>
                  <a:lnTo>
                    <a:pt x="13" y="6"/>
                  </a:lnTo>
                  <a:lnTo>
                    <a:pt x="9" y="10"/>
                  </a:lnTo>
                  <a:lnTo>
                    <a:pt x="3" y="14"/>
                  </a:lnTo>
                  <a:lnTo>
                    <a:pt x="1" y="19"/>
                  </a:lnTo>
                  <a:lnTo>
                    <a:pt x="0" y="25"/>
                  </a:lnTo>
                  <a:lnTo>
                    <a:pt x="0" y="31"/>
                  </a:lnTo>
                  <a:lnTo>
                    <a:pt x="0" y="38"/>
                  </a:lnTo>
                  <a:lnTo>
                    <a:pt x="1" y="44"/>
                  </a:lnTo>
                  <a:lnTo>
                    <a:pt x="3" y="50"/>
                  </a:lnTo>
                  <a:lnTo>
                    <a:pt x="9" y="54"/>
                  </a:lnTo>
                  <a:lnTo>
                    <a:pt x="13" y="57"/>
                  </a:lnTo>
                  <a:lnTo>
                    <a:pt x="17" y="61"/>
                  </a:lnTo>
                  <a:lnTo>
                    <a:pt x="24" y="63"/>
                  </a:lnTo>
                  <a:lnTo>
                    <a:pt x="30" y="65"/>
                  </a:lnTo>
                  <a:lnTo>
                    <a:pt x="30"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0105" name="Freeform 57"/>
            <p:cNvSpPr>
              <a:spLocks/>
            </p:cNvSpPr>
            <p:nvPr/>
          </p:nvSpPr>
          <p:spPr bwMode="auto">
            <a:xfrm>
              <a:off x="3256" y="2405"/>
              <a:ext cx="33" cy="33"/>
            </a:xfrm>
            <a:custGeom>
              <a:avLst/>
              <a:gdLst/>
              <a:ahLst/>
              <a:cxnLst>
                <a:cxn ang="0">
                  <a:pos x="32" y="65"/>
                </a:cxn>
                <a:cxn ang="0">
                  <a:pos x="40" y="63"/>
                </a:cxn>
                <a:cxn ang="0">
                  <a:pos x="46" y="61"/>
                </a:cxn>
                <a:cxn ang="0">
                  <a:pos x="51" y="59"/>
                </a:cxn>
                <a:cxn ang="0">
                  <a:pos x="57" y="56"/>
                </a:cxn>
                <a:cxn ang="0">
                  <a:pos x="61" y="50"/>
                </a:cxn>
                <a:cxn ang="0">
                  <a:pos x="63" y="44"/>
                </a:cxn>
                <a:cxn ang="0">
                  <a:pos x="65" y="38"/>
                </a:cxn>
                <a:cxn ang="0">
                  <a:pos x="67" y="33"/>
                </a:cxn>
                <a:cxn ang="0">
                  <a:pos x="65" y="27"/>
                </a:cxn>
                <a:cxn ang="0">
                  <a:pos x="63" y="19"/>
                </a:cxn>
                <a:cxn ang="0">
                  <a:pos x="61" y="14"/>
                </a:cxn>
                <a:cxn ang="0">
                  <a:pos x="57" y="10"/>
                </a:cxn>
                <a:cxn ang="0">
                  <a:pos x="51" y="6"/>
                </a:cxn>
                <a:cxn ang="0">
                  <a:pos x="46" y="2"/>
                </a:cxn>
                <a:cxn ang="0">
                  <a:pos x="40" y="0"/>
                </a:cxn>
                <a:cxn ang="0">
                  <a:pos x="32" y="0"/>
                </a:cxn>
                <a:cxn ang="0">
                  <a:pos x="27" y="0"/>
                </a:cxn>
                <a:cxn ang="0">
                  <a:pos x="21" y="2"/>
                </a:cxn>
                <a:cxn ang="0">
                  <a:pos x="13" y="6"/>
                </a:cxn>
                <a:cxn ang="0">
                  <a:pos x="9" y="10"/>
                </a:cxn>
                <a:cxn ang="0">
                  <a:pos x="6" y="14"/>
                </a:cxn>
                <a:cxn ang="0">
                  <a:pos x="2" y="19"/>
                </a:cxn>
                <a:cxn ang="0">
                  <a:pos x="0" y="27"/>
                </a:cxn>
                <a:cxn ang="0">
                  <a:pos x="0" y="33"/>
                </a:cxn>
                <a:cxn ang="0">
                  <a:pos x="0" y="38"/>
                </a:cxn>
                <a:cxn ang="0">
                  <a:pos x="2" y="44"/>
                </a:cxn>
                <a:cxn ang="0">
                  <a:pos x="6" y="50"/>
                </a:cxn>
                <a:cxn ang="0">
                  <a:pos x="9" y="56"/>
                </a:cxn>
                <a:cxn ang="0">
                  <a:pos x="13" y="59"/>
                </a:cxn>
                <a:cxn ang="0">
                  <a:pos x="21" y="61"/>
                </a:cxn>
                <a:cxn ang="0">
                  <a:pos x="27" y="63"/>
                </a:cxn>
                <a:cxn ang="0">
                  <a:pos x="32" y="65"/>
                </a:cxn>
                <a:cxn ang="0">
                  <a:pos x="32" y="65"/>
                </a:cxn>
              </a:cxnLst>
              <a:rect l="0" t="0" r="r" b="b"/>
              <a:pathLst>
                <a:path w="67" h="65">
                  <a:moveTo>
                    <a:pt x="32" y="65"/>
                  </a:moveTo>
                  <a:lnTo>
                    <a:pt x="40" y="63"/>
                  </a:lnTo>
                  <a:lnTo>
                    <a:pt x="46" y="61"/>
                  </a:lnTo>
                  <a:lnTo>
                    <a:pt x="51" y="59"/>
                  </a:lnTo>
                  <a:lnTo>
                    <a:pt x="57" y="56"/>
                  </a:lnTo>
                  <a:lnTo>
                    <a:pt x="61" y="50"/>
                  </a:lnTo>
                  <a:lnTo>
                    <a:pt x="63" y="44"/>
                  </a:lnTo>
                  <a:lnTo>
                    <a:pt x="65" y="38"/>
                  </a:lnTo>
                  <a:lnTo>
                    <a:pt x="67" y="33"/>
                  </a:lnTo>
                  <a:lnTo>
                    <a:pt x="65" y="27"/>
                  </a:lnTo>
                  <a:lnTo>
                    <a:pt x="63" y="19"/>
                  </a:lnTo>
                  <a:lnTo>
                    <a:pt x="61" y="14"/>
                  </a:lnTo>
                  <a:lnTo>
                    <a:pt x="57" y="10"/>
                  </a:lnTo>
                  <a:lnTo>
                    <a:pt x="51" y="6"/>
                  </a:lnTo>
                  <a:lnTo>
                    <a:pt x="46" y="2"/>
                  </a:lnTo>
                  <a:lnTo>
                    <a:pt x="40" y="0"/>
                  </a:lnTo>
                  <a:lnTo>
                    <a:pt x="32" y="0"/>
                  </a:lnTo>
                  <a:lnTo>
                    <a:pt x="27" y="0"/>
                  </a:lnTo>
                  <a:lnTo>
                    <a:pt x="21" y="2"/>
                  </a:lnTo>
                  <a:lnTo>
                    <a:pt x="13" y="6"/>
                  </a:lnTo>
                  <a:lnTo>
                    <a:pt x="9" y="10"/>
                  </a:lnTo>
                  <a:lnTo>
                    <a:pt x="6" y="14"/>
                  </a:lnTo>
                  <a:lnTo>
                    <a:pt x="2" y="19"/>
                  </a:lnTo>
                  <a:lnTo>
                    <a:pt x="0" y="27"/>
                  </a:lnTo>
                  <a:lnTo>
                    <a:pt x="0" y="33"/>
                  </a:lnTo>
                  <a:lnTo>
                    <a:pt x="0" y="38"/>
                  </a:lnTo>
                  <a:lnTo>
                    <a:pt x="2" y="44"/>
                  </a:lnTo>
                  <a:lnTo>
                    <a:pt x="6" y="50"/>
                  </a:lnTo>
                  <a:lnTo>
                    <a:pt x="9" y="56"/>
                  </a:lnTo>
                  <a:lnTo>
                    <a:pt x="13" y="59"/>
                  </a:lnTo>
                  <a:lnTo>
                    <a:pt x="21" y="61"/>
                  </a:lnTo>
                  <a:lnTo>
                    <a:pt x="27" y="63"/>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0106" name="Freeform 58"/>
            <p:cNvSpPr>
              <a:spLocks/>
            </p:cNvSpPr>
            <p:nvPr/>
          </p:nvSpPr>
          <p:spPr bwMode="auto">
            <a:xfrm>
              <a:off x="3302" y="2349"/>
              <a:ext cx="31" cy="32"/>
            </a:xfrm>
            <a:custGeom>
              <a:avLst/>
              <a:gdLst/>
              <a:ahLst/>
              <a:cxnLst>
                <a:cxn ang="0">
                  <a:pos x="33" y="65"/>
                </a:cxn>
                <a:cxn ang="0">
                  <a:pos x="36" y="63"/>
                </a:cxn>
                <a:cxn ang="0">
                  <a:pos x="44" y="61"/>
                </a:cxn>
                <a:cxn ang="0">
                  <a:pos x="48" y="57"/>
                </a:cxn>
                <a:cxn ang="0">
                  <a:pos x="53" y="53"/>
                </a:cxn>
                <a:cxn ang="0">
                  <a:pos x="57" y="48"/>
                </a:cxn>
                <a:cxn ang="0">
                  <a:pos x="61" y="42"/>
                </a:cxn>
                <a:cxn ang="0">
                  <a:pos x="63" y="36"/>
                </a:cxn>
                <a:cxn ang="0">
                  <a:pos x="63" y="31"/>
                </a:cxn>
                <a:cxn ang="0">
                  <a:pos x="63" y="25"/>
                </a:cxn>
                <a:cxn ang="0">
                  <a:pos x="61" y="17"/>
                </a:cxn>
                <a:cxn ang="0">
                  <a:pos x="57" y="12"/>
                </a:cxn>
                <a:cxn ang="0">
                  <a:pos x="53" y="8"/>
                </a:cxn>
                <a:cxn ang="0">
                  <a:pos x="48" y="4"/>
                </a:cxn>
                <a:cxn ang="0">
                  <a:pos x="44" y="2"/>
                </a:cxn>
                <a:cxn ang="0">
                  <a:pos x="36" y="0"/>
                </a:cxn>
                <a:cxn ang="0">
                  <a:pos x="33" y="0"/>
                </a:cxn>
                <a:cxn ang="0">
                  <a:pos x="25" y="0"/>
                </a:cxn>
                <a:cxn ang="0">
                  <a:pos x="19" y="2"/>
                </a:cxn>
                <a:cxn ang="0">
                  <a:pos x="12" y="4"/>
                </a:cxn>
                <a:cxn ang="0">
                  <a:pos x="8" y="8"/>
                </a:cxn>
                <a:cxn ang="0">
                  <a:pos x="4" y="12"/>
                </a:cxn>
                <a:cxn ang="0">
                  <a:pos x="2" y="17"/>
                </a:cxn>
                <a:cxn ang="0">
                  <a:pos x="0" y="25"/>
                </a:cxn>
                <a:cxn ang="0">
                  <a:pos x="0" y="31"/>
                </a:cxn>
                <a:cxn ang="0">
                  <a:pos x="0" y="36"/>
                </a:cxn>
                <a:cxn ang="0">
                  <a:pos x="2" y="42"/>
                </a:cxn>
                <a:cxn ang="0">
                  <a:pos x="4" y="48"/>
                </a:cxn>
                <a:cxn ang="0">
                  <a:pos x="8" y="53"/>
                </a:cxn>
                <a:cxn ang="0">
                  <a:pos x="12" y="57"/>
                </a:cxn>
                <a:cxn ang="0">
                  <a:pos x="19" y="61"/>
                </a:cxn>
                <a:cxn ang="0">
                  <a:pos x="25" y="63"/>
                </a:cxn>
                <a:cxn ang="0">
                  <a:pos x="33" y="65"/>
                </a:cxn>
                <a:cxn ang="0">
                  <a:pos x="33" y="65"/>
                </a:cxn>
              </a:cxnLst>
              <a:rect l="0" t="0" r="r" b="b"/>
              <a:pathLst>
                <a:path w="63" h="65">
                  <a:moveTo>
                    <a:pt x="33" y="65"/>
                  </a:moveTo>
                  <a:lnTo>
                    <a:pt x="36" y="63"/>
                  </a:lnTo>
                  <a:lnTo>
                    <a:pt x="44" y="61"/>
                  </a:lnTo>
                  <a:lnTo>
                    <a:pt x="48" y="57"/>
                  </a:lnTo>
                  <a:lnTo>
                    <a:pt x="53" y="53"/>
                  </a:lnTo>
                  <a:lnTo>
                    <a:pt x="57" y="48"/>
                  </a:lnTo>
                  <a:lnTo>
                    <a:pt x="61" y="42"/>
                  </a:lnTo>
                  <a:lnTo>
                    <a:pt x="63" y="36"/>
                  </a:lnTo>
                  <a:lnTo>
                    <a:pt x="63" y="31"/>
                  </a:lnTo>
                  <a:lnTo>
                    <a:pt x="63" y="25"/>
                  </a:lnTo>
                  <a:lnTo>
                    <a:pt x="61" y="17"/>
                  </a:lnTo>
                  <a:lnTo>
                    <a:pt x="57" y="12"/>
                  </a:lnTo>
                  <a:lnTo>
                    <a:pt x="53" y="8"/>
                  </a:lnTo>
                  <a:lnTo>
                    <a:pt x="48" y="4"/>
                  </a:lnTo>
                  <a:lnTo>
                    <a:pt x="44" y="2"/>
                  </a:lnTo>
                  <a:lnTo>
                    <a:pt x="36" y="0"/>
                  </a:lnTo>
                  <a:lnTo>
                    <a:pt x="33" y="0"/>
                  </a:lnTo>
                  <a:lnTo>
                    <a:pt x="25" y="0"/>
                  </a:lnTo>
                  <a:lnTo>
                    <a:pt x="19" y="2"/>
                  </a:lnTo>
                  <a:lnTo>
                    <a:pt x="12" y="4"/>
                  </a:lnTo>
                  <a:lnTo>
                    <a:pt x="8" y="8"/>
                  </a:lnTo>
                  <a:lnTo>
                    <a:pt x="4" y="12"/>
                  </a:lnTo>
                  <a:lnTo>
                    <a:pt x="2" y="17"/>
                  </a:lnTo>
                  <a:lnTo>
                    <a:pt x="0" y="25"/>
                  </a:lnTo>
                  <a:lnTo>
                    <a:pt x="0" y="31"/>
                  </a:lnTo>
                  <a:lnTo>
                    <a:pt x="0" y="36"/>
                  </a:lnTo>
                  <a:lnTo>
                    <a:pt x="2" y="42"/>
                  </a:lnTo>
                  <a:lnTo>
                    <a:pt x="4" y="48"/>
                  </a:lnTo>
                  <a:lnTo>
                    <a:pt x="8" y="53"/>
                  </a:lnTo>
                  <a:lnTo>
                    <a:pt x="12" y="57"/>
                  </a:lnTo>
                  <a:lnTo>
                    <a:pt x="19" y="61"/>
                  </a:lnTo>
                  <a:lnTo>
                    <a:pt x="25" y="63"/>
                  </a:lnTo>
                  <a:lnTo>
                    <a:pt x="33" y="65"/>
                  </a:lnTo>
                  <a:lnTo>
                    <a:pt x="33"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0107" name="Freeform 59"/>
            <p:cNvSpPr>
              <a:spLocks/>
            </p:cNvSpPr>
            <p:nvPr/>
          </p:nvSpPr>
          <p:spPr bwMode="auto">
            <a:xfrm>
              <a:off x="3207" y="2594"/>
              <a:ext cx="33" cy="32"/>
            </a:xfrm>
            <a:custGeom>
              <a:avLst/>
              <a:gdLst/>
              <a:ahLst/>
              <a:cxnLst>
                <a:cxn ang="0">
                  <a:pos x="32" y="62"/>
                </a:cxn>
                <a:cxn ang="0">
                  <a:pos x="38" y="62"/>
                </a:cxn>
                <a:cxn ang="0">
                  <a:pos x="46" y="60"/>
                </a:cxn>
                <a:cxn ang="0">
                  <a:pos x="50" y="57"/>
                </a:cxn>
                <a:cxn ang="0">
                  <a:pos x="57" y="53"/>
                </a:cxn>
                <a:cxn ang="0">
                  <a:pos x="59" y="47"/>
                </a:cxn>
                <a:cxn ang="0">
                  <a:pos x="63" y="41"/>
                </a:cxn>
                <a:cxn ang="0">
                  <a:pos x="65" y="36"/>
                </a:cxn>
                <a:cxn ang="0">
                  <a:pos x="67" y="30"/>
                </a:cxn>
                <a:cxn ang="0">
                  <a:pos x="65" y="22"/>
                </a:cxn>
                <a:cxn ang="0">
                  <a:pos x="63" y="17"/>
                </a:cxn>
                <a:cxn ang="0">
                  <a:pos x="59" y="11"/>
                </a:cxn>
                <a:cxn ang="0">
                  <a:pos x="57" y="7"/>
                </a:cxn>
                <a:cxn ang="0">
                  <a:pos x="50" y="3"/>
                </a:cxn>
                <a:cxn ang="0">
                  <a:pos x="46" y="2"/>
                </a:cxn>
                <a:cxn ang="0">
                  <a:pos x="38" y="0"/>
                </a:cxn>
                <a:cxn ang="0">
                  <a:pos x="32" y="0"/>
                </a:cxn>
                <a:cxn ang="0">
                  <a:pos x="27" y="0"/>
                </a:cxn>
                <a:cxn ang="0">
                  <a:pos x="21" y="2"/>
                </a:cxn>
                <a:cxn ang="0">
                  <a:pos x="13" y="3"/>
                </a:cxn>
                <a:cxn ang="0">
                  <a:pos x="10" y="7"/>
                </a:cxn>
                <a:cxn ang="0">
                  <a:pos x="6" y="11"/>
                </a:cxn>
                <a:cxn ang="0">
                  <a:pos x="2" y="17"/>
                </a:cxn>
                <a:cxn ang="0">
                  <a:pos x="0" y="22"/>
                </a:cxn>
                <a:cxn ang="0">
                  <a:pos x="0" y="30"/>
                </a:cxn>
                <a:cxn ang="0">
                  <a:pos x="0" y="36"/>
                </a:cxn>
                <a:cxn ang="0">
                  <a:pos x="2" y="41"/>
                </a:cxn>
                <a:cxn ang="0">
                  <a:pos x="6" y="47"/>
                </a:cxn>
                <a:cxn ang="0">
                  <a:pos x="10" y="53"/>
                </a:cxn>
                <a:cxn ang="0">
                  <a:pos x="13" y="57"/>
                </a:cxn>
                <a:cxn ang="0">
                  <a:pos x="21" y="60"/>
                </a:cxn>
                <a:cxn ang="0">
                  <a:pos x="27" y="62"/>
                </a:cxn>
                <a:cxn ang="0">
                  <a:pos x="32" y="62"/>
                </a:cxn>
                <a:cxn ang="0">
                  <a:pos x="32" y="62"/>
                </a:cxn>
              </a:cxnLst>
              <a:rect l="0" t="0" r="r" b="b"/>
              <a:pathLst>
                <a:path w="67" h="62">
                  <a:moveTo>
                    <a:pt x="32" y="62"/>
                  </a:moveTo>
                  <a:lnTo>
                    <a:pt x="38" y="62"/>
                  </a:lnTo>
                  <a:lnTo>
                    <a:pt x="46" y="60"/>
                  </a:lnTo>
                  <a:lnTo>
                    <a:pt x="50" y="57"/>
                  </a:lnTo>
                  <a:lnTo>
                    <a:pt x="57" y="53"/>
                  </a:lnTo>
                  <a:lnTo>
                    <a:pt x="59" y="47"/>
                  </a:lnTo>
                  <a:lnTo>
                    <a:pt x="63" y="41"/>
                  </a:lnTo>
                  <a:lnTo>
                    <a:pt x="65" y="36"/>
                  </a:lnTo>
                  <a:lnTo>
                    <a:pt x="67" y="30"/>
                  </a:lnTo>
                  <a:lnTo>
                    <a:pt x="65" y="22"/>
                  </a:lnTo>
                  <a:lnTo>
                    <a:pt x="63" y="17"/>
                  </a:lnTo>
                  <a:lnTo>
                    <a:pt x="59" y="11"/>
                  </a:lnTo>
                  <a:lnTo>
                    <a:pt x="57" y="7"/>
                  </a:lnTo>
                  <a:lnTo>
                    <a:pt x="50" y="3"/>
                  </a:lnTo>
                  <a:lnTo>
                    <a:pt x="46" y="2"/>
                  </a:lnTo>
                  <a:lnTo>
                    <a:pt x="38" y="0"/>
                  </a:lnTo>
                  <a:lnTo>
                    <a:pt x="32" y="0"/>
                  </a:lnTo>
                  <a:lnTo>
                    <a:pt x="27" y="0"/>
                  </a:lnTo>
                  <a:lnTo>
                    <a:pt x="21" y="2"/>
                  </a:lnTo>
                  <a:lnTo>
                    <a:pt x="13" y="3"/>
                  </a:lnTo>
                  <a:lnTo>
                    <a:pt x="10" y="7"/>
                  </a:lnTo>
                  <a:lnTo>
                    <a:pt x="6" y="11"/>
                  </a:lnTo>
                  <a:lnTo>
                    <a:pt x="2" y="17"/>
                  </a:lnTo>
                  <a:lnTo>
                    <a:pt x="0" y="22"/>
                  </a:lnTo>
                  <a:lnTo>
                    <a:pt x="0" y="30"/>
                  </a:lnTo>
                  <a:lnTo>
                    <a:pt x="0" y="36"/>
                  </a:lnTo>
                  <a:lnTo>
                    <a:pt x="2" y="41"/>
                  </a:lnTo>
                  <a:lnTo>
                    <a:pt x="6" y="47"/>
                  </a:lnTo>
                  <a:lnTo>
                    <a:pt x="10" y="53"/>
                  </a:lnTo>
                  <a:lnTo>
                    <a:pt x="13" y="57"/>
                  </a:lnTo>
                  <a:lnTo>
                    <a:pt x="21" y="60"/>
                  </a:lnTo>
                  <a:lnTo>
                    <a:pt x="27" y="62"/>
                  </a:lnTo>
                  <a:lnTo>
                    <a:pt x="32" y="62"/>
                  </a:lnTo>
                  <a:lnTo>
                    <a:pt x="32" y="62"/>
                  </a:lnTo>
                  <a:close/>
                </a:path>
              </a:pathLst>
            </a:custGeom>
            <a:solidFill>
              <a:srgbClr val="4F66AB"/>
            </a:solidFill>
            <a:ln w="9525">
              <a:noFill/>
              <a:round/>
              <a:headEnd/>
              <a:tailEnd/>
            </a:ln>
          </p:spPr>
          <p:txBody>
            <a:bodyPr>
              <a:prstTxWarp prst="textNoShape">
                <a:avLst/>
              </a:prstTxWarp>
            </a:bodyPr>
            <a:lstStyle/>
            <a:p>
              <a:endParaRPr lang="es-MX"/>
            </a:p>
          </p:txBody>
        </p:sp>
        <p:sp>
          <p:nvSpPr>
            <p:cNvPr id="130108" name="Freeform 60"/>
            <p:cNvSpPr>
              <a:spLocks/>
            </p:cNvSpPr>
            <p:nvPr/>
          </p:nvSpPr>
          <p:spPr bwMode="auto">
            <a:xfrm>
              <a:off x="3251" y="2537"/>
              <a:ext cx="33" cy="33"/>
            </a:xfrm>
            <a:custGeom>
              <a:avLst/>
              <a:gdLst/>
              <a:ahLst/>
              <a:cxnLst>
                <a:cxn ang="0">
                  <a:pos x="33" y="64"/>
                </a:cxn>
                <a:cxn ang="0">
                  <a:pos x="38" y="62"/>
                </a:cxn>
                <a:cxn ang="0">
                  <a:pos x="44" y="60"/>
                </a:cxn>
                <a:cxn ang="0">
                  <a:pos x="50" y="57"/>
                </a:cxn>
                <a:cxn ang="0">
                  <a:pos x="56" y="53"/>
                </a:cxn>
                <a:cxn ang="0">
                  <a:pos x="59" y="49"/>
                </a:cxn>
                <a:cxn ang="0">
                  <a:pos x="61" y="43"/>
                </a:cxn>
                <a:cxn ang="0">
                  <a:pos x="63" y="36"/>
                </a:cxn>
                <a:cxn ang="0">
                  <a:pos x="65" y="30"/>
                </a:cxn>
                <a:cxn ang="0">
                  <a:pos x="63" y="24"/>
                </a:cxn>
                <a:cxn ang="0">
                  <a:pos x="61" y="19"/>
                </a:cxn>
                <a:cxn ang="0">
                  <a:pos x="59" y="11"/>
                </a:cxn>
                <a:cxn ang="0">
                  <a:pos x="56" y="9"/>
                </a:cxn>
                <a:cxn ang="0">
                  <a:pos x="50" y="3"/>
                </a:cxn>
                <a:cxn ang="0">
                  <a:pos x="44" y="2"/>
                </a:cxn>
                <a:cxn ang="0">
                  <a:pos x="38" y="0"/>
                </a:cxn>
                <a:cxn ang="0">
                  <a:pos x="33" y="0"/>
                </a:cxn>
                <a:cxn ang="0">
                  <a:pos x="27" y="0"/>
                </a:cxn>
                <a:cxn ang="0">
                  <a:pos x="19" y="2"/>
                </a:cxn>
                <a:cxn ang="0">
                  <a:pos x="14" y="3"/>
                </a:cxn>
                <a:cxn ang="0">
                  <a:pos x="10" y="9"/>
                </a:cxn>
                <a:cxn ang="0">
                  <a:pos x="6" y="11"/>
                </a:cxn>
                <a:cxn ang="0">
                  <a:pos x="2" y="19"/>
                </a:cxn>
                <a:cxn ang="0">
                  <a:pos x="0" y="24"/>
                </a:cxn>
                <a:cxn ang="0">
                  <a:pos x="0" y="30"/>
                </a:cxn>
                <a:cxn ang="0">
                  <a:pos x="0" y="36"/>
                </a:cxn>
                <a:cxn ang="0">
                  <a:pos x="2" y="43"/>
                </a:cxn>
                <a:cxn ang="0">
                  <a:pos x="6" y="49"/>
                </a:cxn>
                <a:cxn ang="0">
                  <a:pos x="10" y="53"/>
                </a:cxn>
                <a:cxn ang="0">
                  <a:pos x="14" y="57"/>
                </a:cxn>
                <a:cxn ang="0">
                  <a:pos x="19" y="60"/>
                </a:cxn>
                <a:cxn ang="0">
                  <a:pos x="27" y="62"/>
                </a:cxn>
                <a:cxn ang="0">
                  <a:pos x="33" y="64"/>
                </a:cxn>
                <a:cxn ang="0">
                  <a:pos x="33" y="64"/>
                </a:cxn>
              </a:cxnLst>
              <a:rect l="0" t="0" r="r" b="b"/>
              <a:pathLst>
                <a:path w="65" h="64">
                  <a:moveTo>
                    <a:pt x="33" y="64"/>
                  </a:moveTo>
                  <a:lnTo>
                    <a:pt x="38" y="62"/>
                  </a:lnTo>
                  <a:lnTo>
                    <a:pt x="44" y="60"/>
                  </a:lnTo>
                  <a:lnTo>
                    <a:pt x="50" y="57"/>
                  </a:lnTo>
                  <a:lnTo>
                    <a:pt x="56" y="53"/>
                  </a:lnTo>
                  <a:lnTo>
                    <a:pt x="59" y="49"/>
                  </a:lnTo>
                  <a:lnTo>
                    <a:pt x="61" y="43"/>
                  </a:lnTo>
                  <a:lnTo>
                    <a:pt x="63" y="36"/>
                  </a:lnTo>
                  <a:lnTo>
                    <a:pt x="65" y="30"/>
                  </a:lnTo>
                  <a:lnTo>
                    <a:pt x="63" y="24"/>
                  </a:lnTo>
                  <a:lnTo>
                    <a:pt x="61" y="19"/>
                  </a:lnTo>
                  <a:lnTo>
                    <a:pt x="59" y="11"/>
                  </a:lnTo>
                  <a:lnTo>
                    <a:pt x="56" y="9"/>
                  </a:lnTo>
                  <a:lnTo>
                    <a:pt x="50" y="3"/>
                  </a:lnTo>
                  <a:lnTo>
                    <a:pt x="44" y="2"/>
                  </a:lnTo>
                  <a:lnTo>
                    <a:pt x="38" y="0"/>
                  </a:lnTo>
                  <a:lnTo>
                    <a:pt x="33" y="0"/>
                  </a:lnTo>
                  <a:lnTo>
                    <a:pt x="27" y="0"/>
                  </a:lnTo>
                  <a:lnTo>
                    <a:pt x="19" y="2"/>
                  </a:lnTo>
                  <a:lnTo>
                    <a:pt x="14" y="3"/>
                  </a:lnTo>
                  <a:lnTo>
                    <a:pt x="10" y="9"/>
                  </a:lnTo>
                  <a:lnTo>
                    <a:pt x="6" y="11"/>
                  </a:lnTo>
                  <a:lnTo>
                    <a:pt x="2" y="19"/>
                  </a:lnTo>
                  <a:lnTo>
                    <a:pt x="0" y="24"/>
                  </a:lnTo>
                  <a:lnTo>
                    <a:pt x="0" y="30"/>
                  </a:lnTo>
                  <a:lnTo>
                    <a:pt x="0" y="36"/>
                  </a:lnTo>
                  <a:lnTo>
                    <a:pt x="2" y="43"/>
                  </a:lnTo>
                  <a:lnTo>
                    <a:pt x="6" y="49"/>
                  </a:lnTo>
                  <a:lnTo>
                    <a:pt x="10" y="53"/>
                  </a:lnTo>
                  <a:lnTo>
                    <a:pt x="14" y="57"/>
                  </a:lnTo>
                  <a:lnTo>
                    <a:pt x="19" y="60"/>
                  </a:lnTo>
                  <a:lnTo>
                    <a:pt x="27" y="62"/>
                  </a:lnTo>
                  <a:lnTo>
                    <a:pt x="33" y="64"/>
                  </a:lnTo>
                  <a:lnTo>
                    <a:pt x="33" y="64"/>
                  </a:lnTo>
                  <a:close/>
                </a:path>
              </a:pathLst>
            </a:custGeom>
            <a:solidFill>
              <a:srgbClr val="4F66AB"/>
            </a:solidFill>
            <a:ln w="9525">
              <a:noFill/>
              <a:round/>
              <a:headEnd/>
              <a:tailEnd/>
            </a:ln>
          </p:spPr>
          <p:txBody>
            <a:bodyPr>
              <a:prstTxWarp prst="textNoShape">
                <a:avLst/>
              </a:prstTxWarp>
            </a:bodyPr>
            <a:lstStyle/>
            <a:p>
              <a:endParaRPr lang="es-MX"/>
            </a:p>
          </p:txBody>
        </p:sp>
        <p:sp>
          <p:nvSpPr>
            <p:cNvPr id="130109" name="Freeform 61"/>
            <p:cNvSpPr>
              <a:spLocks/>
            </p:cNvSpPr>
            <p:nvPr/>
          </p:nvSpPr>
          <p:spPr bwMode="auto">
            <a:xfrm>
              <a:off x="3297" y="2479"/>
              <a:ext cx="31" cy="34"/>
            </a:xfrm>
            <a:custGeom>
              <a:avLst/>
              <a:gdLst/>
              <a:ahLst/>
              <a:cxnLst>
                <a:cxn ang="0">
                  <a:pos x="30" y="66"/>
                </a:cxn>
                <a:cxn ang="0">
                  <a:pos x="36" y="64"/>
                </a:cxn>
                <a:cxn ang="0">
                  <a:pos x="42" y="62"/>
                </a:cxn>
                <a:cxn ang="0">
                  <a:pos x="47" y="59"/>
                </a:cxn>
                <a:cxn ang="0">
                  <a:pos x="53" y="55"/>
                </a:cxn>
                <a:cxn ang="0">
                  <a:pos x="55" y="51"/>
                </a:cxn>
                <a:cxn ang="0">
                  <a:pos x="61" y="45"/>
                </a:cxn>
                <a:cxn ang="0">
                  <a:pos x="62" y="38"/>
                </a:cxn>
                <a:cxn ang="0">
                  <a:pos x="62" y="32"/>
                </a:cxn>
                <a:cxn ang="0">
                  <a:pos x="62" y="26"/>
                </a:cxn>
                <a:cxn ang="0">
                  <a:pos x="61" y="19"/>
                </a:cxn>
                <a:cxn ang="0">
                  <a:pos x="55" y="13"/>
                </a:cxn>
                <a:cxn ang="0">
                  <a:pos x="53" y="9"/>
                </a:cxn>
                <a:cxn ang="0">
                  <a:pos x="47" y="3"/>
                </a:cxn>
                <a:cxn ang="0">
                  <a:pos x="42" y="2"/>
                </a:cxn>
                <a:cxn ang="0">
                  <a:pos x="36" y="0"/>
                </a:cxn>
                <a:cxn ang="0">
                  <a:pos x="30" y="0"/>
                </a:cxn>
                <a:cxn ang="0">
                  <a:pos x="23" y="0"/>
                </a:cxn>
                <a:cxn ang="0">
                  <a:pos x="17" y="2"/>
                </a:cxn>
                <a:cxn ang="0">
                  <a:pos x="11" y="3"/>
                </a:cxn>
                <a:cxn ang="0">
                  <a:pos x="7" y="9"/>
                </a:cxn>
                <a:cxn ang="0">
                  <a:pos x="4" y="13"/>
                </a:cxn>
                <a:cxn ang="0">
                  <a:pos x="2" y="19"/>
                </a:cxn>
                <a:cxn ang="0">
                  <a:pos x="0" y="26"/>
                </a:cxn>
                <a:cxn ang="0">
                  <a:pos x="0" y="32"/>
                </a:cxn>
                <a:cxn ang="0">
                  <a:pos x="0" y="38"/>
                </a:cxn>
                <a:cxn ang="0">
                  <a:pos x="2" y="45"/>
                </a:cxn>
                <a:cxn ang="0">
                  <a:pos x="4" y="51"/>
                </a:cxn>
                <a:cxn ang="0">
                  <a:pos x="7" y="55"/>
                </a:cxn>
                <a:cxn ang="0">
                  <a:pos x="11" y="59"/>
                </a:cxn>
                <a:cxn ang="0">
                  <a:pos x="17" y="62"/>
                </a:cxn>
                <a:cxn ang="0">
                  <a:pos x="23" y="64"/>
                </a:cxn>
                <a:cxn ang="0">
                  <a:pos x="30" y="66"/>
                </a:cxn>
                <a:cxn ang="0">
                  <a:pos x="30" y="66"/>
                </a:cxn>
              </a:cxnLst>
              <a:rect l="0" t="0" r="r" b="b"/>
              <a:pathLst>
                <a:path w="62" h="66">
                  <a:moveTo>
                    <a:pt x="30" y="66"/>
                  </a:moveTo>
                  <a:lnTo>
                    <a:pt x="36" y="64"/>
                  </a:lnTo>
                  <a:lnTo>
                    <a:pt x="42" y="62"/>
                  </a:lnTo>
                  <a:lnTo>
                    <a:pt x="47" y="59"/>
                  </a:lnTo>
                  <a:lnTo>
                    <a:pt x="53" y="55"/>
                  </a:lnTo>
                  <a:lnTo>
                    <a:pt x="55" y="51"/>
                  </a:lnTo>
                  <a:lnTo>
                    <a:pt x="61" y="45"/>
                  </a:lnTo>
                  <a:lnTo>
                    <a:pt x="62" y="38"/>
                  </a:lnTo>
                  <a:lnTo>
                    <a:pt x="62" y="32"/>
                  </a:lnTo>
                  <a:lnTo>
                    <a:pt x="62" y="26"/>
                  </a:lnTo>
                  <a:lnTo>
                    <a:pt x="61" y="19"/>
                  </a:lnTo>
                  <a:lnTo>
                    <a:pt x="55" y="13"/>
                  </a:lnTo>
                  <a:lnTo>
                    <a:pt x="53" y="9"/>
                  </a:lnTo>
                  <a:lnTo>
                    <a:pt x="47" y="3"/>
                  </a:lnTo>
                  <a:lnTo>
                    <a:pt x="42" y="2"/>
                  </a:lnTo>
                  <a:lnTo>
                    <a:pt x="36" y="0"/>
                  </a:lnTo>
                  <a:lnTo>
                    <a:pt x="30" y="0"/>
                  </a:lnTo>
                  <a:lnTo>
                    <a:pt x="23" y="0"/>
                  </a:lnTo>
                  <a:lnTo>
                    <a:pt x="17" y="2"/>
                  </a:lnTo>
                  <a:lnTo>
                    <a:pt x="11" y="3"/>
                  </a:lnTo>
                  <a:lnTo>
                    <a:pt x="7" y="9"/>
                  </a:lnTo>
                  <a:lnTo>
                    <a:pt x="4" y="13"/>
                  </a:lnTo>
                  <a:lnTo>
                    <a:pt x="2" y="19"/>
                  </a:lnTo>
                  <a:lnTo>
                    <a:pt x="0" y="26"/>
                  </a:lnTo>
                  <a:lnTo>
                    <a:pt x="0" y="32"/>
                  </a:lnTo>
                  <a:lnTo>
                    <a:pt x="0" y="38"/>
                  </a:lnTo>
                  <a:lnTo>
                    <a:pt x="2" y="45"/>
                  </a:lnTo>
                  <a:lnTo>
                    <a:pt x="4" y="51"/>
                  </a:lnTo>
                  <a:lnTo>
                    <a:pt x="7" y="55"/>
                  </a:lnTo>
                  <a:lnTo>
                    <a:pt x="11" y="59"/>
                  </a:lnTo>
                  <a:lnTo>
                    <a:pt x="17" y="62"/>
                  </a:lnTo>
                  <a:lnTo>
                    <a:pt x="23" y="64"/>
                  </a:lnTo>
                  <a:lnTo>
                    <a:pt x="30" y="66"/>
                  </a:lnTo>
                  <a:lnTo>
                    <a:pt x="30" y="66"/>
                  </a:lnTo>
                  <a:close/>
                </a:path>
              </a:pathLst>
            </a:custGeom>
            <a:solidFill>
              <a:srgbClr val="4F66AB"/>
            </a:solidFill>
            <a:ln w="9525">
              <a:noFill/>
              <a:round/>
              <a:headEnd/>
              <a:tailEnd/>
            </a:ln>
          </p:spPr>
          <p:txBody>
            <a:bodyPr>
              <a:prstTxWarp prst="textNoShape">
                <a:avLst/>
              </a:prstTxWarp>
            </a:bodyPr>
            <a:lstStyle/>
            <a:p>
              <a:endParaRPr lang="es-MX"/>
            </a:p>
          </p:txBody>
        </p:sp>
        <p:sp>
          <p:nvSpPr>
            <p:cNvPr id="130110" name="Freeform 62"/>
            <p:cNvSpPr>
              <a:spLocks/>
            </p:cNvSpPr>
            <p:nvPr/>
          </p:nvSpPr>
          <p:spPr bwMode="auto">
            <a:xfrm>
              <a:off x="3342" y="2422"/>
              <a:ext cx="32" cy="34"/>
            </a:xfrm>
            <a:custGeom>
              <a:avLst/>
              <a:gdLst/>
              <a:ahLst/>
              <a:cxnLst>
                <a:cxn ang="0">
                  <a:pos x="31" y="66"/>
                </a:cxn>
                <a:cxn ang="0">
                  <a:pos x="36" y="64"/>
                </a:cxn>
                <a:cxn ang="0">
                  <a:pos x="44" y="62"/>
                </a:cxn>
                <a:cxn ang="0">
                  <a:pos x="48" y="59"/>
                </a:cxn>
                <a:cxn ang="0">
                  <a:pos x="53" y="57"/>
                </a:cxn>
                <a:cxn ang="0">
                  <a:pos x="57" y="51"/>
                </a:cxn>
                <a:cxn ang="0">
                  <a:pos x="61" y="45"/>
                </a:cxn>
                <a:cxn ang="0">
                  <a:pos x="63" y="40"/>
                </a:cxn>
                <a:cxn ang="0">
                  <a:pos x="65" y="34"/>
                </a:cxn>
                <a:cxn ang="0">
                  <a:pos x="63" y="26"/>
                </a:cxn>
                <a:cxn ang="0">
                  <a:pos x="61" y="21"/>
                </a:cxn>
                <a:cxn ang="0">
                  <a:pos x="57" y="15"/>
                </a:cxn>
                <a:cxn ang="0">
                  <a:pos x="53" y="9"/>
                </a:cxn>
                <a:cxn ang="0">
                  <a:pos x="48" y="5"/>
                </a:cxn>
                <a:cxn ang="0">
                  <a:pos x="44" y="1"/>
                </a:cxn>
                <a:cxn ang="0">
                  <a:pos x="36" y="0"/>
                </a:cxn>
                <a:cxn ang="0">
                  <a:pos x="31" y="0"/>
                </a:cxn>
                <a:cxn ang="0">
                  <a:pos x="25" y="0"/>
                </a:cxn>
                <a:cxn ang="0">
                  <a:pos x="17" y="1"/>
                </a:cxn>
                <a:cxn ang="0">
                  <a:pos x="12" y="5"/>
                </a:cxn>
                <a:cxn ang="0">
                  <a:pos x="8" y="9"/>
                </a:cxn>
                <a:cxn ang="0">
                  <a:pos x="4" y="15"/>
                </a:cxn>
                <a:cxn ang="0">
                  <a:pos x="2" y="21"/>
                </a:cxn>
                <a:cxn ang="0">
                  <a:pos x="0" y="26"/>
                </a:cxn>
                <a:cxn ang="0">
                  <a:pos x="0" y="34"/>
                </a:cxn>
                <a:cxn ang="0">
                  <a:pos x="0" y="40"/>
                </a:cxn>
                <a:cxn ang="0">
                  <a:pos x="2" y="45"/>
                </a:cxn>
                <a:cxn ang="0">
                  <a:pos x="4" y="51"/>
                </a:cxn>
                <a:cxn ang="0">
                  <a:pos x="8" y="57"/>
                </a:cxn>
                <a:cxn ang="0">
                  <a:pos x="12" y="59"/>
                </a:cxn>
                <a:cxn ang="0">
                  <a:pos x="17" y="62"/>
                </a:cxn>
                <a:cxn ang="0">
                  <a:pos x="25" y="64"/>
                </a:cxn>
                <a:cxn ang="0">
                  <a:pos x="31" y="66"/>
                </a:cxn>
                <a:cxn ang="0">
                  <a:pos x="31" y="66"/>
                </a:cxn>
              </a:cxnLst>
              <a:rect l="0" t="0" r="r" b="b"/>
              <a:pathLst>
                <a:path w="65" h="66">
                  <a:moveTo>
                    <a:pt x="31" y="66"/>
                  </a:moveTo>
                  <a:lnTo>
                    <a:pt x="36" y="64"/>
                  </a:lnTo>
                  <a:lnTo>
                    <a:pt x="44" y="62"/>
                  </a:lnTo>
                  <a:lnTo>
                    <a:pt x="48" y="59"/>
                  </a:lnTo>
                  <a:lnTo>
                    <a:pt x="53" y="57"/>
                  </a:lnTo>
                  <a:lnTo>
                    <a:pt x="57" y="51"/>
                  </a:lnTo>
                  <a:lnTo>
                    <a:pt x="61" y="45"/>
                  </a:lnTo>
                  <a:lnTo>
                    <a:pt x="63" y="40"/>
                  </a:lnTo>
                  <a:lnTo>
                    <a:pt x="65" y="34"/>
                  </a:lnTo>
                  <a:lnTo>
                    <a:pt x="63" y="26"/>
                  </a:lnTo>
                  <a:lnTo>
                    <a:pt x="61" y="21"/>
                  </a:lnTo>
                  <a:lnTo>
                    <a:pt x="57" y="15"/>
                  </a:lnTo>
                  <a:lnTo>
                    <a:pt x="53" y="9"/>
                  </a:lnTo>
                  <a:lnTo>
                    <a:pt x="48" y="5"/>
                  </a:lnTo>
                  <a:lnTo>
                    <a:pt x="44" y="1"/>
                  </a:lnTo>
                  <a:lnTo>
                    <a:pt x="36" y="0"/>
                  </a:lnTo>
                  <a:lnTo>
                    <a:pt x="31" y="0"/>
                  </a:lnTo>
                  <a:lnTo>
                    <a:pt x="25" y="0"/>
                  </a:lnTo>
                  <a:lnTo>
                    <a:pt x="17" y="1"/>
                  </a:lnTo>
                  <a:lnTo>
                    <a:pt x="12" y="5"/>
                  </a:lnTo>
                  <a:lnTo>
                    <a:pt x="8" y="9"/>
                  </a:lnTo>
                  <a:lnTo>
                    <a:pt x="4" y="15"/>
                  </a:lnTo>
                  <a:lnTo>
                    <a:pt x="2" y="21"/>
                  </a:lnTo>
                  <a:lnTo>
                    <a:pt x="0" y="26"/>
                  </a:lnTo>
                  <a:lnTo>
                    <a:pt x="0" y="34"/>
                  </a:lnTo>
                  <a:lnTo>
                    <a:pt x="0" y="40"/>
                  </a:lnTo>
                  <a:lnTo>
                    <a:pt x="2" y="45"/>
                  </a:lnTo>
                  <a:lnTo>
                    <a:pt x="4" y="51"/>
                  </a:lnTo>
                  <a:lnTo>
                    <a:pt x="8" y="57"/>
                  </a:lnTo>
                  <a:lnTo>
                    <a:pt x="12" y="59"/>
                  </a:lnTo>
                  <a:lnTo>
                    <a:pt x="17" y="62"/>
                  </a:lnTo>
                  <a:lnTo>
                    <a:pt x="25" y="64"/>
                  </a:lnTo>
                  <a:lnTo>
                    <a:pt x="31" y="66"/>
                  </a:lnTo>
                  <a:lnTo>
                    <a:pt x="31" y="66"/>
                  </a:lnTo>
                  <a:close/>
                </a:path>
              </a:pathLst>
            </a:custGeom>
            <a:solidFill>
              <a:srgbClr val="4F66AB"/>
            </a:solidFill>
            <a:ln w="9525">
              <a:noFill/>
              <a:round/>
              <a:headEnd/>
              <a:tailEnd/>
            </a:ln>
          </p:spPr>
          <p:txBody>
            <a:bodyPr>
              <a:prstTxWarp prst="textNoShape">
                <a:avLst/>
              </a:prstTxWarp>
            </a:bodyPr>
            <a:lstStyle/>
            <a:p>
              <a:endParaRPr lang="es-MX"/>
            </a:p>
          </p:txBody>
        </p:sp>
        <p:sp>
          <p:nvSpPr>
            <p:cNvPr id="130111" name="Freeform 63"/>
            <p:cNvSpPr>
              <a:spLocks/>
            </p:cNvSpPr>
            <p:nvPr/>
          </p:nvSpPr>
          <p:spPr bwMode="auto">
            <a:xfrm>
              <a:off x="3385" y="2365"/>
              <a:ext cx="32" cy="34"/>
            </a:xfrm>
            <a:custGeom>
              <a:avLst/>
              <a:gdLst/>
              <a:ahLst/>
              <a:cxnLst>
                <a:cxn ang="0">
                  <a:pos x="32" y="66"/>
                </a:cxn>
                <a:cxn ang="0">
                  <a:pos x="38" y="66"/>
                </a:cxn>
                <a:cxn ang="0">
                  <a:pos x="43" y="64"/>
                </a:cxn>
                <a:cxn ang="0">
                  <a:pos x="49" y="58"/>
                </a:cxn>
                <a:cxn ang="0">
                  <a:pos x="53" y="57"/>
                </a:cxn>
                <a:cxn ang="0">
                  <a:pos x="57" y="49"/>
                </a:cxn>
                <a:cxn ang="0">
                  <a:pos x="60" y="45"/>
                </a:cxn>
                <a:cxn ang="0">
                  <a:pos x="62" y="38"/>
                </a:cxn>
                <a:cxn ang="0">
                  <a:pos x="62" y="34"/>
                </a:cxn>
                <a:cxn ang="0">
                  <a:pos x="62" y="26"/>
                </a:cxn>
                <a:cxn ang="0">
                  <a:pos x="60" y="19"/>
                </a:cxn>
                <a:cxn ang="0">
                  <a:pos x="57" y="13"/>
                </a:cxn>
                <a:cxn ang="0">
                  <a:pos x="53" y="9"/>
                </a:cxn>
                <a:cxn ang="0">
                  <a:pos x="49" y="5"/>
                </a:cxn>
                <a:cxn ang="0">
                  <a:pos x="43" y="3"/>
                </a:cxn>
                <a:cxn ang="0">
                  <a:pos x="38" y="0"/>
                </a:cxn>
                <a:cxn ang="0">
                  <a:pos x="32" y="0"/>
                </a:cxn>
                <a:cxn ang="0">
                  <a:pos x="24" y="0"/>
                </a:cxn>
                <a:cxn ang="0">
                  <a:pos x="19" y="3"/>
                </a:cxn>
                <a:cxn ang="0">
                  <a:pos x="13" y="5"/>
                </a:cxn>
                <a:cxn ang="0">
                  <a:pos x="9" y="9"/>
                </a:cxn>
                <a:cxn ang="0">
                  <a:pos x="3" y="13"/>
                </a:cxn>
                <a:cxn ang="0">
                  <a:pos x="1" y="19"/>
                </a:cxn>
                <a:cxn ang="0">
                  <a:pos x="0" y="26"/>
                </a:cxn>
                <a:cxn ang="0">
                  <a:pos x="0" y="34"/>
                </a:cxn>
                <a:cxn ang="0">
                  <a:pos x="0" y="38"/>
                </a:cxn>
                <a:cxn ang="0">
                  <a:pos x="1" y="45"/>
                </a:cxn>
                <a:cxn ang="0">
                  <a:pos x="3" y="49"/>
                </a:cxn>
                <a:cxn ang="0">
                  <a:pos x="9" y="57"/>
                </a:cxn>
                <a:cxn ang="0">
                  <a:pos x="13" y="58"/>
                </a:cxn>
                <a:cxn ang="0">
                  <a:pos x="19" y="64"/>
                </a:cxn>
                <a:cxn ang="0">
                  <a:pos x="24" y="66"/>
                </a:cxn>
                <a:cxn ang="0">
                  <a:pos x="32" y="66"/>
                </a:cxn>
                <a:cxn ang="0">
                  <a:pos x="32" y="66"/>
                </a:cxn>
              </a:cxnLst>
              <a:rect l="0" t="0" r="r" b="b"/>
              <a:pathLst>
                <a:path w="62" h="66">
                  <a:moveTo>
                    <a:pt x="32" y="66"/>
                  </a:moveTo>
                  <a:lnTo>
                    <a:pt x="38" y="66"/>
                  </a:lnTo>
                  <a:lnTo>
                    <a:pt x="43" y="64"/>
                  </a:lnTo>
                  <a:lnTo>
                    <a:pt x="49" y="58"/>
                  </a:lnTo>
                  <a:lnTo>
                    <a:pt x="53" y="57"/>
                  </a:lnTo>
                  <a:lnTo>
                    <a:pt x="57" y="49"/>
                  </a:lnTo>
                  <a:lnTo>
                    <a:pt x="60" y="45"/>
                  </a:lnTo>
                  <a:lnTo>
                    <a:pt x="62" y="38"/>
                  </a:lnTo>
                  <a:lnTo>
                    <a:pt x="62" y="34"/>
                  </a:lnTo>
                  <a:lnTo>
                    <a:pt x="62" y="26"/>
                  </a:lnTo>
                  <a:lnTo>
                    <a:pt x="60" y="19"/>
                  </a:lnTo>
                  <a:lnTo>
                    <a:pt x="57" y="13"/>
                  </a:lnTo>
                  <a:lnTo>
                    <a:pt x="53" y="9"/>
                  </a:lnTo>
                  <a:lnTo>
                    <a:pt x="49" y="5"/>
                  </a:lnTo>
                  <a:lnTo>
                    <a:pt x="43" y="3"/>
                  </a:lnTo>
                  <a:lnTo>
                    <a:pt x="38" y="0"/>
                  </a:lnTo>
                  <a:lnTo>
                    <a:pt x="32" y="0"/>
                  </a:lnTo>
                  <a:lnTo>
                    <a:pt x="24" y="0"/>
                  </a:lnTo>
                  <a:lnTo>
                    <a:pt x="19" y="3"/>
                  </a:lnTo>
                  <a:lnTo>
                    <a:pt x="13" y="5"/>
                  </a:lnTo>
                  <a:lnTo>
                    <a:pt x="9" y="9"/>
                  </a:lnTo>
                  <a:lnTo>
                    <a:pt x="3" y="13"/>
                  </a:lnTo>
                  <a:lnTo>
                    <a:pt x="1" y="19"/>
                  </a:lnTo>
                  <a:lnTo>
                    <a:pt x="0" y="26"/>
                  </a:lnTo>
                  <a:lnTo>
                    <a:pt x="0" y="34"/>
                  </a:lnTo>
                  <a:lnTo>
                    <a:pt x="0" y="38"/>
                  </a:lnTo>
                  <a:lnTo>
                    <a:pt x="1" y="45"/>
                  </a:lnTo>
                  <a:lnTo>
                    <a:pt x="3" y="49"/>
                  </a:lnTo>
                  <a:lnTo>
                    <a:pt x="9" y="57"/>
                  </a:lnTo>
                  <a:lnTo>
                    <a:pt x="13" y="58"/>
                  </a:lnTo>
                  <a:lnTo>
                    <a:pt x="19" y="64"/>
                  </a:lnTo>
                  <a:lnTo>
                    <a:pt x="24" y="66"/>
                  </a:lnTo>
                  <a:lnTo>
                    <a:pt x="32" y="66"/>
                  </a:lnTo>
                  <a:lnTo>
                    <a:pt x="32" y="66"/>
                  </a:lnTo>
                  <a:close/>
                </a:path>
              </a:pathLst>
            </a:custGeom>
            <a:solidFill>
              <a:srgbClr val="4F66AB"/>
            </a:solidFill>
            <a:ln w="9525">
              <a:noFill/>
              <a:round/>
              <a:headEnd/>
              <a:tailEnd/>
            </a:ln>
          </p:spPr>
          <p:txBody>
            <a:bodyPr>
              <a:prstTxWarp prst="textNoShape">
                <a:avLst/>
              </a:prstTxWarp>
            </a:bodyPr>
            <a:lstStyle/>
            <a:p>
              <a:endParaRPr lang="es-MX"/>
            </a:p>
          </p:txBody>
        </p:sp>
        <p:sp>
          <p:nvSpPr>
            <p:cNvPr id="130112" name="Freeform 64"/>
            <p:cNvSpPr>
              <a:spLocks/>
            </p:cNvSpPr>
            <p:nvPr/>
          </p:nvSpPr>
          <p:spPr bwMode="auto">
            <a:xfrm>
              <a:off x="3430" y="2308"/>
              <a:ext cx="32" cy="34"/>
            </a:xfrm>
            <a:custGeom>
              <a:avLst/>
              <a:gdLst/>
              <a:ahLst/>
              <a:cxnLst>
                <a:cxn ang="0">
                  <a:pos x="34" y="67"/>
                </a:cxn>
                <a:cxn ang="0">
                  <a:pos x="38" y="67"/>
                </a:cxn>
                <a:cxn ang="0">
                  <a:pos x="46" y="63"/>
                </a:cxn>
                <a:cxn ang="0">
                  <a:pos x="49" y="59"/>
                </a:cxn>
                <a:cxn ang="0">
                  <a:pos x="55" y="58"/>
                </a:cxn>
                <a:cxn ang="0">
                  <a:pos x="57" y="50"/>
                </a:cxn>
                <a:cxn ang="0">
                  <a:pos x="61" y="46"/>
                </a:cxn>
                <a:cxn ang="0">
                  <a:pos x="63" y="40"/>
                </a:cxn>
                <a:cxn ang="0">
                  <a:pos x="65" y="35"/>
                </a:cxn>
                <a:cxn ang="0">
                  <a:pos x="63" y="27"/>
                </a:cxn>
                <a:cxn ang="0">
                  <a:pos x="61" y="21"/>
                </a:cxn>
                <a:cxn ang="0">
                  <a:pos x="57" y="16"/>
                </a:cxn>
                <a:cxn ang="0">
                  <a:pos x="55" y="10"/>
                </a:cxn>
                <a:cxn ang="0">
                  <a:pos x="49" y="6"/>
                </a:cxn>
                <a:cxn ang="0">
                  <a:pos x="46" y="4"/>
                </a:cxn>
                <a:cxn ang="0">
                  <a:pos x="38" y="0"/>
                </a:cxn>
                <a:cxn ang="0">
                  <a:pos x="34" y="0"/>
                </a:cxn>
                <a:cxn ang="0">
                  <a:pos x="27" y="0"/>
                </a:cxn>
                <a:cxn ang="0">
                  <a:pos x="21" y="4"/>
                </a:cxn>
                <a:cxn ang="0">
                  <a:pos x="13" y="6"/>
                </a:cxn>
                <a:cxn ang="0">
                  <a:pos x="9" y="10"/>
                </a:cxn>
                <a:cxn ang="0">
                  <a:pos x="4" y="16"/>
                </a:cxn>
                <a:cxn ang="0">
                  <a:pos x="2" y="21"/>
                </a:cxn>
                <a:cxn ang="0">
                  <a:pos x="0" y="27"/>
                </a:cxn>
                <a:cxn ang="0">
                  <a:pos x="0" y="35"/>
                </a:cxn>
                <a:cxn ang="0">
                  <a:pos x="0" y="40"/>
                </a:cxn>
                <a:cxn ang="0">
                  <a:pos x="2" y="46"/>
                </a:cxn>
                <a:cxn ang="0">
                  <a:pos x="4" y="50"/>
                </a:cxn>
                <a:cxn ang="0">
                  <a:pos x="9" y="58"/>
                </a:cxn>
                <a:cxn ang="0">
                  <a:pos x="13" y="59"/>
                </a:cxn>
                <a:cxn ang="0">
                  <a:pos x="21" y="63"/>
                </a:cxn>
                <a:cxn ang="0">
                  <a:pos x="27" y="67"/>
                </a:cxn>
                <a:cxn ang="0">
                  <a:pos x="34" y="67"/>
                </a:cxn>
                <a:cxn ang="0">
                  <a:pos x="34" y="67"/>
                </a:cxn>
              </a:cxnLst>
              <a:rect l="0" t="0" r="r" b="b"/>
              <a:pathLst>
                <a:path w="65" h="67">
                  <a:moveTo>
                    <a:pt x="34" y="67"/>
                  </a:moveTo>
                  <a:lnTo>
                    <a:pt x="38" y="67"/>
                  </a:lnTo>
                  <a:lnTo>
                    <a:pt x="46" y="63"/>
                  </a:lnTo>
                  <a:lnTo>
                    <a:pt x="49" y="59"/>
                  </a:lnTo>
                  <a:lnTo>
                    <a:pt x="55" y="58"/>
                  </a:lnTo>
                  <a:lnTo>
                    <a:pt x="57" y="50"/>
                  </a:lnTo>
                  <a:lnTo>
                    <a:pt x="61" y="46"/>
                  </a:lnTo>
                  <a:lnTo>
                    <a:pt x="63" y="40"/>
                  </a:lnTo>
                  <a:lnTo>
                    <a:pt x="65" y="35"/>
                  </a:lnTo>
                  <a:lnTo>
                    <a:pt x="63" y="27"/>
                  </a:lnTo>
                  <a:lnTo>
                    <a:pt x="61" y="21"/>
                  </a:lnTo>
                  <a:lnTo>
                    <a:pt x="57" y="16"/>
                  </a:lnTo>
                  <a:lnTo>
                    <a:pt x="55" y="10"/>
                  </a:lnTo>
                  <a:lnTo>
                    <a:pt x="49" y="6"/>
                  </a:lnTo>
                  <a:lnTo>
                    <a:pt x="46" y="4"/>
                  </a:lnTo>
                  <a:lnTo>
                    <a:pt x="38" y="0"/>
                  </a:lnTo>
                  <a:lnTo>
                    <a:pt x="34" y="0"/>
                  </a:lnTo>
                  <a:lnTo>
                    <a:pt x="27" y="0"/>
                  </a:lnTo>
                  <a:lnTo>
                    <a:pt x="21" y="4"/>
                  </a:lnTo>
                  <a:lnTo>
                    <a:pt x="13" y="6"/>
                  </a:lnTo>
                  <a:lnTo>
                    <a:pt x="9" y="10"/>
                  </a:lnTo>
                  <a:lnTo>
                    <a:pt x="4" y="16"/>
                  </a:lnTo>
                  <a:lnTo>
                    <a:pt x="2" y="21"/>
                  </a:lnTo>
                  <a:lnTo>
                    <a:pt x="0" y="27"/>
                  </a:lnTo>
                  <a:lnTo>
                    <a:pt x="0" y="35"/>
                  </a:lnTo>
                  <a:lnTo>
                    <a:pt x="0" y="40"/>
                  </a:lnTo>
                  <a:lnTo>
                    <a:pt x="2" y="46"/>
                  </a:lnTo>
                  <a:lnTo>
                    <a:pt x="4" y="50"/>
                  </a:lnTo>
                  <a:lnTo>
                    <a:pt x="9" y="58"/>
                  </a:lnTo>
                  <a:lnTo>
                    <a:pt x="13" y="59"/>
                  </a:lnTo>
                  <a:lnTo>
                    <a:pt x="21" y="63"/>
                  </a:lnTo>
                  <a:lnTo>
                    <a:pt x="27" y="67"/>
                  </a:lnTo>
                  <a:lnTo>
                    <a:pt x="34" y="67"/>
                  </a:lnTo>
                  <a:lnTo>
                    <a:pt x="34" y="67"/>
                  </a:lnTo>
                  <a:close/>
                </a:path>
              </a:pathLst>
            </a:custGeom>
            <a:solidFill>
              <a:srgbClr val="4F66AB"/>
            </a:solidFill>
            <a:ln w="9525">
              <a:noFill/>
              <a:round/>
              <a:headEnd/>
              <a:tailEnd/>
            </a:ln>
          </p:spPr>
          <p:txBody>
            <a:bodyPr>
              <a:prstTxWarp prst="textNoShape">
                <a:avLst/>
              </a:prstTxWarp>
            </a:bodyPr>
            <a:lstStyle/>
            <a:p>
              <a:endParaRPr lang="es-MX"/>
            </a:p>
          </p:txBody>
        </p:sp>
        <p:sp>
          <p:nvSpPr>
            <p:cNvPr id="130113" name="Freeform 65"/>
            <p:cNvSpPr>
              <a:spLocks/>
            </p:cNvSpPr>
            <p:nvPr/>
          </p:nvSpPr>
          <p:spPr bwMode="auto">
            <a:xfrm>
              <a:off x="3202" y="2576"/>
              <a:ext cx="33" cy="33"/>
            </a:xfrm>
            <a:custGeom>
              <a:avLst/>
              <a:gdLst/>
              <a:ahLst/>
              <a:cxnLst>
                <a:cxn ang="0">
                  <a:pos x="32" y="64"/>
                </a:cxn>
                <a:cxn ang="0">
                  <a:pos x="38" y="62"/>
                </a:cxn>
                <a:cxn ang="0">
                  <a:pos x="43" y="60"/>
                </a:cxn>
                <a:cxn ang="0">
                  <a:pos x="49" y="57"/>
                </a:cxn>
                <a:cxn ang="0">
                  <a:pos x="55" y="55"/>
                </a:cxn>
                <a:cxn ang="0">
                  <a:pos x="59" y="49"/>
                </a:cxn>
                <a:cxn ang="0">
                  <a:pos x="62" y="45"/>
                </a:cxn>
                <a:cxn ang="0">
                  <a:pos x="64" y="38"/>
                </a:cxn>
                <a:cxn ang="0">
                  <a:pos x="66" y="34"/>
                </a:cxn>
                <a:cxn ang="0">
                  <a:pos x="64" y="26"/>
                </a:cxn>
                <a:cxn ang="0">
                  <a:pos x="62" y="19"/>
                </a:cxn>
                <a:cxn ang="0">
                  <a:pos x="59" y="13"/>
                </a:cxn>
                <a:cxn ang="0">
                  <a:pos x="55" y="9"/>
                </a:cxn>
                <a:cxn ang="0">
                  <a:pos x="49" y="3"/>
                </a:cxn>
                <a:cxn ang="0">
                  <a:pos x="43" y="1"/>
                </a:cxn>
                <a:cxn ang="0">
                  <a:pos x="38" y="0"/>
                </a:cxn>
                <a:cxn ang="0">
                  <a:pos x="32" y="0"/>
                </a:cxn>
                <a:cxn ang="0">
                  <a:pos x="24" y="0"/>
                </a:cxn>
                <a:cxn ang="0">
                  <a:pos x="19" y="1"/>
                </a:cxn>
                <a:cxn ang="0">
                  <a:pos x="13" y="3"/>
                </a:cxn>
                <a:cxn ang="0">
                  <a:pos x="9" y="9"/>
                </a:cxn>
                <a:cxn ang="0">
                  <a:pos x="3" y="13"/>
                </a:cxn>
                <a:cxn ang="0">
                  <a:pos x="1" y="19"/>
                </a:cxn>
                <a:cxn ang="0">
                  <a:pos x="0" y="26"/>
                </a:cxn>
                <a:cxn ang="0">
                  <a:pos x="0" y="34"/>
                </a:cxn>
                <a:cxn ang="0">
                  <a:pos x="0" y="38"/>
                </a:cxn>
                <a:cxn ang="0">
                  <a:pos x="1" y="45"/>
                </a:cxn>
                <a:cxn ang="0">
                  <a:pos x="3" y="49"/>
                </a:cxn>
                <a:cxn ang="0">
                  <a:pos x="9" y="55"/>
                </a:cxn>
                <a:cxn ang="0">
                  <a:pos x="13" y="57"/>
                </a:cxn>
                <a:cxn ang="0">
                  <a:pos x="19" y="60"/>
                </a:cxn>
                <a:cxn ang="0">
                  <a:pos x="24" y="62"/>
                </a:cxn>
                <a:cxn ang="0">
                  <a:pos x="32" y="64"/>
                </a:cxn>
                <a:cxn ang="0">
                  <a:pos x="32" y="64"/>
                </a:cxn>
              </a:cxnLst>
              <a:rect l="0" t="0" r="r" b="b"/>
              <a:pathLst>
                <a:path w="66" h="64">
                  <a:moveTo>
                    <a:pt x="32" y="64"/>
                  </a:moveTo>
                  <a:lnTo>
                    <a:pt x="38" y="62"/>
                  </a:lnTo>
                  <a:lnTo>
                    <a:pt x="43" y="60"/>
                  </a:lnTo>
                  <a:lnTo>
                    <a:pt x="49" y="57"/>
                  </a:lnTo>
                  <a:lnTo>
                    <a:pt x="55" y="55"/>
                  </a:lnTo>
                  <a:lnTo>
                    <a:pt x="59" y="49"/>
                  </a:lnTo>
                  <a:lnTo>
                    <a:pt x="62" y="45"/>
                  </a:lnTo>
                  <a:lnTo>
                    <a:pt x="64" y="38"/>
                  </a:lnTo>
                  <a:lnTo>
                    <a:pt x="66" y="34"/>
                  </a:lnTo>
                  <a:lnTo>
                    <a:pt x="64" y="26"/>
                  </a:lnTo>
                  <a:lnTo>
                    <a:pt x="62" y="19"/>
                  </a:lnTo>
                  <a:lnTo>
                    <a:pt x="59" y="13"/>
                  </a:lnTo>
                  <a:lnTo>
                    <a:pt x="55" y="9"/>
                  </a:lnTo>
                  <a:lnTo>
                    <a:pt x="49" y="3"/>
                  </a:lnTo>
                  <a:lnTo>
                    <a:pt x="43" y="1"/>
                  </a:lnTo>
                  <a:lnTo>
                    <a:pt x="38" y="0"/>
                  </a:lnTo>
                  <a:lnTo>
                    <a:pt x="32" y="0"/>
                  </a:lnTo>
                  <a:lnTo>
                    <a:pt x="24" y="0"/>
                  </a:lnTo>
                  <a:lnTo>
                    <a:pt x="19" y="1"/>
                  </a:lnTo>
                  <a:lnTo>
                    <a:pt x="13" y="3"/>
                  </a:lnTo>
                  <a:lnTo>
                    <a:pt x="9" y="9"/>
                  </a:lnTo>
                  <a:lnTo>
                    <a:pt x="3" y="13"/>
                  </a:lnTo>
                  <a:lnTo>
                    <a:pt x="1" y="19"/>
                  </a:lnTo>
                  <a:lnTo>
                    <a:pt x="0" y="26"/>
                  </a:lnTo>
                  <a:lnTo>
                    <a:pt x="0" y="34"/>
                  </a:lnTo>
                  <a:lnTo>
                    <a:pt x="0" y="38"/>
                  </a:lnTo>
                  <a:lnTo>
                    <a:pt x="1" y="45"/>
                  </a:lnTo>
                  <a:lnTo>
                    <a:pt x="3" y="49"/>
                  </a:lnTo>
                  <a:lnTo>
                    <a:pt x="9" y="55"/>
                  </a:lnTo>
                  <a:lnTo>
                    <a:pt x="13" y="57"/>
                  </a:lnTo>
                  <a:lnTo>
                    <a:pt x="19" y="60"/>
                  </a:lnTo>
                  <a:lnTo>
                    <a:pt x="24" y="62"/>
                  </a:lnTo>
                  <a:lnTo>
                    <a:pt x="32" y="64"/>
                  </a:lnTo>
                  <a:lnTo>
                    <a:pt x="32" y="64"/>
                  </a:lnTo>
                  <a:close/>
                </a:path>
              </a:pathLst>
            </a:custGeom>
            <a:solidFill>
              <a:srgbClr val="BDD6FF"/>
            </a:solidFill>
            <a:ln w="9525">
              <a:noFill/>
              <a:round/>
              <a:headEnd/>
              <a:tailEnd/>
            </a:ln>
          </p:spPr>
          <p:txBody>
            <a:bodyPr>
              <a:prstTxWarp prst="textNoShape">
                <a:avLst/>
              </a:prstTxWarp>
            </a:bodyPr>
            <a:lstStyle/>
            <a:p>
              <a:endParaRPr lang="es-MX"/>
            </a:p>
          </p:txBody>
        </p:sp>
        <p:sp>
          <p:nvSpPr>
            <p:cNvPr id="130114" name="Freeform 66"/>
            <p:cNvSpPr>
              <a:spLocks/>
            </p:cNvSpPr>
            <p:nvPr/>
          </p:nvSpPr>
          <p:spPr bwMode="auto">
            <a:xfrm>
              <a:off x="3246" y="2519"/>
              <a:ext cx="33" cy="33"/>
            </a:xfrm>
            <a:custGeom>
              <a:avLst/>
              <a:gdLst/>
              <a:ahLst/>
              <a:cxnLst>
                <a:cxn ang="0">
                  <a:pos x="32" y="65"/>
                </a:cxn>
                <a:cxn ang="0">
                  <a:pos x="38" y="65"/>
                </a:cxn>
                <a:cxn ang="0">
                  <a:pos x="46" y="61"/>
                </a:cxn>
                <a:cxn ang="0">
                  <a:pos x="49" y="59"/>
                </a:cxn>
                <a:cxn ang="0">
                  <a:pos x="55" y="56"/>
                </a:cxn>
                <a:cxn ang="0">
                  <a:pos x="59" y="50"/>
                </a:cxn>
                <a:cxn ang="0">
                  <a:pos x="61" y="46"/>
                </a:cxn>
                <a:cxn ang="0">
                  <a:pos x="63" y="39"/>
                </a:cxn>
                <a:cxn ang="0">
                  <a:pos x="65" y="35"/>
                </a:cxn>
                <a:cxn ang="0">
                  <a:pos x="63" y="27"/>
                </a:cxn>
                <a:cxn ang="0">
                  <a:pos x="61" y="19"/>
                </a:cxn>
                <a:cxn ang="0">
                  <a:pos x="59" y="14"/>
                </a:cxn>
                <a:cxn ang="0">
                  <a:pos x="55" y="10"/>
                </a:cxn>
                <a:cxn ang="0">
                  <a:pos x="49" y="6"/>
                </a:cxn>
                <a:cxn ang="0">
                  <a:pos x="46" y="4"/>
                </a:cxn>
                <a:cxn ang="0">
                  <a:pos x="38" y="0"/>
                </a:cxn>
                <a:cxn ang="0">
                  <a:pos x="32" y="0"/>
                </a:cxn>
                <a:cxn ang="0">
                  <a:pos x="27" y="0"/>
                </a:cxn>
                <a:cxn ang="0">
                  <a:pos x="19" y="4"/>
                </a:cxn>
                <a:cxn ang="0">
                  <a:pos x="13" y="6"/>
                </a:cxn>
                <a:cxn ang="0">
                  <a:pos x="9" y="10"/>
                </a:cxn>
                <a:cxn ang="0">
                  <a:pos x="6" y="14"/>
                </a:cxn>
                <a:cxn ang="0">
                  <a:pos x="2" y="19"/>
                </a:cxn>
                <a:cxn ang="0">
                  <a:pos x="0" y="27"/>
                </a:cxn>
                <a:cxn ang="0">
                  <a:pos x="0" y="35"/>
                </a:cxn>
                <a:cxn ang="0">
                  <a:pos x="0" y="39"/>
                </a:cxn>
                <a:cxn ang="0">
                  <a:pos x="2" y="46"/>
                </a:cxn>
                <a:cxn ang="0">
                  <a:pos x="6" y="50"/>
                </a:cxn>
                <a:cxn ang="0">
                  <a:pos x="9" y="56"/>
                </a:cxn>
                <a:cxn ang="0">
                  <a:pos x="13" y="59"/>
                </a:cxn>
                <a:cxn ang="0">
                  <a:pos x="19" y="61"/>
                </a:cxn>
                <a:cxn ang="0">
                  <a:pos x="27" y="65"/>
                </a:cxn>
                <a:cxn ang="0">
                  <a:pos x="32" y="65"/>
                </a:cxn>
                <a:cxn ang="0">
                  <a:pos x="32" y="65"/>
                </a:cxn>
              </a:cxnLst>
              <a:rect l="0" t="0" r="r" b="b"/>
              <a:pathLst>
                <a:path w="65" h="65">
                  <a:moveTo>
                    <a:pt x="32" y="65"/>
                  </a:moveTo>
                  <a:lnTo>
                    <a:pt x="38" y="65"/>
                  </a:lnTo>
                  <a:lnTo>
                    <a:pt x="46" y="61"/>
                  </a:lnTo>
                  <a:lnTo>
                    <a:pt x="49" y="59"/>
                  </a:lnTo>
                  <a:lnTo>
                    <a:pt x="55" y="56"/>
                  </a:lnTo>
                  <a:lnTo>
                    <a:pt x="59" y="50"/>
                  </a:lnTo>
                  <a:lnTo>
                    <a:pt x="61" y="46"/>
                  </a:lnTo>
                  <a:lnTo>
                    <a:pt x="63" y="39"/>
                  </a:lnTo>
                  <a:lnTo>
                    <a:pt x="65" y="35"/>
                  </a:lnTo>
                  <a:lnTo>
                    <a:pt x="63" y="27"/>
                  </a:lnTo>
                  <a:lnTo>
                    <a:pt x="61" y="19"/>
                  </a:lnTo>
                  <a:lnTo>
                    <a:pt x="59" y="14"/>
                  </a:lnTo>
                  <a:lnTo>
                    <a:pt x="55" y="10"/>
                  </a:lnTo>
                  <a:lnTo>
                    <a:pt x="49" y="6"/>
                  </a:lnTo>
                  <a:lnTo>
                    <a:pt x="46" y="4"/>
                  </a:lnTo>
                  <a:lnTo>
                    <a:pt x="38" y="0"/>
                  </a:lnTo>
                  <a:lnTo>
                    <a:pt x="32" y="0"/>
                  </a:lnTo>
                  <a:lnTo>
                    <a:pt x="27" y="0"/>
                  </a:lnTo>
                  <a:lnTo>
                    <a:pt x="19" y="4"/>
                  </a:lnTo>
                  <a:lnTo>
                    <a:pt x="13" y="6"/>
                  </a:lnTo>
                  <a:lnTo>
                    <a:pt x="9" y="10"/>
                  </a:lnTo>
                  <a:lnTo>
                    <a:pt x="6" y="14"/>
                  </a:lnTo>
                  <a:lnTo>
                    <a:pt x="2" y="19"/>
                  </a:lnTo>
                  <a:lnTo>
                    <a:pt x="0" y="27"/>
                  </a:lnTo>
                  <a:lnTo>
                    <a:pt x="0" y="35"/>
                  </a:lnTo>
                  <a:lnTo>
                    <a:pt x="0" y="39"/>
                  </a:lnTo>
                  <a:lnTo>
                    <a:pt x="2" y="46"/>
                  </a:lnTo>
                  <a:lnTo>
                    <a:pt x="6" y="50"/>
                  </a:lnTo>
                  <a:lnTo>
                    <a:pt x="9" y="56"/>
                  </a:lnTo>
                  <a:lnTo>
                    <a:pt x="13" y="59"/>
                  </a:lnTo>
                  <a:lnTo>
                    <a:pt x="19" y="61"/>
                  </a:lnTo>
                  <a:lnTo>
                    <a:pt x="27" y="65"/>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0115" name="Freeform 67"/>
            <p:cNvSpPr>
              <a:spLocks/>
            </p:cNvSpPr>
            <p:nvPr/>
          </p:nvSpPr>
          <p:spPr bwMode="auto">
            <a:xfrm>
              <a:off x="3292" y="2462"/>
              <a:ext cx="31" cy="33"/>
            </a:xfrm>
            <a:custGeom>
              <a:avLst/>
              <a:gdLst/>
              <a:ahLst/>
              <a:cxnLst>
                <a:cxn ang="0">
                  <a:pos x="31" y="65"/>
                </a:cxn>
                <a:cxn ang="0">
                  <a:pos x="36" y="63"/>
                </a:cxn>
                <a:cxn ang="0">
                  <a:pos x="42" y="61"/>
                </a:cxn>
                <a:cxn ang="0">
                  <a:pos x="48" y="57"/>
                </a:cxn>
                <a:cxn ang="0">
                  <a:pos x="53" y="54"/>
                </a:cxn>
                <a:cxn ang="0">
                  <a:pos x="55" y="50"/>
                </a:cxn>
                <a:cxn ang="0">
                  <a:pos x="61" y="44"/>
                </a:cxn>
                <a:cxn ang="0">
                  <a:pos x="63" y="38"/>
                </a:cxn>
                <a:cxn ang="0">
                  <a:pos x="63" y="31"/>
                </a:cxn>
                <a:cxn ang="0">
                  <a:pos x="63" y="25"/>
                </a:cxn>
                <a:cxn ang="0">
                  <a:pos x="61" y="19"/>
                </a:cxn>
                <a:cxn ang="0">
                  <a:pos x="55" y="14"/>
                </a:cxn>
                <a:cxn ang="0">
                  <a:pos x="53" y="10"/>
                </a:cxn>
                <a:cxn ang="0">
                  <a:pos x="48" y="6"/>
                </a:cxn>
                <a:cxn ang="0">
                  <a:pos x="42" y="2"/>
                </a:cxn>
                <a:cxn ang="0">
                  <a:pos x="36" y="0"/>
                </a:cxn>
                <a:cxn ang="0">
                  <a:pos x="31" y="0"/>
                </a:cxn>
                <a:cxn ang="0">
                  <a:pos x="23" y="0"/>
                </a:cxn>
                <a:cxn ang="0">
                  <a:pos x="17" y="2"/>
                </a:cxn>
                <a:cxn ang="0">
                  <a:pos x="12" y="6"/>
                </a:cxn>
                <a:cxn ang="0">
                  <a:pos x="8" y="10"/>
                </a:cxn>
                <a:cxn ang="0">
                  <a:pos x="4" y="14"/>
                </a:cxn>
                <a:cxn ang="0">
                  <a:pos x="2" y="19"/>
                </a:cxn>
                <a:cxn ang="0">
                  <a:pos x="0" y="25"/>
                </a:cxn>
                <a:cxn ang="0">
                  <a:pos x="0" y="31"/>
                </a:cxn>
                <a:cxn ang="0">
                  <a:pos x="0" y="38"/>
                </a:cxn>
                <a:cxn ang="0">
                  <a:pos x="2" y="44"/>
                </a:cxn>
                <a:cxn ang="0">
                  <a:pos x="4" y="50"/>
                </a:cxn>
                <a:cxn ang="0">
                  <a:pos x="8" y="54"/>
                </a:cxn>
                <a:cxn ang="0">
                  <a:pos x="12" y="57"/>
                </a:cxn>
                <a:cxn ang="0">
                  <a:pos x="17" y="61"/>
                </a:cxn>
                <a:cxn ang="0">
                  <a:pos x="23" y="63"/>
                </a:cxn>
                <a:cxn ang="0">
                  <a:pos x="31" y="65"/>
                </a:cxn>
                <a:cxn ang="0">
                  <a:pos x="31" y="65"/>
                </a:cxn>
              </a:cxnLst>
              <a:rect l="0" t="0" r="r" b="b"/>
              <a:pathLst>
                <a:path w="63" h="65">
                  <a:moveTo>
                    <a:pt x="31" y="65"/>
                  </a:moveTo>
                  <a:lnTo>
                    <a:pt x="36" y="63"/>
                  </a:lnTo>
                  <a:lnTo>
                    <a:pt x="42" y="61"/>
                  </a:lnTo>
                  <a:lnTo>
                    <a:pt x="48" y="57"/>
                  </a:lnTo>
                  <a:lnTo>
                    <a:pt x="53" y="54"/>
                  </a:lnTo>
                  <a:lnTo>
                    <a:pt x="55" y="50"/>
                  </a:lnTo>
                  <a:lnTo>
                    <a:pt x="61" y="44"/>
                  </a:lnTo>
                  <a:lnTo>
                    <a:pt x="63" y="38"/>
                  </a:lnTo>
                  <a:lnTo>
                    <a:pt x="63" y="31"/>
                  </a:lnTo>
                  <a:lnTo>
                    <a:pt x="63" y="25"/>
                  </a:lnTo>
                  <a:lnTo>
                    <a:pt x="61" y="19"/>
                  </a:lnTo>
                  <a:lnTo>
                    <a:pt x="55" y="14"/>
                  </a:lnTo>
                  <a:lnTo>
                    <a:pt x="53" y="10"/>
                  </a:lnTo>
                  <a:lnTo>
                    <a:pt x="48" y="6"/>
                  </a:lnTo>
                  <a:lnTo>
                    <a:pt x="42" y="2"/>
                  </a:lnTo>
                  <a:lnTo>
                    <a:pt x="36" y="0"/>
                  </a:lnTo>
                  <a:lnTo>
                    <a:pt x="31" y="0"/>
                  </a:lnTo>
                  <a:lnTo>
                    <a:pt x="23" y="0"/>
                  </a:lnTo>
                  <a:lnTo>
                    <a:pt x="17" y="2"/>
                  </a:lnTo>
                  <a:lnTo>
                    <a:pt x="12" y="6"/>
                  </a:lnTo>
                  <a:lnTo>
                    <a:pt x="8" y="10"/>
                  </a:lnTo>
                  <a:lnTo>
                    <a:pt x="4" y="14"/>
                  </a:lnTo>
                  <a:lnTo>
                    <a:pt x="2" y="19"/>
                  </a:lnTo>
                  <a:lnTo>
                    <a:pt x="0" y="25"/>
                  </a:lnTo>
                  <a:lnTo>
                    <a:pt x="0" y="31"/>
                  </a:lnTo>
                  <a:lnTo>
                    <a:pt x="0" y="38"/>
                  </a:lnTo>
                  <a:lnTo>
                    <a:pt x="2" y="44"/>
                  </a:lnTo>
                  <a:lnTo>
                    <a:pt x="4" y="50"/>
                  </a:lnTo>
                  <a:lnTo>
                    <a:pt x="8" y="54"/>
                  </a:lnTo>
                  <a:lnTo>
                    <a:pt x="12" y="57"/>
                  </a:lnTo>
                  <a:lnTo>
                    <a:pt x="17" y="61"/>
                  </a:lnTo>
                  <a:lnTo>
                    <a:pt x="23" y="63"/>
                  </a:lnTo>
                  <a:lnTo>
                    <a:pt x="31" y="65"/>
                  </a:lnTo>
                  <a:lnTo>
                    <a:pt x="31"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0116" name="Freeform 68"/>
            <p:cNvSpPr>
              <a:spLocks/>
            </p:cNvSpPr>
            <p:nvPr/>
          </p:nvSpPr>
          <p:spPr bwMode="auto">
            <a:xfrm>
              <a:off x="3335" y="2405"/>
              <a:ext cx="34" cy="33"/>
            </a:xfrm>
            <a:custGeom>
              <a:avLst/>
              <a:gdLst/>
              <a:ahLst/>
              <a:cxnLst>
                <a:cxn ang="0">
                  <a:pos x="34" y="65"/>
                </a:cxn>
                <a:cxn ang="0">
                  <a:pos x="40" y="63"/>
                </a:cxn>
                <a:cxn ang="0">
                  <a:pos x="47" y="61"/>
                </a:cxn>
                <a:cxn ang="0">
                  <a:pos x="51" y="59"/>
                </a:cxn>
                <a:cxn ang="0">
                  <a:pos x="57" y="56"/>
                </a:cxn>
                <a:cxn ang="0">
                  <a:pos x="61" y="50"/>
                </a:cxn>
                <a:cxn ang="0">
                  <a:pos x="64" y="44"/>
                </a:cxn>
                <a:cxn ang="0">
                  <a:pos x="66" y="38"/>
                </a:cxn>
                <a:cxn ang="0">
                  <a:pos x="68" y="33"/>
                </a:cxn>
                <a:cxn ang="0">
                  <a:pos x="66" y="27"/>
                </a:cxn>
                <a:cxn ang="0">
                  <a:pos x="64" y="19"/>
                </a:cxn>
                <a:cxn ang="0">
                  <a:pos x="61" y="14"/>
                </a:cxn>
                <a:cxn ang="0">
                  <a:pos x="57" y="10"/>
                </a:cxn>
                <a:cxn ang="0">
                  <a:pos x="51" y="6"/>
                </a:cxn>
                <a:cxn ang="0">
                  <a:pos x="47" y="2"/>
                </a:cxn>
                <a:cxn ang="0">
                  <a:pos x="40" y="0"/>
                </a:cxn>
                <a:cxn ang="0">
                  <a:pos x="34" y="0"/>
                </a:cxn>
                <a:cxn ang="0">
                  <a:pos x="26" y="0"/>
                </a:cxn>
                <a:cxn ang="0">
                  <a:pos x="21" y="2"/>
                </a:cxn>
                <a:cxn ang="0">
                  <a:pos x="15" y="6"/>
                </a:cxn>
                <a:cxn ang="0">
                  <a:pos x="9" y="10"/>
                </a:cxn>
                <a:cxn ang="0">
                  <a:pos x="5" y="14"/>
                </a:cxn>
                <a:cxn ang="0">
                  <a:pos x="2" y="19"/>
                </a:cxn>
                <a:cxn ang="0">
                  <a:pos x="0" y="27"/>
                </a:cxn>
                <a:cxn ang="0">
                  <a:pos x="0" y="33"/>
                </a:cxn>
                <a:cxn ang="0">
                  <a:pos x="0" y="38"/>
                </a:cxn>
                <a:cxn ang="0">
                  <a:pos x="2" y="44"/>
                </a:cxn>
                <a:cxn ang="0">
                  <a:pos x="5" y="50"/>
                </a:cxn>
                <a:cxn ang="0">
                  <a:pos x="9" y="56"/>
                </a:cxn>
                <a:cxn ang="0">
                  <a:pos x="15" y="59"/>
                </a:cxn>
                <a:cxn ang="0">
                  <a:pos x="21" y="61"/>
                </a:cxn>
                <a:cxn ang="0">
                  <a:pos x="26" y="63"/>
                </a:cxn>
                <a:cxn ang="0">
                  <a:pos x="34" y="65"/>
                </a:cxn>
                <a:cxn ang="0">
                  <a:pos x="34" y="65"/>
                </a:cxn>
              </a:cxnLst>
              <a:rect l="0" t="0" r="r" b="b"/>
              <a:pathLst>
                <a:path w="68" h="65">
                  <a:moveTo>
                    <a:pt x="34" y="65"/>
                  </a:moveTo>
                  <a:lnTo>
                    <a:pt x="40" y="63"/>
                  </a:lnTo>
                  <a:lnTo>
                    <a:pt x="47" y="61"/>
                  </a:lnTo>
                  <a:lnTo>
                    <a:pt x="51" y="59"/>
                  </a:lnTo>
                  <a:lnTo>
                    <a:pt x="57" y="56"/>
                  </a:lnTo>
                  <a:lnTo>
                    <a:pt x="61" y="50"/>
                  </a:lnTo>
                  <a:lnTo>
                    <a:pt x="64" y="44"/>
                  </a:lnTo>
                  <a:lnTo>
                    <a:pt x="66" y="38"/>
                  </a:lnTo>
                  <a:lnTo>
                    <a:pt x="68" y="33"/>
                  </a:lnTo>
                  <a:lnTo>
                    <a:pt x="66" y="27"/>
                  </a:lnTo>
                  <a:lnTo>
                    <a:pt x="64" y="19"/>
                  </a:lnTo>
                  <a:lnTo>
                    <a:pt x="61" y="14"/>
                  </a:lnTo>
                  <a:lnTo>
                    <a:pt x="57" y="10"/>
                  </a:lnTo>
                  <a:lnTo>
                    <a:pt x="51" y="6"/>
                  </a:lnTo>
                  <a:lnTo>
                    <a:pt x="47" y="2"/>
                  </a:lnTo>
                  <a:lnTo>
                    <a:pt x="40" y="0"/>
                  </a:lnTo>
                  <a:lnTo>
                    <a:pt x="34" y="0"/>
                  </a:lnTo>
                  <a:lnTo>
                    <a:pt x="26" y="0"/>
                  </a:lnTo>
                  <a:lnTo>
                    <a:pt x="21" y="2"/>
                  </a:lnTo>
                  <a:lnTo>
                    <a:pt x="15" y="6"/>
                  </a:lnTo>
                  <a:lnTo>
                    <a:pt x="9" y="10"/>
                  </a:lnTo>
                  <a:lnTo>
                    <a:pt x="5" y="14"/>
                  </a:lnTo>
                  <a:lnTo>
                    <a:pt x="2" y="19"/>
                  </a:lnTo>
                  <a:lnTo>
                    <a:pt x="0" y="27"/>
                  </a:lnTo>
                  <a:lnTo>
                    <a:pt x="0" y="33"/>
                  </a:lnTo>
                  <a:lnTo>
                    <a:pt x="0" y="38"/>
                  </a:lnTo>
                  <a:lnTo>
                    <a:pt x="2" y="44"/>
                  </a:lnTo>
                  <a:lnTo>
                    <a:pt x="5" y="50"/>
                  </a:lnTo>
                  <a:lnTo>
                    <a:pt x="9" y="56"/>
                  </a:lnTo>
                  <a:lnTo>
                    <a:pt x="15" y="59"/>
                  </a:lnTo>
                  <a:lnTo>
                    <a:pt x="21" y="61"/>
                  </a:lnTo>
                  <a:lnTo>
                    <a:pt x="26" y="63"/>
                  </a:lnTo>
                  <a:lnTo>
                    <a:pt x="34" y="65"/>
                  </a:lnTo>
                  <a:lnTo>
                    <a:pt x="34"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0117" name="Freeform 69"/>
            <p:cNvSpPr>
              <a:spLocks/>
            </p:cNvSpPr>
            <p:nvPr/>
          </p:nvSpPr>
          <p:spPr bwMode="auto">
            <a:xfrm>
              <a:off x="3381" y="2349"/>
              <a:ext cx="31" cy="32"/>
            </a:xfrm>
            <a:custGeom>
              <a:avLst/>
              <a:gdLst/>
              <a:ahLst/>
              <a:cxnLst>
                <a:cxn ang="0">
                  <a:pos x="32" y="65"/>
                </a:cxn>
                <a:cxn ang="0">
                  <a:pos x="38" y="63"/>
                </a:cxn>
                <a:cxn ang="0">
                  <a:pos x="44" y="61"/>
                </a:cxn>
                <a:cxn ang="0">
                  <a:pos x="49" y="57"/>
                </a:cxn>
                <a:cxn ang="0">
                  <a:pos x="53" y="53"/>
                </a:cxn>
                <a:cxn ang="0">
                  <a:pos x="57" y="48"/>
                </a:cxn>
                <a:cxn ang="0">
                  <a:pos x="61" y="42"/>
                </a:cxn>
                <a:cxn ang="0">
                  <a:pos x="63" y="36"/>
                </a:cxn>
                <a:cxn ang="0">
                  <a:pos x="63" y="31"/>
                </a:cxn>
                <a:cxn ang="0">
                  <a:pos x="63" y="25"/>
                </a:cxn>
                <a:cxn ang="0">
                  <a:pos x="61" y="17"/>
                </a:cxn>
                <a:cxn ang="0">
                  <a:pos x="57" y="12"/>
                </a:cxn>
                <a:cxn ang="0">
                  <a:pos x="53" y="8"/>
                </a:cxn>
                <a:cxn ang="0">
                  <a:pos x="49" y="4"/>
                </a:cxn>
                <a:cxn ang="0">
                  <a:pos x="44" y="2"/>
                </a:cxn>
                <a:cxn ang="0">
                  <a:pos x="38" y="0"/>
                </a:cxn>
                <a:cxn ang="0">
                  <a:pos x="32" y="0"/>
                </a:cxn>
                <a:cxn ang="0">
                  <a:pos x="27" y="0"/>
                </a:cxn>
                <a:cxn ang="0">
                  <a:pos x="19" y="2"/>
                </a:cxn>
                <a:cxn ang="0">
                  <a:pos x="13" y="4"/>
                </a:cxn>
                <a:cxn ang="0">
                  <a:pos x="10" y="8"/>
                </a:cxn>
                <a:cxn ang="0">
                  <a:pos x="4" y="12"/>
                </a:cxn>
                <a:cxn ang="0">
                  <a:pos x="2" y="17"/>
                </a:cxn>
                <a:cxn ang="0">
                  <a:pos x="0" y="25"/>
                </a:cxn>
                <a:cxn ang="0">
                  <a:pos x="0" y="31"/>
                </a:cxn>
                <a:cxn ang="0">
                  <a:pos x="0" y="36"/>
                </a:cxn>
                <a:cxn ang="0">
                  <a:pos x="2" y="42"/>
                </a:cxn>
                <a:cxn ang="0">
                  <a:pos x="4" y="48"/>
                </a:cxn>
                <a:cxn ang="0">
                  <a:pos x="10" y="53"/>
                </a:cxn>
                <a:cxn ang="0">
                  <a:pos x="13" y="57"/>
                </a:cxn>
                <a:cxn ang="0">
                  <a:pos x="19" y="61"/>
                </a:cxn>
                <a:cxn ang="0">
                  <a:pos x="27" y="63"/>
                </a:cxn>
                <a:cxn ang="0">
                  <a:pos x="32" y="65"/>
                </a:cxn>
                <a:cxn ang="0">
                  <a:pos x="32" y="65"/>
                </a:cxn>
              </a:cxnLst>
              <a:rect l="0" t="0" r="r" b="b"/>
              <a:pathLst>
                <a:path w="63" h="65">
                  <a:moveTo>
                    <a:pt x="32" y="65"/>
                  </a:moveTo>
                  <a:lnTo>
                    <a:pt x="38" y="63"/>
                  </a:lnTo>
                  <a:lnTo>
                    <a:pt x="44" y="61"/>
                  </a:lnTo>
                  <a:lnTo>
                    <a:pt x="49" y="57"/>
                  </a:lnTo>
                  <a:lnTo>
                    <a:pt x="53" y="53"/>
                  </a:lnTo>
                  <a:lnTo>
                    <a:pt x="57" y="48"/>
                  </a:lnTo>
                  <a:lnTo>
                    <a:pt x="61" y="42"/>
                  </a:lnTo>
                  <a:lnTo>
                    <a:pt x="63" y="36"/>
                  </a:lnTo>
                  <a:lnTo>
                    <a:pt x="63" y="31"/>
                  </a:lnTo>
                  <a:lnTo>
                    <a:pt x="63" y="25"/>
                  </a:lnTo>
                  <a:lnTo>
                    <a:pt x="61" y="17"/>
                  </a:lnTo>
                  <a:lnTo>
                    <a:pt x="57" y="12"/>
                  </a:lnTo>
                  <a:lnTo>
                    <a:pt x="53" y="8"/>
                  </a:lnTo>
                  <a:lnTo>
                    <a:pt x="49" y="4"/>
                  </a:lnTo>
                  <a:lnTo>
                    <a:pt x="44" y="2"/>
                  </a:lnTo>
                  <a:lnTo>
                    <a:pt x="38" y="0"/>
                  </a:lnTo>
                  <a:lnTo>
                    <a:pt x="32" y="0"/>
                  </a:lnTo>
                  <a:lnTo>
                    <a:pt x="27" y="0"/>
                  </a:lnTo>
                  <a:lnTo>
                    <a:pt x="19" y="2"/>
                  </a:lnTo>
                  <a:lnTo>
                    <a:pt x="13" y="4"/>
                  </a:lnTo>
                  <a:lnTo>
                    <a:pt x="10" y="8"/>
                  </a:lnTo>
                  <a:lnTo>
                    <a:pt x="4" y="12"/>
                  </a:lnTo>
                  <a:lnTo>
                    <a:pt x="2" y="17"/>
                  </a:lnTo>
                  <a:lnTo>
                    <a:pt x="0" y="25"/>
                  </a:lnTo>
                  <a:lnTo>
                    <a:pt x="0" y="31"/>
                  </a:lnTo>
                  <a:lnTo>
                    <a:pt x="0" y="36"/>
                  </a:lnTo>
                  <a:lnTo>
                    <a:pt x="2" y="42"/>
                  </a:lnTo>
                  <a:lnTo>
                    <a:pt x="4" y="48"/>
                  </a:lnTo>
                  <a:lnTo>
                    <a:pt x="10" y="53"/>
                  </a:lnTo>
                  <a:lnTo>
                    <a:pt x="13" y="57"/>
                  </a:lnTo>
                  <a:lnTo>
                    <a:pt x="19" y="61"/>
                  </a:lnTo>
                  <a:lnTo>
                    <a:pt x="27" y="63"/>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0118" name="Freeform 70"/>
            <p:cNvSpPr>
              <a:spLocks/>
            </p:cNvSpPr>
            <p:nvPr/>
          </p:nvSpPr>
          <p:spPr bwMode="auto">
            <a:xfrm>
              <a:off x="3425" y="2292"/>
              <a:ext cx="33" cy="31"/>
            </a:xfrm>
            <a:custGeom>
              <a:avLst/>
              <a:gdLst/>
              <a:ahLst/>
              <a:cxnLst>
                <a:cxn ang="0">
                  <a:pos x="33" y="63"/>
                </a:cxn>
                <a:cxn ang="0">
                  <a:pos x="38" y="63"/>
                </a:cxn>
                <a:cxn ang="0">
                  <a:pos x="44" y="61"/>
                </a:cxn>
                <a:cxn ang="0">
                  <a:pos x="50" y="57"/>
                </a:cxn>
                <a:cxn ang="0">
                  <a:pos x="56" y="53"/>
                </a:cxn>
                <a:cxn ang="0">
                  <a:pos x="57" y="50"/>
                </a:cxn>
                <a:cxn ang="0">
                  <a:pos x="61" y="44"/>
                </a:cxn>
                <a:cxn ang="0">
                  <a:pos x="63" y="38"/>
                </a:cxn>
                <a:cxn ang="0">
                  <a:pos x="65" y="31"/>
                </a:cxn>
                <a:cxn ang="0">
                  <a:pos x="63" y="25"/>
                </a:cxn>
                <a:cxn ang="0">
                  <a:pos x="61" y="19"/>
                </a:cxn>
                <a:cxn ang="0">
                  <a:pos x="57" y="12"/>
                </a:cxn>
                <a:cxn ang="0">
                  <a:pos x="56" y="10"/>
                </a:cxn>
                <a:cxn ang="0">
                  <a:pos x="50" y="4"/>
                </a:cxn>
                <a:cxn ang="0">
                  <a:pos x="44" y="2"/>
                </a:cxn>
                <a:cxn ang="0">
                  <a:pos x="38" y="0"/>
                </a:cxn>
                <a:cxn ang="0">
                  <a:pos x="33" y="0"/>
                </a:cxn>
                <a:cxn ang="0">
                  <a:pos x="25" y="0"/>
                </a:cxn>
                <a:cxn ang="0">
                  <a:pos x="19" y="2"/>
                </a:cxn>
                <a:cxn ang="0">
                  <a:pos x="14" y="4"/>
                </a:cxn>
                <a:cxn ang="0">
                  <a:pos x="10" y="10"/>
                </a:cxn>
                <a:cxn ang="0">
                  <a:pos x="4" y="12"/>
                </a:cxn>
                <a:cxn ang="0">
                  <a:pos x="2" y="19"/>
                </a:cxn>
                <a:cxn ang="0">
                  <a:pos x="0" y="25"/>
                </a:cxn>
                <a:cxn ang="0">
                  <a:pos x="0" y="31"/>
                </a:cxn>
                <a:cxn ang="0">
                  <a:pos x="0" y="38"/>
                </a:cxn>
                <a:cxn ang="0">
                  <a:pos x="2" y="44"/>
                </a:cxn>
                <a:cxn ang="0">
                  <a:pos x="4" y="50"/>
                </a:cxn>
                <a:cxn ang="0">
                  <a:pos x="10" y="53"/>
                </a:cxn>
                <a:cxn ang="0">
                  <a:pos x="14" y="57"/>
                </a:cxn>
                <a:cxn ang="0">
                  <a:pos x="19" y="61"/>
                </a:cxn>
                <a:cxn ang="0">
                  <a:pos x="25" y="63"/>
                </a:cxn>
                <a:cxn ang="0">
                  <a:pos x="33" y="63"/>
                </a:cxn>
                <a:cxn ang="0">
                  <a:pos x="33" y="63"/>
                </a:cxn>
              </a:cxnLst>
              <a:rect l="0" t="0" r="r" b="b"/>
              <a:pathLst>
                <a:path w="65" h="63">
                  <a:moveTo>
                    <a:pt x="33" y="63"/>
                  </a:moveTo>
                  <a:lnTo>
                    <a:pt x="38" y="63"/>
                  </a:lnTo>
                  <a:lnTo>
                    <a:pt x="44" y="61"/>
                  </a:lnTo>
                  <a:lnTo>
                    <a:pt x="50" y="57"/>
                  </a:lnTo>
                  <a:lnTo>
                    <a:pt x="56" y="53"/>
                  </a:lnTo>
                  <a:lnTo>
                    <a:pt x="57" y="50"/>
                  </a:lnTo>
                  <a:lnTo>
                    <a:pt x="61" y="44"/>
                  </a:lnTo>
                  <a:lnTo>
                    <a:pt x="63" y="38"/>
                  </a:lnTo>
                  <a:lnTo>
                    <a:pt x="65" y="31"/>
                  </a:lnTo>
                  <a:lnTo>
                    <a:pt x="63" y="25"/>
                  </a:lnTo>
                  <a:lnTo>
                    <a:pt x="61" y="19"/>
                  </a:lnTo>
                  <a:lnTo>
                    <a:pt x="57" y="12"/>
                  </a:lnTo>
                  <a:lnTo>
                    <a:pt x="56" y="10"/>
                  </a:lnTo>
                  <a:lnTo>
                    <a:pt x="50" y="4"/>
                  </a:lnTo>
                  <a:lnTo>
                    <a:pt x="44" y="2"/>
                  </a:lnTo>
                  <a:lnTo>
                    <a:pt x="38" y="0"/>
                  </a:lnTo>
                  <a:lnTo>
                    <a:pt x="33" y="0"/>
                  </a:lnTo>
                  <a:lnTo>
                    <a:pt x="25" y="0"/>
                  </a:lnTo>
                  <a:lnTo>
                    <a:pt x="19" y="2"/>
                  </a:lnTo>
                  <a:lnTo>
                    <a:pt x="14" y="4"/>
                  </a:lnTo>
                  <a:lnTo>
                    <a:pt x="10" y="10"/>
                  </a:lnTo>
                  <a:lnTo>
                    <a:pt x="4" y="12"/>
                  </a:lnTo>
                  <a:lnTo>
                    <a:pt x="2" y="19"/>
                  </a:lnTo>
                  <a:lnTo>
                    <a:pt x="0" y="25"/>
                  </a:lnTo>
                  <a:lnTo>
                    <a:pt x="0" y="31"/>
                  </a:lnTo>
                  <a:lnTo>
                    <a:pt x="0" y="38"/>
                  </a:lnTo>
                  <a:lnTo>
                    <a:pt x="2" y="44"/>
                  </a:lnTo>
                  <a:lnTo>
                    <a:pt x="4" y="50"/>
                  </a:lnTo>
                  <a:lnTo>
                    <a:pt x="10" y="53"/>
                  </a:lnTo>
                  <a:lnTo>
                    <a:pt x="14" y="57"/>
                  </a:lnTo>
                  <a:lnTo>
                    <a:pt x="19" y="61"/>
                  </a:lnTo>
                  <a:lnTo>
                    <a:pt x="25" y="63"/>
                  </a:lnTo>
                  <a:lnTo>
                    <a:pt x="33" y="63"/>
                  </a:lnTo>
                  <a:lnTo>
                    <a:pt x="33" y="63"/>
                  </a:lnTo>
                  <a:close/>
                </a:path>
              </a:pathLst>
            </a:custGeom>
            <a:solidFill>
              <a:srgbClr val="BDD6FF"/>
            </a:solidFill>
            <a:ln w="9525">
              <a:noFill/>
              <a:round/>
              <a:headEnd/>
              <a:tailEnd/>
            </a:ln>
          </p:spPr>
          <p:txBody>
            <a:bodyPr>
              <a:prstTxWarp prst="textNoShape">
                <a:avLst/>
              </a:prstTxWarp>
            </a:bodyPr>
            <a:lstStyle/>
            <a:p>
              <a:endParaRPr lang="es-MX"/>
            </a:p>
          </p:txBody>
        </p:sp>
        <p:sp>
          <p:nvSpPr>
            <p:cNvPr id="130119" name="Freeform 71"/>
            <p:cNvSpPr>
              <a:spLocks/>
            </p:cNvSpPr>
            <p:nvPr/>
          </p:nvSpPr>
          <p:spPr bwMode="auto">
            <a:xfrm>
              <a:off x="2292" y="2090"/>
              <a:ext cx="29" cy="28"/>
            </a:xfrm>
            <a:custGeom>
              <a:avLst/>
              <a:gdLst/>
              <a:ahLst/>
              <a:cxnLst>
                <a:cxn ang="0">
                  <a:pos x="21" y="57"/>
                </a:cxn>
                <a:cxn ang="0">
                  <a:pos x="25" y="57"/>
                </a:cxn>
                <a:cxn ang="0">
                  <a:pos x="32" y="57"/>
                </a:cxn>
                <a:cxn ang="0">
                  <a:pos x="36" y="55"/>
                </a:cxn>
                <a:cxn ang="0">
                  <a:pos x="44" y="55"/>
                </a:cxn>
                <a:cxn ang="0">
                  <a:pos x="51" y="48"/>
                </a:cxn>
                <a:cxn ang="0">
                  <a:pos x="59" y="40"/>
                </a:cxn>
                <a:cxn ang="0">
                  <a:pos x="59" y="35"/>
                </a:cxn>
                <a:cxn ang="0">
                  <a:pos x="59" y="27"/>
                </a:cxn>
                <a:cxn ang="0">
                  <a:pos x="57" y="21"/>
                </a:cxn>
                <a:cxn ang="0">
                  <a:pos x="55" y="15"/>
                </a:cxn>
                <a:cxn ang="0">
                  <a:pos x="47" y="8"/>
                </a:cxn>
                <a:cxn ang="0">
                  <a:pos x="40" y="2"/>
                </a:cxn>
                <a:cxn ang="0">
                  <a:pos x="34" y="0"/>
                </a:cxn>
                <a:cxn ang="0">
                  <a:pos x="27" y="0"/>
                </a:cxn>
                <a:cxn ang="0">
                  <a:pos x="21" y="0"/>
                </a:cxn>
                <a:cxn ang="0">
                  <a:pos x="15" y="4"/>
                </a:cxn>
                <a:cxn ang="0">
                  <a:pos x="11" y="6"/>
                </a:cxn>
                <a:cxn ang="0">
                  <a:pos x="8" y="10"/>
                </a:cxn>
                <a:cxn ang="0">
                  <a:pos x="4" y="15"/>
                </a:cxn>
                <a:cxn ang="0">
                  <a:pos x="2" y="21"/>
                </a:cxn>
                <a:cxn ang="0">
                  <a:pos x="0" y="31"/>
                </a:cxn>
                <a:cxn ang="0">
                  <a:pos x="4" y="42"/>
                </a:cxn>
                <a:cxn ang="0">
                  <a:pos x="6" y="46"/>
                </a:cxn>
                <a:cxn ang="0">
                  <a:pos x="9" y="52"/>
                </a:cxn>
                <a:cxn ang="0">
                  <a:pos x="15" y="54"/>
                </a:cxn>
                <a:cxn ang="0">
                  <a:pos x="21" y="57"/>
                </a:cxn>
                <a:cxn ang="0">
                  <a:pos x="21" y="57"/>
                </a:cxn>
              </a:cxnLst>
              <a:rect l="0" t="0" r="r" b="b"/>
              <a:pathLst>
                <a:path w="59" h="57">
                  <a:moveTo>
                    <a:pt x="21" y="57"/>
                  </a:moveTo>
                  <a:lnTo>
                    <a:pt x="25" y="57"/>
                  </a:lnTo>
                  <a:lnTo>
                    <a:pt x="32" y="57"/>
                  </a:lnTo>
                  <a:lnTo>
                    <a:pt x="36" y="55"/>
                  </a:lnTo>
                  <a:lnTo>
                    <a:pt x="44" y="55"/>
                  </a:lnTo>
                  <a:lnTo>
                    <a:pt x="51" y="48"/>
                  </a:lnTo>
                  <a:lnTo>
                    <a:pt x="59" y="40"/>
                  </a:lnTo>
                  <a:lnTo>
                    <a:pt x="59" y="35"/>
                  </a:lnTo>
                  <a:lnTo>
                    <a:pt x="59" y="27"/>
                  </a:lnTo>
                  <a:lnTo>
                    <a:pt x="57" y="21"/>
                  </a:lnTo>
                  <a:lnTo>
                    <a:pt x="55" y="15"/>
                  </a:lnTo>
                  <a:lnTo>
                    <a:pt x="47" y="8"/>
                  </a:lnTo>
                  <a:lnTo>
                    <a:pt x="40" y="2"/>
                  </a:lnTo>
                  <a:lnTo>
                    <a:pt x="34" y="0"/>
                  </a:lnTo>
                  <a:lnTo>
                    <a:pt x="27" y="0"/>
                  </a:lnTo>
                  <a:lnTo>
                    <a:pt x="21" y="0"/>
                  </a:lnTo>
                  <a:lnTo>
                    <a:pt x="15" y="4"/>
                  </a:lnTo>
                  <a:lnTo>
                    <a:pt x="11" y="6"/>
                  </a:lnTo>
                  <a:lnTo>
                    <a:pt x="8" y="10"/>
                  </a:lnTo>
                  <a:lnTo>
                    <a:pt x="4" y="15"/>
                  </a:lnTo>
                  <a:lnTo>
                    <a:pt x="2" y="21"/>
                  </a:lnTo>
                  <a:lnTo>
                    <a:pt x="0" y="31"/>
                  </a:lnTo>
                  <a:lnTo>
                    <a:pt x="4" y="42"/>
                  </a:lnTo>
                  <a:lnTo>
                    <a:pt x="6" y="46"/>
                  </a:lnTo>
                  <a:lnTo>
                    <a:pt x="9" y="52"/>
                  </a:lnTo>
                  <a:lnTo>
                    <a:pt x="15" y="54"/>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0120" name="Freeform 72"/>
            <p:cNvSpPr>
              <a:spLocks/>
            </p:cNvSpPr>
            <p:nvPr/>
          </p:nvSpPr>
          <p:spPr bwMode="auto">
            <a:xfrm>
              <a:off x="2346" y="2054"/>
              <a:ext cx="31" cy="28"/>
            </a:xfrm>
            <a:custGeom>
              <a:avLst/>
              <a:gdLst/>
              <a:ahLst/>
              <a:cxnLst>
                <a:cxn ang="0">
                  <a:pos x="21" y="57"/>
                </a:cxn>
                <a:cxn ang="0">
                  <a:pos x="27" y="57"/>
                </a:cxn>
                <a:cxn ang="0">
                  <a:pos x="33" y="57"/>
                </a:cxn>
                <a:cxn ang="0">
                  <a:pos x="38" y="55"/>
                </a:cxn>
                <a:cxn ang="0">
                  <a:pos x="44" y="55"/>
                </a:cxn>
                <a:cxn ang="0">
                  <a:pos x="54" y="48"/>
                </a:cxn>
                <a:cxn ang="0">
                  <a:pos x="59" y="38"/>
                </a:cxn>
                <a:cxn ang="0">
                  <a:pos x="59" y="32"/>
                </a:cxn>
                <a:cxn ang="0">
                  <a:pos x="61" y="27"/>
                </a:cxn>
                <a:cxn ang="0">
                  <a:pos x="59" y="21"/>
                </a:cxn>
                <a:cxn ang="0">
                  <a:pos x="57" y="17"/>
                </a:cxn>
                <a:cxn ang="0">
                  <a:pos x="54" y="11"/>
                </a:cxn>
                <a:cxn ang="0">
                  <a:pos x="50" y="10"/>
                </a:cxn>
                <a:cxn ang="0">
                  <a:pos x="46" y="4"/>
                </a:cxn>
                <a:cxn ang="0">
                  <a:pos x="40" y="4"/>
                </a:cxn>
                <a:cxn ang="0">
                  <a:pos x="35" y="0"/>
                </a:cxn>
                <a:cxn ang="0">
                  <a:pos x="29" y="0"/>
                </a:cxn>
                <a:cxn ang="0">
                  <a:pos x="23" y="0"/>
                </a:cxn>
                <a:cxn ang="0">
                  <a:pos x="19" y="4"/>
                </a:cxn>
                <a:cxn ang="0">
                  <a:pos x="10" y="10"/>
                </a:cxn>
                <a:cxn ang="0">
                  <a:pos x="2" y="21"/>
                </a:cxn>
                <a:cxn ang="0">
                  <a:pos x="0" y="25"/>
                </a:cxn>
                <a:cxn ang="0">
                  <a:pos x="0" y="32"/>
                </a:cxn>
                <a:cxn ang="0">
                  <a:pos x="0" y="36"/>
                </a:cxn>
                <a:cxn ang="0">
                  <a:pos x="4" y="44"/>
                </a:cxn>
                <a:cxn ang="0">
                  <a:pos x="12" y="51"/>
                </a:cxn>
                <a:cxn ang="0">
                  <a:pos x="21" y="57"/>
                </a:cxn>
                <a:cxn ang="0">
                  <a:pos x="21" y="57"/>
                </a:cxn>
              </a:cxnLst>
              <a:rect l="0" t="0" r="r" b="b"/>
              <a:pathLst>
                <a:path w="61" h="57">
                  <a:moveTo>
                    <a:pt x="21" y="57"/>
                  </a:moveTo>
                  <a:lnTo>
                    <a:pt x="27" y="57"/>
                  </a:lnTo>
                  <a:lnTo>
                    <a:pt x="33" y="57"/>
                  </a:lnTo>
                  <a:lnTo>
                    <a:pt x="38" y="55"/>
                  </a:lnTo>
                  <a:lnTo>
                    <a:pt x="44" y="55"/>
                  </a:lnTo>
                  <a:lnTo>
                    <a:pt x="54" y="48"/>
                  </a:lnTo>
                  <a:lnTo>
                    <a:pt x="59" y="38"/>
                  </a:lnTo>
                  <a:lnTo>
                    <a:pt x="59" y="32"/>
                  </a:lnTo>
                  <a:lnTo>
                    <a:pt x="61" y="27"/>
                  </a:lnTo>
                  <a:lnTo>
                    <a:pt x="59" y="21"/>
                  </a:lnTo>
                  <a:lnTo>
                    <a:pt x="57" y="17"/>
                  </a:lnTo>
                  <a:lnTo>
                    <a:pt x="54" y="11"/>
                  </a:lnTo>
                  <a:lnTo>
                    <a:pt x="50" y="10"/>
                  </a:lnTo>
                  <a:lnTo>
                    <a:pt x="46" y="4"/>
                  </a:lnTo>
                  <a:lnTo>
                    <a:pt x="40" y="4"/>
                  </a:lnTo>
                  <a:lnTo>
                    <a:pt x="35" y="0"/>
                  </a:lnTo>
                  <a:lnTo>
                    <a:pt x="29" y="0"/>
                  </a:lnTo>
                  <a:lnTo>
                    <a:pt x="23" y="0"/>
                  </a:lnTo>
                  <a:lnTo>
                    <a:pt x="19" y="4"/>
                  </a:lnTo>
                  <a:lnTo>
                    <a:pt x="10" y="10"/>
                  </a:lnTo>
                  <a:lnTo>
                    <a:pt x="2" y="21"/>
                  </a:lnTo>
                  <a:lnTo>
                    <a:pt x="0" y="25"/>
                  </a:lnTo>
                  <a:lnTo>
                    <a:pt x="0" y="32"/>
                  </a:lnTo>
                  <a:lnTo>
                    <a:pt x="0" y="36"/>
                  </a:lnTo>
                  <a:lnTo>
                    <a:pt x="4" y="44"/>
                  </a:lnTo>
                  <a:lnTo>
                    <a:pt x="12" y="51"/>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0121" name="Freeform 73"/>
            <p:cNvSpPr>
              <a:spLocks/>
            </p:cNvSpPr>
            <p:nvPr/>
          </p:nvSpPr>
          <p:spPr bwMode="auto">
            <a:xfrm>
              <a:off x="2402" y="2017"/>
              <a:ext cx="30" cy="29"/>
            </a:xfrm>
            <a:custGeom>
              <a:avLst/>
              <a:gdLst/>
              <a:ahLst/>
              <a:cxnLst>
                <a:cxn ang="0">
                  <a:pos x="21" y="57"/>
                </a:cxn>
                <a:cxn ang="0">
                  <a:pos x="25" y="57"/>
                </a:cxn>
                <a:cxn ang="0">
                  <a:pos x="31" y="57"/>
                </a:cxn>
                <a:cxn ang="0">
                  <a:pos x="37" y="55"/>
                </a:cxn>
                <a:cxn ang="0">
                  <a:pos x="42" y="55"/>
                </a:cxn>
                <a:cxn ang="0">
                  <a:pos x="46" y="49"/>
                </a:cxn>
                <a:cxn ang="0">
                  <a:pos x="52" y="47"/>
                </a:cxn>
                <a:cxn ang="0">
                  <a:pos x="56" y="44"/>
                </a:cxn>
                <a:cxn ang="0">
                  <a:pos x="59" y="38"/>
                </a:cxn>
                <a:cxn ang="0">
                  <a:pos x="59" y="32"/>
                </a:cxn>
                <a:cxn ang="0">
                  <a:pos x="59" y="26"/>
                </a:cxn>
                <a:cxn ang="0">
                  <a:pos x="58" y="21"/>
                </a:cxn>
                <a:cxn ang="0">
                  <a:pos x="56" y="15"/>
                </a:cxn>
                <a:cxn ang="0">
                  <a:pos x="50" y="7"/>
                </a:cxn>
                <a:cxn ang="0">
                  <a:pos x="40" y="2"/>
                </a:cxn>
                <a:cxn ang="0">
                  <a:pos x="33" y="0"/>
                </a:cxn>
                <a:cxn ang="0">
                  <a:pos x="27" y="0"/>
                </a:cxn>
                <a:cxn ang="0">
                  <a:pos x="21" y="0"/>
                </a:cxn>
                <a:cxn ang="0">
                  <a:pos x="16" y="4"/>
                </a:cxn>
                <a:cxn ang="0">
                  <a:pos x="10" y="6"/>
                </a:cxn>
                <a:cxn ang="0">
                  <a:pos x="6" y="9"/>
                </a:cxn>
                <a:cxn ang="0">
                  <a:pos x="2" y="15"/>
                </a:cxn>
                <a:cxn ang="0">
                  <a:pos x="2" y="21"/>
                </a:cxn>
                <a:cxn ang="0">
                  <a:pos x="0" y="30"/>
                </a:cxn>
                <a:cxn ang="0">
                  <a:pos x="2" y="42"/>
                </a:cxn>
                <a:cxn ang="0">
                  <a:pos x="4" y="45"/>
                </a:cxn>
                <a:cxn ang="0">
                  <a:pos x="10" y="49"/>
                </a:cxn>
                <a:cxn ang="0">
                  <a:pos x="14" y="53"/>
                </a:cxn>
                <a:cxn ang="0">
                  <a:pos x="21" y="57"/>
                </a:cxn>
                <a:cxn ang="0">
                  <a:pos x="21" y="57"/>
                </a:cxn>
              </a:cxnLst>
              <a:rect l="0" t="0" r="r" b="b"/>
              <a:pathLst>
                <a:path w="59" h="57">
                  <a:moveTo>
                    <a:pt x="21" y="57"/>
                  </a:moveTo>
                  <a:lnTo>
                    <a:pt x="25" y="57"/>
                  </a:lnTo>
                  <a:lnTo>
                    <a:pt x="31" y="57"/>
                  </a:lnTo>
                  <a:lnTo>
                    <a:pt x="37" y="55"/>
                  </a:lnTo>
                  <a:lnTo>
                    <a:pt x="42" y="55"/>
                  </a:lnTo>
                  <a:lnTo>
                    <a:pt x="46" y="49"/>
                  </a:lnTo>
                  <a:lnTo>
                    <a:pt x="52" y="47"/>
                  </a:lnTo>
                  <a:lnTo>
                    <a:pt x="56" y="44"/>
                  </a:lnTo>
                  <a:lnTo>
                    <a:pt x="59" y="38"/>
                  </a:lnTo>
                  <a:lnTo>
                    <a:pt x="59" y="32"/>
                  </a:lnTo>
                  <a:lnTo>
                    <a:pt x="59" y="26"/>
                  </a:lnTo>
                  <a:lnTo>
                    <a:pt x="58" y="21"/>
                  </a:lnTo>
                  <a:lnTo>
                    <a:pt x="56" y="15"/>
                  </a:lnTo>
                  <a:lnTo>
                    <a:pt x="50" y="7"/>
                  </a:lnTo>
                  <a:lnTo>
                    <a:pt x="40" y="2"/>
                  </a:lnTo>
                  <a:lnTo>
                    <a:pt x="33" y="0"/>
                  </a:lnTo>
                  <a:lnTo>
                    <a:pt x="27" y="0"/>
                  </a:lnTo>
                  <a:lnTo>
                    <a:pt x="21" y="0"/>
                  </a:lnTo>
                  <a:lnTo>
                    <a:pt x="16" y="4"/>
                  </a:lnTo>
                  <a:lnTo>
                    <a:pt x="10" y="6"/>
                  </a:lnTo>
                  <a:lnTo>
                    <a:pt x="6" y="9"/>
                  </a:lnTo>
                  <a:lnTo>
                    <a:pt x="2" y="15"/>
                  </a:lnTo>
                  <a:lnTo>
                    <a:pt x="2" y="21"/>
                  </a:lnTo>
                  <a:lnTo>
                    <a:pt x="0" y="30"/>
                  </a:lnTo>
                  <a:lnTo>
                    <a:pt x="2" y="42"/>
                  </a:lnTo>
                  <a:lnTo>
                    <a:pt x="4" y="45"/>
                  </a:lnTo>
                  <a:lnTo>
                    <a:pt x="10" y="49"/>
                  </a:lnTo>
                  <a:lnTo>
                    <a:pt x="14" y="53"/>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0122" name="Freeform 74"/>
            <p:cNvSpPr>
              <a:spLocks/>
            </p:cNvSpPr>
            <p:nvPr/>
          </p:nvSpPr>
          <p:spPr bwMode="auto">
            <a:xfrm>
              <a:off x="2456" y="1980"/>
              <a:ext cx="30" cy="30"/>
            </a:xfrm>
            <a:custGeom>
              <a:avLst/>
              <a:gdLst/>
              <a:ahLst/>
              <a:cxnLst>
                <a:cxn ang="0">
                  <a:pos x="21" y="59"/>
                </a:cxn>
                <a:cxn ang="0">
                  <a:pos x="26" y="59"/>
                </a:cxn>
                <a:cxn ang="0">
                  <a:pos x="32" y="59"/>
                </a:cxn>
                <a:cxn ang="0">
                  <a:pos x="38" y="59"/>
                </a:cxn>
                <a:cxn ang="0">
                  <a:pos x="44" y="57"/>
                </a:cxn>
                <a:cxn ang="0">
                  <a:pos x="51" y="49"/>
                </a:cxn>
                <a:cxn ang="0">
                  <a:pos x="59" y="40"/>
                </a:cxn>
                <a:cxn ang="0">
                  <a:pos x="59" y="34"/>
                </a:cxn>
                <a:cxn ang="0">
                  <a:pos x="59" y="28"/>
                </a:cxn>
                <a:cxn ang="0">
                  <a:pos x="59" y="22"/>
                </a:cxn>
                <a:cxn ang="0">
                  <a:pos x="57" y="19"/>
                </a:cxn>
                <a:cxn ang="0">
                  <a:pos x="51" y="13"/>
                </a:cxn>
                <a:cxn ang="0">
                  <a:pos x="49" y="9"/>
                </a:cxn>
                <a:cxn ang="0">
                  <a:pos x="45" y="5"/>
                </a:cxn>
                <a:cxn ang="0">
                  <a:pos x="40" y="3"/>
                </a:cxn>
                <a:cxn ang="0">
                  <a:pos x="28" y="0"/>
                </a:cxn>
                <a:cxn ang="0">
                  <a:pos x="17" y="3"/>
                </a:cxn>
                <a:cxn ang="0">
                  <a:pos x="7" y="11"/>
                </a:cxn>
                <a:cxn ang="0">
                  <a:pos x="2" y="22"/>
                </a:cxn>
                <a:cxn ang="0">
                  <a:pos x="0" y="26"/>
                </a:cxn>
                <a:cxn ang="0">
                  <a:pos x="0" y="34"/>
                </a:cxn>
                <a:cxn ang="0">
                  <a:pos x="0" y="38"/>
                </a:cxn>
                <a:cxn ang="0">
                  <a:pos x="4" y="45"/>
                </a:cxn>
                <a:cxn ang="0">
                  <a:pos x="9" y="53"/>
                </a:cxn>
                <a:cxn ang="0">
                  <a:pos x="21" y="59"/>
                </a:cxn>
                <a:cxn ang="0">
                  <a:pos x="21" y="59"/>
                </a:cxn>
              </a:cxnLst>
              <a:rect l="0" t="0" r="r" b="b"/>
              <a:pathLst>
                <a:path w="59" h="59">
                  <a:moveTo>
                    <a:pt x="21" y="59"/>
                  </a:moveTo>
                  <a:lnTo>
                    <a:pt x="26" y="59"/>
                  </a:lnTo>
                  <a:lnTo>
                    <a:pt x="32" y="59"/>
                  </a:lnTo>
                  <a:lnTo>
                    <a:pt x="38" y="59"/>
                  </a:lnTo>
                  <a:lnTo>
                    <a:pt x="44" y="57"/>
                  </a:lnTo>
                  <a:lnTo>
                    <a:pt x="51" y="49"/>
                  </a:lnTo>
                  <a:lnTo>
                    <a:pt x="59" y="40"/>
                  </a:lnTo>
                  <a:lnTo>
                    <a:pt x="59" y="34"/>
                  </a:lnTo>
                  <a:lnTo>
                    <a:pt x="59" y="28"/>
                  </a:lnTo>
                  <a:lnTo>
                    <a:pt x="59" y="22"/>
                  </a:lnTo>
                  <a:lnTo>
                    <a:pt x="57" y="19"/>
                  </a:lnTo>
                  <a:lnTo>
                    <a:pt x="51" y="13"/>
                  </a:lnTo>
                  <a:lnTo>
                    <a:pt x="49" y="9"/>
                  </a:lnTo>
                  <a:lnTo>
                    <a:pt x="45" y="5"/>
                  </a:lnTo>
                  <a:lnTo>
                    <a:pt x="40" y="3"/>
                  </a:lnTo>
                  <a:lnTo>
                    <a:pt x="28" y="0"/>
                  </a:lnTo>
                  <a:lnTo>
                    <a:pt x="17" y="3"/>
                  </a:lnTo>
                  <a:lnTo>
                    <a:pt x="7" y="11"/>
                  </a:lnTo>
                  <a:lnTo>
                    <a:pt x="2" y="22"/>
                  </a:lnTo>
                  <a:lnTo>
                    <a:pt x="0" y="26"/>
                  </a:lnTo>
                  <a:lnTo>
                    <a:pt x="0" y="34"/>
                  </a:lnTo>
                  <a:lnTo>
                    <a:pt x="0" y="38"/>
                  </a:lnTo>
                  <a:lnTo>
                    <a:pt x="4" y="45"/>
                  </a:lnTo>
                  <a:lnTo>
                    <a:pt x="9" y="53"/>
                  </a:lnTo>
                  <a:lnTo>
                    <a:pt x="21" y="59"/>
                  </a:lnTo>
                  <a:lnTo>
                    <a:pt x="21" y="59"/>
                  </a:lnTo>
                  <a:close/>
                </a:path>
              </a:pathLst>
            </a:custGeom>
            <a:solidFill>
              <a:srgbClr val="000000"/>
            </a:solidFill>
            <a:ln w="9525">
              <a:noFill/>
              <a:round/>
              <a:headEnd/>
              <a:tailEnd/>
            </a:ln>
          </p:spPr>
          <p:txBody>
            <a:bodyPr>
              <a:prstTxWarp prst="textNoShape">
                <a:avLst/>
              </a:prstTxWarp>
            </a:bodyPr>
            <a:lstStyle/>
            <a:p>
              <a:endParaRPr lang="es-MX"/>
            </a:p>
          </p:txBody>
        </p:sp>
        <p:sp>
          <p:nvSpPr>
            <p:cNvPr id="130123" name="Freeform 75"/>
            <p:cNvSpPr>
              <a:spLocks/>
            </p:cNvSpPr>
            <p:nvPr/>
          </p:nvSpPr>
          <p:spPr bwMode="auto">
            <a:xfrm>
              <a:off x="2512" y="1945"/>
              <a:ext cx="30" cy="29"/>
            </a:xfrm>
            <a:custGeom>
              <a:avLst/>
              <a:gdLst/>
              <a:ahLst/>
              <a:cxnLst>
                <a:cxn ang="0">
                  <a:pos x="23" y="57"/>
                </a:cxn>
                <a:cxn ang="0">
                  <a:pos x="29" y="57"/>
                </a:cxn>
                <a:cxn ang="0">
                  <a:pos x="32" y="57"/>
                </a:cxn>
                <a:cxn ang="0">
                  <a:pos x="38" y="55"/>
                </a:cxn>
                <a:cxn ang="0">
                  <a:pos x="44" y="55"/>
                </a:cxn>
                <a:cxn ang="0">
                  <a:pos x="50" y="52"/>
                </a:cxn>
                <a:cxn ang="0">
                  <a:pos x="53" y="48"/>
                </a:cxn>
                <a:cxn ang="0">
                  <a:pos x="57" y="44"/>
                </a:cxn>
                <a:cxn ang="0">
                  <a:pos x="61" y="38"/>
                </a:cxn>
                <a:cxn ang="0">
                  <a:pos x="61" y="33"/>
                </a:cxn>
                <a:cxn ang="0">
                  <a:pos x="61" y="27"/>
                </a:cxn>
                <a:cxn ang="0">
                  <a:pos x="57" y="19"/>
                </a:cxn>
                <a:cxn ang="0">
                  <a:pos x="57" y="16"/>
                </a:cxn>
                <a:cxn ang="0">
                  <a:pos x="50" y="8"/>
                </a:cxn>
                <a:cxn ang="0">
                  <a:pos x="42" y="2"/>
                </a:cxn>
                <a:cxn ang="0">
                  <a:pos x="34" y="0"/>
                </a:cxn>
                <a:cxn ang="0">
                  <a:pos x="29" y="0"/>
                </a:cxn>
                <a:cxn ang="0">
                  <a:pos x="23" y="0"/>
                </a:cxn>
                <a:cxn ang="0">
                  <a:pos x="17" y="4"/>
                </a:cxn>
                <a:cxn ang="0">
                  <a:pos x="12" y="6"/>
                </a:cxn>
                <a:cxn ang="0">
                  <a:pos x="8" y="10"/>
                </a:cxn>
                <a:cxn ang="0">
                  <a:pos x="4" y="16"/>
                </a:cxn>
                <a:cxn ang="0">
                  <a:pos x="2" y="21"/>
                </a:cxn>
                <a:cxn ang="0">
                  <a:pos x="0" y="33"/>
                </a:cxn>
                <a:cxn ang="0">
                  <a:pos x="4" y="42"/>
                </a:cxn>
                <a:cxn ang="0">
                  <a:pos x="6" y="46"/>
                </a:cxn>
                <a:cxn ang="0">
                  <a:pos x="12" y="52"/>
                </a:cxn>
                <a:cxn ang="0">
                  <a:pos x="15" y="54"/>
                </a:cxn>
                <a:cxn ang="0">
                  <a:pos x="23" y="57"/>
                </a:cxn>
                <a:cxn ang="0">
                  <a:pos x="23" y="57"/>
                </a:cxn>
              </a:cxnLst>
              <a:rect l="0" t="0" r="r" b="b"/>
              <a:pathLst>
                <a:path w="61" h="57">
                  <a:moveTo>
                    <a:pt x="23" y="57"/>
                  </a:moveTo>
                  <a:lnTo>
                    <a:pt x="29" y="57"/>
                  </a:lnTo>
                  <a:lnTo>
                    <a:pt x="32" y="57"/>
                  </a:lnTo>
                  <a:lnTo>
                    <a:pt x="38" y="55"/>
                  </a:lnTo>
                  <a:lnTo>
                    <a:pt x="44" y="55"/>
                  </a:lnTo>
                  <a:lnTo>
                    <a:pt x="50" y="52"/>
                  </a:lnTo>
                  <a:lnTo>
                    <a:pt x="53" y="48"/>
                  </a:lnTo>
                  <a:lnTo>
                    <a:pt x="57" y="44"/>
                  </a:lnTo>
                  <a:lnTo>
                    <a:pt x="61" y="38"/>
                  </a:lnTo>
                  <a:lnTo>
                    <a:pt x="61" y="33"/>
                  </a:lnTo>
                  <a:lnTo>
                    <a:pt x="61" y="27"/>
                  </a:lnTo>
                  <a:lnTo>
                    <a:pt x="57" y="19"/>
                  </a:lnTo>
                  <a:lnTo>
                    <a:pt x="57" y="16"/>
                  </a:lnTo>
                  <a:lnTo>
                    <a:pt x="50" y="8"/>
                  </a:lnTo>
                  <a:lnTo>
                    <a:pt x="42" y="2"/>
                  </a:lnTo>
                  <a:lnTo>
                    <a:pt x="34" y="0"/>
                  </a:lnTo>
                  <a:lnTo>
                    <a:pt x="29" y="0"/>
                  </a:lnTo>
                  <a:lnTo>
                    <a:pt x="23" y="0"/>
                  </a:lnTo>
                  <a:lnTo>
                    <a:pt x="17" y="4"/>
                  </a:lnTo>
                  <a:lnTo>
                    <a:pt x="12" y="6"/>
                  </a:lnTo>
                  <a:lnTo>
                    <a:pt x="8" y="10"/>
                  </a:lnTo>
                  <a:lnTo>
                    <a:pt x="4" y="16"/>
                  </a:lnTo>
                  <a:lnTo>
                    <a:pt x="2" y="21"/>
                  </a:lnTo>
                  <a:lnTo>
                    <a:pt x="0" y="33"/>
                  </a:lnTo>
                  <a:lnTo>
                    <a:pt x="4" y="42"/>
                  </a:lnTo>
                  <a:lnTo>
                    <a:pt x="6" y="46"/>
                  </a:lnTo>
                  <a:lnTo>
                    <a:pt x="12" y="52"/>
                  </a:lnTo>
                  <a:lnTo>
                    <a:pt x="15" y="54"/>
                  </a:lnTo>
                  <a:lnTo>
                    <a:pt x="23" y="57"/>
                  </a:lnTo>
                  <a:lnTo>
                    <a:pt x="23"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0124" name="Freeform 76"/>
            <p:cNvSpPr>
              <a:spLocks/>
            </p:cNvSpPr>
            <p:nvPr/>
          </p:nvSpPr>
          <p:spPr bwMode="auto">
            <a:xfrm>
              <a:off x="2566" y="1908"/>
              <a:ext cx="30" cy="30"/>
            </a:xfrm>
            <a:custGeom>
              <a:avLst/>
              <a:gdLst/>
              <a:ahLst/>
              <a:cxnLst>
                <a:cxn ang="0">
                  <a:pos x="22" y="59"/>
                </a:cxn>
                <a:cxn ang="0">
                  <a:pos x="28" y="59"/>
                </a:cxn>
                <a:cxn ang="0">
                  <a:pos x="34" y="59"/>
                </a:cxn>
                <a:cxn ang="0">
                  <a:pos x="38" y="59"/>
                </a:cxn>
                <a:cxn ang="0">
                  <a:pos x="45" y="57"/>
                </a:cxn>
                <a:cxn ang="0">
                  <a:pos x="55" y="50"/>
                </a:cxn>
                <a:cxn ang="0">
                  <a:pos x="60" y="40"/>
                </a:cxn>
                <a:cxn ang="0">
                  <a:pos x="60" y="34"/>
                </a:cxn>
                <a:cxn ang="0">
                  <a:pos x="60" y="29"/>
                </a:cxn>
                <a:cxn ang="0">
                  <a:pos x="58" y="21"/>
                </a:cxn>
                <a:cxn ang="0">
                  <a:pos x="58" y="17"/>
                </a:cxn>
                <a:cxn ang="0">
                  <a:pos x="51" y="8"/>
                </a:cxn>
                <a:cxn ang="0">
                  <a:pos x="41" y="4"/>
                </a:cxn>
                <a:cxn ang="0">
                  <a:pos x="36" y="0"/>
                </a:cxn>
                <a:cxn ang="0">
                  <a:pos x="30" y="0"/>
                </a:cxn>
                <a:cxn ang="0">
                  <a:pos x="24" y="0"/>
                </a:cxn>
                <a:cxn ang="0">
                  <a:pos x="19" y="4"/>
                </a:cxn>
                <a:cxn ang="0">
                  <a:pos x="9" y="12"/>
                </a:cxn>
                <a:cxn ang="0">
                  <a:pos x="3" y="21"/>
                </a:cxn>
                <a:cxn ang="0">
                  <a:pos x="0" y="27"/>
                </a:cxn>
                <a:cxn ang="0">
                  <a:pos x="1" y="34"/>
                </a:cxn>
                <a:cxn ang="0">
                  <a:pos x="1" y="38"/>
                </a:cxn>
                <a:cxn ang="0">
                  <a:pos x="5" y="46"/>
                </a:cxn>
                <a:cxn ang="0">
                  <a:pos x="13" y="53"/>
                </a:cxn>
                <a:cxn ang="0">
                  <a:pos x="22" y="59"/>
                </a:cxn>
                <a:cxn ang="0">
                  <a:pos x="22" y="59"/>
                </a:cxn>
              </a:cxnLst>
              <a:rect l="0" t="0" r="r" b="b"/>
              <a:pathLst>
                <a:path w="60" h="59">
                  <a:moveTo>
                    <a:pt x="22" y="59"/>
                  </a:moveTo>
                  <a:lnTo>
                    <a:pt x="28" y="59"/>
                  </a:lnTo>
                  <a:lnTo>
                    <a:pt x="34" y="59"/>
                  </a:lnTo>
                  <a:lnTo>
                    <a:pt x="38" y="59"/>
                  </a:lnTo>
                  <a:lnTo>
                    <a:pt x="45" y="57"/>
                  </a:lnTo>
                  <a:lnTo>
                    <a:pt x="55" y="50"/>
                  </a:lnTo>
                  <a:lnTo>
                    <a:pt x="60" y="40"/>
                  </a:lnTo>
                  <a:lnTo>
                    <a:pt x="60" y="34"/>
                  </a:lnTo>
                  <a:lnTo>
                    <a:pt x="60" y="29"/>
                  </a:lnTo>
                  <a:lnTo>
                    <a:pt x="58" y="21"/>
                  </a:lnTo>
                  <a:lnTo>
                    <a:pt x="58" y="17"/>
                  </a:lnTo>
                  <a:lnTo>
                    <a:pt x="51" y="8"/>
                  </a:lnTo>
                  <a:lnTo>
                    <a:pt x="41" y="4"/>
                  </a:lnTo>
                  <a:lnTo>
                    <a:pt x="36" y="0"/>
                  </a:lnTo>
                  <a:lnTo>
                    <a:pt x="30" y="0"/>
                  </a:lnTo>
                  <a:lnTo>
                    <a:pt x="24" y="0"/>
                  </a:lnTo>
                  <a:lnTo>
                    <a:pt x="19" y="4"/>
                  </a:lnTo>
                  <a:lnTo>
                    <a:pt x="9" y="12"/>
                  </a:lnTo>
                  <a:lnTo>
                    <a:pt x="3" y="21"/>
                  </a:lnTo>
                  <a:lnTo>
                    <a:pt x="0" y="27"/>
                  </a:lnTo>
                  <a:lnTo>
                    <a:pt x="1" y="34"/>
                  </a:lnTo>
                  <a:lnTo>
                    <a:pt x="1" y="38"/>
                  </a:lnTo>
                  <a:lnTo>
                    <a:pt x="5" y="46"/>
                  </a:lnTo>
                  <a:lnTo>
                    <a:pt x="13" y="53"/>
                  </a:lnTo>
                  <a:lnTo>
                    <a:pt x="22" y="59"/>
                  </a:lnTo>
                  <a:lnTo>
                    <a:pt x="22" y="59"/>
                  </a:lnTo>
                  <a:close/>
                </a:path>
              </a:pathLst>
            </a:custGeom>
            <a:solidFill>
              <a:srgbClr val="000000"/>
            </a:solidFill>
            <a:ln w="9525">
              <a:noFill/>
              <a:round/>
              <a:headEnd/>
              <a:tailEnd/>
            </a:ln>
          </p:spPr>
          <p:txBody>
            <a:bodyPr>
              <a:prstTxWarp prst="textNoShape">
                <a:avLst/>
              </a:prstTxWarp>
            </a:bodyPr>
            <a:lstStyle/>
            <a:p>
              <a:endParaRPr lang="es-MX"/>
            </a:p>
          </p:txBody>
        </p:sp>
      </p:grpSp>
      <p:sp>
        <p:nvSpPr>
          <p:cNvPr id="130125" name="Rectangle 77"/>
          <p:cNvSpPr>
            <a:spLocks noGrp="1" noChangeArrowheads="1"/>
          </p:cNvSpPr>
          <p:nvPr>
            <p:ph type="title"/>
          </p:nvPr>
        </p:nvSpPr>
        <p:spPr>
          <a:xfrm>
            <a:off x="655638" y="171450"/>
            <a:ext cx="8031162" cy="1143000"/>
          </a:xfrm>
        </p:spPr>
        <p:txBody>
          <a:bodyPr/>
          <a:lstStyle/>
          <a:p>
            <a:r>
              <a:rPr lang="es-ES_tradnl"/>
              <a:t>Cómo Motivar el Deseo</a:t>
            </a:r>
            <a:endParaRPr lang="es-ES"/>
          </a:p>
        </p:txBody>
      </p:sp>
      <p:sp>
        <p:nvSpPr>
          <p:cNvPr id="130126" name="Rectangle 78"/>
          <p:cNvSpPr>
            <a:spLocks noGrp="1" noChangeArrowheads="1"/>
          </p:cNvSpPr>
          <p:nvPr>
            <p:ph type="body" idx="1"/>
          </p:nvPr>
        </p:nvSpPr>
        <p:spPr>
          <a:xfrm>
            <a:off x="746015" y="1003847"/>
            <a:ext cx="5730875" cy="4129088"/>
          </a:xfrm>
        </p:spPr>
        <p:txBody>
          <a:bodyPr/>
          <a:lstStyle/>
          <a:p>
            <a:pPr algn="just">
              <a:lnSpc>
                <a:spcPct val="90000"/>
              </a:lnSpc>
            </a:pPr>
            <a:r>
              <a:rPr lang="es-ES_tradnl" sz="2500" dirty="0"/>
              <a:t>Llevando al interesado a descubrir que las promesas de Dios son fieles y verdaderas</a:t>
            </a:r>
          </a:p>
          <a:p>
            <a:pPr algn="just">
              <a:lnSpc>
                <a:spcPct val="90000"/>
              </a:lnSpc>
            </a:pPr>
            <a:r>
              <a:rPr lang="es-ES_tradnl" sz="2500" dirty="0"/>
              <a:t>Mostrando los beneficios de la vida cristiana</a:t>
            </a:r>
          </a:p>
          <a:p>
            <a:pPr algn="just">
              <a:lnSpc>
                <a:spcPct val="90000"/>
              </a:lnSpc>
            </a:pPr>
            <a:r>
              <a:rPr lang="es-ES_tradnl" sz="2500" dirty="0"/>
              <a:t>El ejemplo de otros creyentes</a:t>
            </a:r>
          </a:p>
          <a:p>
            <a:pPr algn="just">
              <a:lnSpc>
                <a:spcPct val="90000"/>
              </a:lnSpc>
            </a:pPr>
            <a:r>
              <a:rPr lang="es-ES_tradnl" sz="2500" dirty="0"/>
              <a:t>Descubrir el propósito de Dios para la vida</a:t>
            </a:r>
          </a:p>
          <a:p>
            <a:pPr algn="just">
              <a:lnSpc>
                <a:spcPct val="90000"/>
              </a:lnSpc>
            </a:pPr>
            <a:r>
              <a:rPr lang="es-ES_tradnl" sz="2500" dirty="0"/>
              <a:t>Mostrando algunas necesidades que apelen el espíritu de colaboración</a:t>
            </a:r>
          </a:p>
          <a:p>
            <a:pPr lvl="1" algn="just">
              <a:lnSpc>
                <a:spcPct val="90000"/>
              </a:lnSpc>
            </a:pPr>
            <a:r>
              <a:rPr lang="es-ES_tradnl" sz="1900" dirty="0"/>
              <a:t>Jesús mostró la necesidad de encontrar obreros suficientes porque la mies era mucha. Esa necesidad manifestada despertó el deseo de servir en los apóstoles</a:t>
            </a:r>
          </a:p>
        </p:txBody>
      </p:sp>
      <p:sp>
        <p:nvSpPr>
          <p:cNvPr id="130127" name="Text Box 79"/>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30126">
                                            <p:txEl>
                                              <p:pRg st="4" end="4"/>
                                            </p:txEl>
                                          </p:spTgt>
                                        </p:tgtEl>
                                        <p:attrNameLst>
                                          <p:attrName>style.visibility</p:attrName>
                                        </p:attrNameLst>
                                      </p:cBhvr>
                                      <p:to>
                                        <p:strVal val="visible"/>
                                      </p:to>
                                    </p:set>
                                    <p:anim calcmode="lin" valueType="num">
                                      <p:cBhvr>
                                        <p:cTn id="7" dur="500" fill="hold"/>
                                        <p:tgtEl>
                                          <p:spTgt spid="130126">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0126">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0126">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0126">
                                            <p:txEl>
                                              <p:pRg st="4" end="4"/>
                                            </p:txEl>
                                          </p:spTgt>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30126">
                                            <p:txEl>
                                              <p:pRg st="5" end="5"/>
                                            </p:txEl>
                                          </p:spTgt>
                                        </p:tgtEl>
                                        <p:attrNameLst>
                                          <p:attrName>style.visibility</p:attrName>
                                        </p:attrNameLst>
                                      </p:cBhvr>
                                      <p:to>
                                        <p:strVal val="visible"/>
                                      </p:to>
                                    </p:set>
                                    <p:anim calcmode="lin" valueType="num">
                                      <p:cBhvr additive="base">
                                        <p:cTn id="14" dur="2000" fill="hold"/>
                                        <p:tgtEl>
                                          <p:spTgt spid="130126">
                                            <p:txEl>
                                              <p:pRg st="5" end="5"/>
                                            </p:txEl>
                                          </p:spTgt>
                                        </p:tgtEl>
                                        <p:attrNameLst>
                                          <p:attrName>ppt_x</p:attrName>
                                        </p:attrNameLst>
                                      </p:cBhvr>
                                      <p:tavLst>
                                        <p:tav tm="0">
                                          <p:val>
                                            <p:strVal val="#ppt_x"/>
                                          </p:val>
                                        </p:tav>
                                        <p:tav tm="100000">
                                          <p:val>
                                            <p:strVal val="#ppt_x"/>
                                          </p:val>
                                        </p:tav>
                                      </p:tavLst>
                                    </p:anim>
                                    <p:anim calcmode="lin" valueType="num">
                                      <p:cBhvr additive="base">
                                        <p:cTn id="15" dur="2000" fill="hold"/>
                                        <p:tgtEl>
                                          <p:spTgt spid="13012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126" grpId="0" uiExpand="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074" name="Group 2"/>
          <p:cNvGrpSpPr>
            <a:grpSpLocks noChangeAspect="1"/>
          </p:cNvGrpSpPr>
          <p:nvPr/>
        </p:nvGrpSpPr>
        <p:grpSpPr bwMode="auto">
          <a:xfrm>
            <a:off x="5922963" y="2184400"/>
            <a:ext cx="3221037" cy="3074988"/>
            <a:chOff x="2156" y="1469"/>
            <a:chExt cx="1447" cy="1381"/>
          </a:xfrm>
        </p:grpSpPr>
        <p:sp>
          <p:nvSpPr>
            <p:cNvPr id="131075" name="AutoShape 3"/>
            <p:cNvSpPr>
              <a:spLocks noChangeAspect="1" noChangeArrowheads="1" noTextEdit="1"/>
            </p:cNvSpPr>
            <p:nvPr/>
          </p:nvSpPr>
          <p:spPr bwMode="auto">
            <a:xfrm>
              <a:off x="2156" y="1469"/>
              <a:ext cx="1447" cy="1381"/>
            </a:xfrm>
            <a:prstGeom prst="rect">
              <a:avLst/>
            </a:prstGeom>
            <a:noFill/>
            <a:ln w="9525">
              <a:noFill/>
              <a:miter lim="800000"/>
              <a:headEnd/>
              <a:tailEnd/>
            </a:ln>
          </p:spPr>
          <p:txBody>
            <a:bodyPr>
              <a:prstTxWarp prst="textNoShape">
                <a:avLst/>
              </a:prstTxWarp>
            </a:bodyPr>
            <a:lstStyle/>
            <a:p>
              <a:endParaRPr lang="es-MX"/>
            </a:p>
          </p:txBody>
        </p:sp>
        <p:sp>
          <p:nvSpPr>
            <p:cNvPr id="131076" name="Freeform 4"/>
            <p:cNvSpPr>
              <a:spLocks/>
            </p:cNvSpPr>
            <p:nvPr/>
          </p:nvSpPr>
          <p:spPr bwMode="auto">
            <a:xfrm>
              <a:off x="2158" y="1788"/>
              <a:ext cx="1366" cy="1043"/>
            </a:xfrm>
            <a:custGeom>
              <a:avLst/>
              <a:gdLst/>
              <a:ahLst/>
              <a:cxnLst>
                <a:cxn ang="0">
                  <a:pos x="772" y="0"/>
                </a:cxn>
                <a:cxn ang="0">
                  <a:pos x="770" y="2"/>
                </a:cxn>
                <a:cxn ang="0">
                  <a:pos x="768" y="11"/>
                </a:cxn>
                <a:cxn ang="0">
                  <a:pos x="764" y="23"/>
                </a:cxn>
                <a:cxn ang="0">
                  <a:pos x="762" y="42"/>
                </a:cxn>
                <a:cxn ang="0">
                  <a:pos x="758" y="62"/>
                </a:cxn>
                <a:cxn ang="0">
                  <a:pos x="758" y="89"/>
                </a:cxn>
                <a:cxn ang="0">
                  <a:pos x="757" y="119"/>
                </a:cxn>
                <a:cxn ang="0">
                  <a:pos x="760" y="152"/>
                </a:cxn>
                <a:cxn ang="0">
                  <a:pos x="762" y="186"/>
                </a:cxn>
                <a:cxn ang="0">
                  <a:pos x="770" y="224"/>
                </a:cxn>
                <a:cxn ang="0">
                  <a:pos x="779" y="264"/>
                </a:cxn>
                <a:cxn ang="0">
                  <a:pos x="793" y="306"/>
                </a:cxn>
                <a:cxn ang="0">
                  <a:pos x="812" y="348"/>
                </a:cxn>
                <a:cxn ang="0">
                  <a:pos x="835" y="391"/>
                </a:cxn>
                <a:cxn ang="0">
                  <a:pos x="863" y="435"/>
                </a:cxn>
                <a:cxn ang="0">
                  <a:pos x="899" y="481"/>
                </a:cxn>
                <a:cxn ang="0">
                  <a:pos x="0" y="1313"/>
                </a:cxn>
                <a:cxn ang="0">
                  <a:pos x="604" y="1828"/>
                </a:cxn>
                <a:cxn ang="0">
                  <a:pos x="825" y="1621"/>
                </a:cxn>
                <a:cxn ang="0">
                  <a:pos x="1603" y="2085"/>
                </a:cxn>
                <a:cxn ang="0">
                  <a:pos x="2732" y="644"/>
                </a:cxn>
                <a:cxn ang="0">
                  <a:pos x="2599" y="568"/>
                </a:cxn>
                <a:cxn ang="0">
                  <a:pos x="772" y="0"/>
                </a:cxn>
                <a:cxn ang="0">
                  <a:pos x="772" y="0"/>
                </a:cxn>
              </a:cxnLst>
              <a:rect l="0" t="0" r="r" b="b"/>
              <a:pathLst>
                <a:path w="2732" h="2085">
                  <a:moveTo>
                    <a:pt x="772" y="0"/>
                  </a:moveTo>
                  <a:lnTo>
                    <a:pt x="770" y="2"/>
                  </a:lnTo>
                  <a:lnTo>
                    <a:pt x="768" y="11"/>
                  </a:lnTo>
                  <a:lnTo>
                    <a:pt x="764" y="23"/>
                  </a:lnTo>
                  <a:lnTo>
                    <a:pt x="762" y="42"/>
                  </a:lnTo>
                  <a:lnTo>
                    <a:pt x="758" y="62"/>
                  </a:lnTo>
                  <a:lnTo>
                    <a:pt x="758" y="89"/>
                  </a:lnTo>
                  <a:lnTo>
                    <a:pt x="757" y="119"/>
                  </a:lnTo>
                  <a:lnTo>
                    <a:pt x="760" y="152"/>
                  </a:lnTo>
                  <a:lnTo>
                    <a:pt x="762" y="186"/>
                  </a:lnTo>
                  <a:lnTo>
                    <a:pt x="770" y="224"/>
                  </a:lnTo>
                  <a:lnTo>
                    <a:pt x="779" y="264"/>
                  </a:lnTo>
                  <a:lnTo>
                    <a:pt x="793" y="306"/>
                  </a:lnTo>
                  <a:lnTo>
                    <a:pt x="812" y="348"/>
                  </a:lnTo>
                  <a:lnTo>
                    <a:pt x="835" y="391"/>
                  </a:lnTo>
                  <a:lnTo>
                    <a:pt x="863" y="435"/>
                  </a:lnTo>
                  <a:lnTo>
                    <a:pt x="899" y="481"/>
                  </a:lnTo>
                  <a:lnTo>
                    <a:pt x="0" y="1313"/>
                  </a:lnTo>
                  <a:lnTo>
                    <a:pt x="604" y="1828"/>
                  </a:lnTo>
                  <a:lnTo>
                    <a:pt x="825" y="1621"/>
                  </a:lnTo>
                  <a:lnTo>
                    <a:pt x="1603" y="2085"/>
                  </a:lnTo>
                  <a:lnTo>
                    <a:pt x="2732" y="644"/>
                  </a:lnTo>
                  <a:lnTo>
                    <a:pt x="2599" y="568"/>
                  </a:lnTo>
                  <a:lnTo>
                    <a:pt x="772" y="0"/>
                  </a:lnTo>
                  <a:lnTo>
                    <a:pt x="772" y="0"/>
                  </a:lnTo>
                  <a:close/>
                </a:path>
              </a:pathLst>
            </a:custGeom>
            <a:solidFill>
              <a:srgbClr val="FFFFFF"/>
            </a:solidFill>
            <a:ln w="9525">
              <a:noFill/>
              <a:round/>
              <a:headEnd/>
              <a:tailEnd/>
            </a:ln>
          </p:spPr>
          <p:txBody>
            <a:bodyPr>
              <a:prstTxWarp prst="textNoShape">
                <a:avLst/>
              </a:prstTxWarp>
            </a:bodyPr>
            <a:lstStyle/>
            <a:p>
              <a:endParaRPr lang="es-MX"/>
            </a:p>
          </p:txBody>
        </p:sp>
        <p:sp>
          <p:nvSpPr>
            <p:cNvPr id="131077" name="Freeform 5"/>
            <p:cNvSpPr>
              <a:spLocks/>
            </p:cNvSpPr>
            <p:nvPr/>
          </p:nvSpPr>
          <p:spPr bwMode="auto">
            <a:xfrm>
              <a:off x="2597" y="1488"/>
              <a:ext cx="668" cy="478"/>
            </a:xfrm>
            <a:custGeom>
              <a:avLst/>
              <a:gdLst/>
              <a:ahLst/>
              <a:cxnLst>
                <a:cxn ang="0">
                  <a:pos x="228" y="141"/>
                </a:cxn>
                <a:cxn ang="0">
                  <a:pos x="225" y="143"/>
                </a:cxn>
                <a:cxn ang="0">
                  <a:pos x="211" y="152"/>
                </a:cxn>
                <a:cxn ang="0">
                  <a:pos x="189" y="167"/>
                </a:cxn>
                <a:cxn ang="0">
                  <a:pos x="166" y="188"/>
                </a:cxn>
                <a:cxn ang="0">
                  <a:pos x="135" y="215"/>
                </a:cxn>
                <a:cxn ang="0">
                  <a:pos x="107" y="249"/>
                </a:cxn>
                <a:cxn ang="0">
                  <a:pos x="78" y="289"/>
                </a:cxn>
                <a:cxn ang="0">
                  <a:pos x="52" y="336"/>
                </a:cxn>
                <a:cxn ang="0">
                  <a:pos x="27" y="388"/>
                </a:cxn>
                <a:cxn ang="0">
                  <a:pos x="10" y="449"/>
                </a:cxn>
                <a:cxn ang="0">
                  <a:pos x="0" y="515"/>
                </a:cxn>
                <a:cxn ang="0">
                  <a:pos x="0" y="589"/>
                </a:cxn>
                <a:cxn ang="0">
                  <a:pos x="10" y="669"/>
                </a:cxn>
                <a:cxn ang="0">
                  <a:pos x="34" y="758"/>
                </a:cxn>
                <a:cxn ang="0">
                  <a:pos x="71" y="854"/>
                </a:cxn>
                <a:cxn ang="0">
                  <a:pos x="126" y="956"/>
                </a:cxn>
                <a:cxn ang="0">
                  <a:pos x="1337" y="70"/>
                </a:cxn>
                <a:cxn ang="0">
                  <a:pos x="1331" y="68"/>
                </a:cxn>
                <a:cxn ang="0">
                  <a:pos x="1314" y="63"/>
                </a:cxn>
                <a:cxn ang="0">
                  <a:pos x="1288" y="55"/>
                </a:cxn>
                <a:cxn ang="0">
                  <a:pos x="1251" y="46"/>
                </a:cxn>
                <a:cxn ang="0">
                  <a:pos x="1208" y="36"/>
                </a:cxn>
                <a:cxn ang="0">
                  <a:pos x="1158" y="27"/>
                </a:cxn>
                <a:cxn ang="0">
                  <a:pos x="1101" y="17"/>
                </a:cxn>
                <a:cxn ang="0">
                  <a:pos x="1042" y="10"/>
                </a:cxn>
                <a:cxn ang="0">
                  <a:pos x="978" y="4"/>
                </a:cxn>
                <a:cxn ang="0">
                  <a:pos x="913" y="0"/>
                </a:cxn>
                <a:cxn ang="0">
                  <a:pos x="846" y="0"/>
                </a:cxn>
                <a:cxn ang="0">
                  <a:pos x="780" y="8"/>
                </a:cxn>
                <a:cxn ang="0">
                  <a:pos x="715" y="17"/>
                </a:cxn>
                <a:cxn ang="0">
                  <a:pos x="652" y="34"/>
                </a:cxn>
                <a:cxn ang="0">
                  <a:pos x="592" y="57"/>
                </a:cxn>
                <a:cxn ang="0">
                  <a:pos x="536" y="89"/>
                </a:cxn>
                <a:cxn ang="0">
                  <a:pos x="228" y="141"/>
                </a:cxn>
                <a:cxn ang="0">
                  <a:pos x="228" y="141"/>
                </a:cxn>
              </a:cxnLst>
              <a:rect l="0" t="0" r="r" b="b"/>
              <a:pathLst>
                <a:path w="1337" h="956">
                  <a:moveTo>
                    <a:pt x="228" y="141"/>
                  </a:moveTo>
                  <a:lnTo>
                    <a:pt x="225" y="143"/>
                  </a:lnTo>
                  <a:lnTo>
                    <a:pt x="211" y="152"/>
                  </a:lnTo>
                  <a:lnTo>
                    <a:pt x="189" y="167"/>
                  </a:lnTo>
                  <a:lnTo>
                    <a:pt x="166" y="188"/>
                  </a:lnTo>
                  <a:lnTo>
                    <a:pt x="135" y="215"/>
                  </a:lnTo>
                  <a:lnTo>
                    <a:pt x="107" y="249"/>
                  </a:lnTo>
                  <a:lnTo>
                    <a:pt x="78" y="289"/>
                  </a:lnTo>
                  <a:lnTo>
                    <a:pt x="52" y="336"/>
                  </a:lnTo>
                  <a:lnTo>
                    <a:pt x="27" y="388"/>
                  </a:lnTo>
                  <a:lnTo>
                    <a:pt x="10" y="449"/>
                  </a:lnTo>
                  <a:lnTo>
                    <a:pt x="0" y="515"/>
                  </a:lnTo>
                  <a:lnTo>
                    <a:pt x="0" y="589"/>
                  </a:lnTo>
                  <a:lnTo>
                    <a:pt x="10" y="669"/>
                  </a:lnTo>
                  <a:lnTo>
                    <a:pt x="34" y="758"/>
                  </a:lnTo>
                  <a:lnTo>
                    <a:pt x="71" y="854"/>
                  </a:lnTo>
                  <a:lnTo>
                    <a:pt x="126" y="956"/>
                  </a:lnTo>
                  <a:lnTo>
                    <a:pt x="1337" y="70"/>
                  </a:lnTo>
                  <a:lnTo>
                    <a:pt x="1331" y="68"/>
                  </a:lnTo>
                  <a:lnTo>
                    <a:pt x="1314" y="63"/>
                  </a:lnTo>
                  <a:lnTo>
                    <a:pt x="1288" y="55"/>
                  </a:lnTo>
                  <a:lnTo>
                    <a:pt x="1251" y="46"/>
                  </a:lnTo>
                  <a:lnTo>
                    <a:pt x="1208" y="36"/>
                  </a:lnTo>
                  <a:lnTo>
                    <a:pt x="1158" y="27"/>
                  </a:lnTo>
                  <a:lnTo>
                    <a:pt x="1101" y="17"/>
                  </a:lnTo>
                  <a:lnTo>
                    <a:pt x="1042" y="10"/>
                  </a:lnTo>
                  <a:lnTo>
                    <a:pt x="978" y="4"/>
                  </a:lnTo>
                  <a:lnTo>
                    <a:pt x="913" y="0"/>
                  </a:lnTo>
                  <a:lnTo>
                    <a:pt x="846" y="0"/>
                  </a:lnTo>
                  <a:lnTo>
                    <a:pt x="780" y="8"/>
                  </a:lnTo>
                  <a:lnTo>
                    <a:pt x="715" y="17"/>
                  </a:lnTo>
                  <a:lnTo>
                    <a:pt x="652" y="34"/>
                  </a:lnTo>
                  <a:lnTo>
                    <a:pt x="592" y="57"/>
                  </a:lnTo>
                  <a:lnTo>
                    <a:pt x="536" y="89"/>
                  </a:lnTo>
                  <a:lnTo>
                    <a:pt x="228" y="141"/>
                  </a:lnTo>
                  <a:lnTo>
                    <a:pt x="228" y="141"/>
                  </a:lnTo>
                  <a:close/>
                </a:path>
              </a:pathLst>
            </a:custGeom>
            <a:solidFill>
              <a:srgbClr val="4F66AB"/>
            </a:solidFill>
            <a:ln w="9525">
              <a:noFill/>
              <a:round/>
              <a:headEnd/>
              <a:tailEnd/>
            </a:ln>
          </p:spPr>
          <p:txBody>
            <a:bodyPr>
              <a:prstTxWarp prst="textNoShape">
                <a:avLst/>
              </a:prstTxWarp>
            </a:bodyPr>
            <a:lstStyle/>
            <a:p>
              <a:endParaRPr lang="es-MX"/>
            </a:p>
          </p:txBody>
        </p:sp>
        <p:sp>
          <p:nvSpPr>
            <p:cNvPr id="131078" name="Freeform 6"/>
            <p:cNvSpPr>
              <a:spLocks/>
            </p:cNvSpPr>
            <p:nvPr/>
          </p:nvSpPr>
          <p:spPr bwMode="auto">
            <a:xfrm>
              <a:off x="2156" y="1778"/>
              <a:ext cx="1373" cy="1053"/>
            </a:xfrm>
            <a:custGeom>
              <a:avLst/>
              <a:gdLst/>
              <a:ahLst/>
              <a:cxnLst>
                <a:cxn ang="0">
                  <a:pos x="591" y="526"/>
                </a:cxn>
                <a:cxn ang="0">
                  <a:pos x="0" y="952"/>
                </a:cxn>
                <a:cxn ang="0">
                  <a:pos x="1823" y="2106"/>
                </a:cxn>
                <a:cxn ang="0">
                  <a:pos x="2746" y="802"/>
                </a:cxn>
                <a:cxn ang="0">
                  <a:pos x="1356" y="0"/>
                </a:cxn>
                <a:cxn ang="0">
                  <a:pos x="591" y="526"/>
                </a:cxn>
                <a:cxn ang="0">
                  <a:pos x="591" y="526"/>
                </a:cxn>
              </a:cxnLst>
              <a:rect l="0" t="0" r="r" b="b"/>
              <a:pathLst>
                <a:path w="2746" h="2106">
                  <a:moveTo>
                    <a:pt x="591" y="526"/>
                  </a:moveTo>
                  <a:lnTo>
                    <a:pt x="0" y="952"/>
                  </a:lnTo>
                  <a:lnTo>
                    <a:pt x="1823" y="2106"/>
                  </a:lnTo>
                  <a:lnTo>
                    <a:pt x="2746" y="802"/>
                  </a:lnTo>
                  <a:lnTo>
                    <a:pt x="1356" y="0"/>
                  </a:lnTo>
                  <a:lnTo>
                    <a:pt x="591" y="526"/>
                  </a:lnTo>
                  <a:lnTo>
                    <a:pt x="591" y="526"/>
                  </a:lnTo>
                  <a:close/>
                </a:path>
              </a:pathLst>
            </a:custGeom>
            <a:solidFill>
              <a:srgbClr val="6991BD"/>
            </a:solidFill>
            <a:ln w="9525">
              <a:noFill/>
              <a:round/>
              <a:headEnd/>
              <a:tailEnd/>
            </a:ln>
          </p:spPr>
          <p:txBody>
            <a:bodyPr>
              <a:prstTxWarp prst="textNoShape">
                <a:avLst/>
              </a:prstTxWarp>
            </a:bodyPr>
            <a:lstStyle/>
            <a:p>
              <a:endParaRPr lang="es-MX"/>
            </a:p>
          </p:txBody>
        </p:sp>
        <p:sp>
          <p:nvSpPr>
            <p:cNvPr id="131079" name="Freeform 7"/>
            <p:cNvSpPr>
              <a:spLocks/>
            </p:cNvSpPr>
            <p:nvPr/>
          </p:nvSpPr>
          <p:spPr bwMode="auto">
            <a:xfrm>
              <a:off x="2197" y="2205"/>
              <a:ext cx="274" cy="155"/>
            </a:xfrm>
            <a:custGeom>
              <a:avLst/>
              <a:gdLst/>
              <a:ahLst/>
              <a:cxnLst>
                <a:cxn ang="0">
                  <a:pos x="0" y="33"/>
                </a:cxn>
                <a:cxn ang="0">
                  <a:pos x="504" y="310"/>
                </a:cxn>
                <a:cxn ang="0">
                  <a:pos x="547" y="274"/>
                </a:cxn>
                <a:cxn ang="0">
                  <a:pos x="42" y="0"/>
                </a:cxn>
                <a:cxn ang="0">
                  <a:pos x="0" y="33"/>
                </a:cxn>
                <a:cxn ang="0">
                  <a:pos x="0" y="33"/>
                </a:cxn>
              </a:cxnLst>
              <a:rect l="0" t="0" r="r" b="b"/>
              <a:pathLst>
                <a:path w="547" h="310">
                  <a:moveTo>
                    <a:pt x="0" y="33"/>
                  </a:moveTo>
                  <a:lnTo>
                    <a:pt x="504" y="310"/>
                  </a:lnTo>
                  <a:lnTo>
                    <a:pt x="547"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31080" name="Freeform 8"/>
            <p:cNvSpPr>
              <a:spLocks/>
            </p:cNvSpPr>
            <p:nvPr/>
          </p:nvSpPr>
          <p:spPr bwMode="auto">
            <a:xfrm>
              <a:off x="2258" y="2162"/>
              <a:ext cx="273" cy="154"/>
            </a:xfrm>
            <a:custGeom>
              <a:avLst/>
              <a:gdLst/>
              <a:ahLst/>
              <a:cxnLst>
                <a:cxn ang="0">
                  <a:pos x="0" y="30"/>
                </a:cxn>
                <a:cxn ang="0">
                  <a:pos x="506" y="308"/>
                </a:cxn>
                <a:cxn ang="0">
                  <a:pos x="546" y="275"/>
                </a:cxn>
                <a:cxn ang="0">
                  <a:pos x="42" y="0"/>
                </a:cxn>
                <a:cxn ang="0">
                  <a:pos x="0" y="30"/>
                </a:cxn>
                <a:cxn ang="0">
                  <a:pos x="0" y="30"/>
                </a:cxn>
              </a:cxnLst>
              <a:rect l="0" t="0" r="r" b="b"/>
              <a:pathLst>
                <a:path w="546" h="308">
                  <a:moveTo>
                    <a:pt x="0" y="30"/>
                  </a:moveTo>
                  <a:lnTo>
                    <a:pt x="506" y="308"/>
                  </a:lnTo>
                  <a:lnTo>
                    <a:pt x="546" y="275"/>
                  </a:lnTo>
                  <a:lnTo>
                    <a:pt x="42" y="0"/>
                  </a:lnTo>
                  <a:lnTo>
                    <a:pt x="0" y="30"/>
                  </a:lnTo>
                  <a:lnTo>
                    <a:pt x="0" y="30"/>
                  </a:lnTo>
                  <a:close/>
                </a:path>
              </a:pathLst>
            </a:custGeom>
            <a:solidFill>
              <a:srgbClr val="000000"/>
            </a:solidFill>
            <a:ln w="9525">
              <a:noFill/>
              <a:round/>
              <a:headEnd/>
              <a:tailEnd/>
            </a:ln>
          </p:spPr>
          <p:txBody>
            <a:bodyPr>
              <a:prstTxWarp prst="textNoShape">
                <a:avLst/>
              </a:prstTxWarp>
            </a:bodyPr>
            <a:lstStyle/>
            <a:p>
              <a:endParaRPr lang="es-MX"/>
            </a:p>
          </p:txBody>
        </p:sp>
        <p:sp>
          <p:nvSpPr>
            <p:cNvPr id="131081" name="Freeform 9"/>
            <p:cNvSpPr>
              <a:spLocks/>
            </p:cNvSpPr>
            <p:nvPr/>
          </p:nvSpPr>
          <p:spPr bwMode="auto">
            <a:xfrm>
              <a:off x="2319" y="2118"/>
              <a:ext cx="273" cy="155"/>
            </a:xfrm>
            <a:custGeom>
              <a:avLst/>
              <a:gdLst/>
              <a:ahLst/>
              <a:cxnLst>
                <a:cxn ang="0">
                  <a:pos x="0" y="33"/>
                </a:cxn>
                <a:cxn ang="0">
                  <a:pos x="504" y="310"/>
                </a:cxn>
                <a:cxn ang="0">
                  <a:pos x="548" y="274"/>
                </a:cxn>
                <a:cxn ang="0">
                  <a:pos x="42" y="0"/>
                </a:cxn>
                <a:cxn ang="0">
                  <a:pos x="0" y="33"/>
                </a:cxn>
                <a:cxn ang="0">
                  <a:pos x="0" y="33"/>
                </a:cxn>
              </a:cxnLst>
              <a:rect l="0" t="0" r="r" b="b"/>
              <a:pathLst>
                <a:path w="548" h="310">
                  <a:moveTo>
                    <a:pt x="0" y="33"/>
                  </a:moveTo>
                  <a:lnTo>
                    <a:pt x="504" y="310"/>
                  </a:lnTo>
                  <a:lnTo>
                    <a:pt x="548"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31082" name="Freeform 10"/>
            <p:cNvSpPr>
              <a:spLocks/>
            </p:cNvSpPr>
            <p:nvPr/>
          </p:nvSpPr>
          <p:spPr bwMode="auto">
            <a:xfrm>
              <a:off x="2381" y="2074"/>
              <a:ext cx="274" cy="155"/>
            </a:xfrm>
            <a:custGeom>
              <a:avLst/>
              <a:gdLst/>
              <a:ahLst/>
              <a:cxnLst>
                <a:cxn ang="0">
                  <a:pos x="0" y="32"/>
                </a:cxn>
                <a:cxn ang="0">
                  <a:pos x="504" y="310"/>
                </a:cxn>
                <a:cxn ang="0">
                  <a:pos x="547" y="274"/>
                </a:cxn>
                <a:cxn ang="0">
                  <a:pos x="43" y="0"/>
                </a:cxn>
                <a:cxn ang="0">
                  <a:pos x="0" y="32"/>
                </a:cxn>
                <a:cxn ang="0">
                  <a:pos x="0" y="32"/>
                </a:cxn>
              </a:cxnLst>
              <a:rect l="0" t="0" r="r" b="b"/>
              <a:pathLst>
                <a:path w="547" h="310">
                  <a:moveTo>
                    <a:pt x="0" y="32"/>
                  </a:moveTo>
                  <a:lnTo>
                    <a:pt x="504" y="310"/>
                  </a:lnTo>
                  <a:lnTo>
                    <a:pt x="547" y="274"/>
                  </a:lnTo>
                  <a:lnTo>
                    <a:pt x="43"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31083" name="Freeform 11"/>
            <p:cNvSpPr>
              <a:spLocks/>
            </p:cNvSpPr>
            <p:nvPr/>
          </p:nvSpPr>
          <p:spPr bwMode="auto">
            <a:xfrm>
              <a:off x="2442" y="2033"/>
              <a:ext cx="273" cy="155"/>
            </a:xfrm>
            <a:custGeom>
              <a:avLst/>
              <a:gdLst/>
              <a:ahLst/>
              <a:cxnLst>
                <a:cxn ang="0">
                  <a:pos x="0" y="31"/>
                </a:cxn>
                <a:cxn ang="0">
                  <a:pos x="506" y="310"/>
                </a:cxn>
                <a:cxn ang="0">
                  <a:pos x="546" y="274"/>
                </a:cxn>
                <a:cxn ang="0">
                  <a:pos x="42" y="0"/>
                </a:cxn>
                <a:cxn ang="0">
                  <a:pos x="0" y="31"/>
                </a:cxn>
                <a:cxn ang="0">
                  <a:pos x="0" y="31"/>
                </a:cxn>
              </a:cxnLst>
              <a:rect l="0" t="0" r="r" b="b"/>
              <a:pathLst>
                <a:path w="546" h="310">
                  <a:moveTo>
                    <a:pt x="0" y="31"/>
                  </a:moveTo>
                  <a:lnTo>
                    <a:pt x="506" y="310"/>
                  </a:lnTo>
                  <a:lnTo>
                    <a:pt x="546" y="274"/>
                  </a:lnTo>
                  <a:lnTo>
                    <a:pt x="42"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31084" name="Freeform 12"/>
            <p:cNvSpPr>
              <a:spLocks/>
            </p:cNvSpPr>
            <p:nvPr/>
          </p:nvSpPr>
          <p:spPr bwMode="auto">
            <a:xfrm>
              <a:off x="2505" y="1990"/>
              <a:ext cx="273" cy="156"/>
            </a:xfrm>
            <a:custGeom>
              <a:avLst/>
              <a:gdLst/>
              <a:ahLst/>
              <a:cxnLst>
                <a:cxn ang="0">
                  <a:pos x="0" y="32"/>
                </a:cxn>
                <a:cxn ang="0">
                  <a:pos x="504" y="311"/>
                </a:cxn>
                <a:cxn ang="0">
                  <a:pos x="546" y="275"/>
                </a:cxn>
                <a:cxn ang="0">
                  <a:pos x="40" y="0"/>
                </a:cxn>
                <a:cxn ang="0">
                  <a:pos x="0" y="32"/>
                </a:cxn>
                <a:cxn ang="0">
                  <a:pos x="0" y="32"/>
                </a:cxn>
              </a:cxnLst>
              <a:rect l="0" t="0" r="r" b="b"/>
              <a:pathLst>
                <a:path w="546" h="311">
                  <a:moveTo>
                    <a:pt x="0" y="32"/>
                  </a:moveTo>
                  <a:lnTo>
                    <a:pt x="504" y="311"/>
                  </a:lnTo>
                  <a:lnTo>
                    <a:pt x="546" y="275"/>
                  </a:lnTo>
                  <a:lnTo>
                    <a:pt x="40"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31085" name="Freeform 13"/>
            <p:cNvSpPr>
              <a:spLocks/>
            </p:cNvSpPr>
            <p:nvPr/>
          </p:nvSpPr>
          <p:spPr bwMode="auto">
            <a:xfrm>
              <a:off x="2566" y="1946"/>
              <a:ext cx="274" cy="154"/>
            </a:xfrm>
            <a:custGeom>
              <a:avLst/>
              <a:gdLst/>
              <a:ahLst/>
              <a:cxnLst>
                <a:cxn ang="0">
                  <a:pos x="0" y="31"/>
                </a:cxn>
                <a:cxn ang="0">
                  <a:pos x="505" y="308"/>
                </a:cxn>
                <a:cxn ang="0">
                  <a:pos x="547" y="276"/>
                </a:cxn>
                <a:cxn ang="0">
                  <a:pos x="43" y="0"/>
                </a:cxn>
                <a:cxn ang="0">
                  <a:pos x="0" y="31"/>
                </a:cxn>
                <a:cxn ang="0">
                  <a:pos x="0" y="31"/>
                </a:cxn>
              </a:cxnLst>
              <a:rect l="0" t="0" r="r" b="b"/>
              <a:pathLst>
                <a:path w="547" h="308">
                  <a:moveTo>
                    <a:pt x="0" y="31"/>
                  </a:moveTo>
                  <a:lnTo>
                    <a:pt x="505" y="308"/>
                  </a:lnTo>
                  <a:lnTo>
                    <a:pt x="547" y="276"/>
                  </a:lnTo>
                  <a:lnTo>
                    <a:pt x="43"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31086" name="Freeform 14"/>
            <p:cNvSpPr>
              <a:spLocks/>
            </p:cNvSpPr>
            <p:nvPr/>
          </p:nvSpPr>
          <p:spPr bwMode="auto">
            <a:xfrm>
              <a:off x="3007" y="1841"/>
              <a:ext cx="566" cy="329"/>
            </a:xfrm>
            <a:custGeom>
              <a:avLst/>
              <a:gdLst/>
              <a:ahLst/>
              <a:cxnLst>
                <a:cxn ang="0">
                  <a:pos x="0" y="578"/>
                </a:cxn>
                <a:cxn ang="0">
                  <a:pos x="5" y="580"/>
                </a:cxn>
                <a:cxn ang="0">
                  <a:pos x="21" y="586"/>
                </a:cxn>
                <a:cxn ang="0">
                  <a:pos x="47" y="593"/>
                </a:cxn>
                <a:cxn ang="0">
                  <a:pos x="83" y="605"/>
                </a:cxn>
                <a:cxn ang="0">
                  <a:pos x="125" y="614"/>
                </a:cxn>
                <a:cxn ang="0">
                  <a:pos x="175" y="628"/>
                </a:cxn>
                <a:cxn ang="0">
                  <a:pos x="230" y="637"/>
                </a:cxn>
                <a:cxn ang="0">
                  <a:pos x="293" y="648"/>
                </a:cxn>
                <a:cxn ang="0">
                  <a:pos x="357" y="654"/>
                </a:cxn>
                <a:cxn ang="0">
                  <a:pos x="426" y="660"/>
                </a:cxn>
                <a:cxn ang="0">
                  <a:pos x="496" y="660"/>
                </a:cxn>
                <a:cxn ang="0">
                  <a:pos x="568" y="656"/>
                </a:cxn>
                <a:cxn ang="0">
                  <a:pos x="639" y="647"/>
                </a:cxn>
                <a:cxn ang="0">
                  <a:pos x="709" y="631"/>
                </a:cxn>
                <a:cxn ang="0">
                  <a:pos x="779" y="609"/>
                </a:cxn>
                <a:cxn ang="0">
                  <a:pos x="846" y="578"/>
                </a:cxn>
                <a:cxn ang="0">
                  <a:pos x="905" y="540"/>
                </a:cxn>
                <a:cxn ang="0">
                  <a:pos x="954" y="498"/>
                </a:cxn>
                <a:cxn ang="0">
                  <a:pos x="998" y="455"/>
                </a:cxn>
                <a:cxn ang="0">
                  <a:pos x="1034" y="409"/>
                </a:cxn>
                <a:cxn ang="0">
                  <a:pos x="1061" y="360"/>
                </a:cxn>
                <a:cxn ang="0">
                  <a:pos x="1084" y="312"/>
                </a:cxn>
                <a:cxn ang="0">
                  <a:pos x="1101" y="264"/>
                </a:cxn>
                <a:cxn ang="0">
                  <a:pos x="1114" y="219"/>
                </a:cxn>
                <a:cxn ang="0">
                  <a:pos x="1122" y="173"/>
                </a:cxn>
                <a:cxn ang="0">
                  <a:pos x="1125" y="133"/>
                </a:cxn>
                <a:cxn ang="0">
                  <a:pos x="1129" y="95"/>
                </a:cxn>
                <a:cxn ang="0">
                  <a:pos x="1131" y="63"/>
                </a:cxn>
                <a:cxn ang="0">
                  <a:pos x="1129" y="36"/>
                </a:cxn>
                <a:cxn ang="0">
                  <a:pos x="1129" y="17"/>
                </a:cxn>
                <a:cxn ang="0">
                  <a:pos x="1127" y="4"/>
                </a:cxn>
                <a:cxn ang="0">
                  <a:pos x="1127" y="0"/>
                </a:cxn>
                <a:cxn ang="0">
                  <a:pos x="213" y="268"/>
                </a:cxn>
                <a:cxn ang="0">
                  <a:pos x="0" y="578"/>
                </a:cxn>
                <a:cxn ang="0">
                  <a:pos x="0" y="578"/>
                </a:cxn>
              </a:cxnLst>
              <a:rect l="0" t="0" r="r" b="b"/>
              <a:pathLst>
                <a:path w="1131" h="660">
                  <a:moveTo>
                    <a:pt x="0" y="578"/>
                  </a:moveTo>
                  <a:lnTo>
                    <a:pt x="5" y="580"/>
                  </a:lnTo>
                  <a:lnTo>
                    <a:pt x="21" y="586"/>
                  </a:lnTo>
                  <a:lnTo>
                    <a:pt x="47" y="593"/>
                  </a:lnTo>
                  <a:lnTo>
                    <a:pt x="83" y="605"/>
                  </a:lnTo>
                  <a:lnTo>
                    <a:pt x="125" y="614"/>
                  </a:lnTo>
                  <a:lnTo>
                    <a:pt x="175" y="628"/>
                  </a:lnTo>
                  <a:lnTo>
                    <a:pt x="230" y="637"/>
                  </a:lnTo>
                  <a:lnTo>
                    <a:pt x="293" y="648"/>
                  </a:lnTo>
                  <a:lnTo>
                    <a:pt x="357" y="654"/>
                  </a:lnTo>
                  <a:lnTo>
                    <a:pt x="426" y="660"/>
                  </a:lnTo>
                  <a:lnTo>
                    <a:pt x="496" y="660"/>
                  </a:lnTo>
                  <a:lnTo>
                    <a:pt x="568" y="656"/>
                  </a:lnTo>
                  <a:lnTo>
                    <a:pt x="639" y="647"/>
                  </a:lnTo>
                  <a:lnTo>
                    <a:pt x="709" y="631"/>
                  </a:lnTo>
                  <a:lnTo>
                    <a:pt x="779" y="609"/>
                  </a:lnTo>
                  <a:lnTo>
                    <a:pt x="846" y="578"/>
                  </a:lnTo>
                  <a:lnTo>
                    <a:pt x="905" y="540"/>
                  </a:lnTo>
                  <a:lnTo>
                    <a:pt x="954" y="498"/>
                  </a:lnTo>
                  <a:lnTo>
                    <a:pt x="998" y="455"/>
                  </a:lnTo>
                  <a:lnTo>
                    <a:pt x="1034" y="409"/>
                  </a:lnTo>
                  <a:lnTo>
                    <a:pt x="1061" y="360"/>
                  </a:lnTo>
                  <a:lnTo>
                    <a:pt x="1084" y="312"/>
                  </a:lnTo>
                  <a:lnTo>
                    <a:pt x="1101" y="264"/>
                  </a:lnTo>
                  <a:lnTo>
                    <a:pt x="1114" y="219"/>
                  </a:lnTo>
                  <a:lnTo>
                    <a:pt x="1122" y="173"/>
                  </a:lnTo>
                  <a:lnTo>
                    <a:pt x="1125" y="133"/>
                  </a:lnTo>
                  <a:lnTo>
                    <a:pt x="1129" y="95"/>
                  </a:lnTo>
                  <a:lnTo>
                    <a:pt x="1131" y="63"/>
                  </a:lnTo>
                  <a:lnTo>
                    <a:pt x="1129" y="36"/>
                  </a:lnTo>
                  <a:lnTo>
                    <a:pt x="1129" y="17"/>
                  </a:lnTo>
                  <a:lnTo>
                    <a:pt x="1127" y="4"/>
                  </a:lnTo>
                  <a:lnTo>
                    <a:pt x="1127" y="0"/>
                  </a:lnTo>
                  <a:lnTo>
                    <a:pt x="213" y="268"/>
                  </a:lnTo>
                  <a:lnTo>
                    <a:pt x="0" y="578"/>
                  </a:lnTo>
                  <a:lnTo>
                    <a:pt x="0" y="578"/>
                  </a:lnTo>
                  <a:close/>
                </a:path>
              </a:pathLst>
            </a:custGeom>
            <a:solidFill>
              <a:srgbClr val="4F66AB"/>
            </a:solidFill>
            <a:ln w="9525">
              <a:noFill/>
              <a:round/>
              <a:headEnd/>
              <a:tailEnd/>
            </a:ln>
          </p:spPr>
          <p:txBody>
            <a:bodyPr>
              <a:prstTxWarp prst="textNoShape">
                <a:avLst/>
              </a:prstTxWarp>
            </a:bodyPr>
            <a:lstStyle/>
            <a:p>
              <a:endParaRPr lang="es-MX"/>
            </a:p>
          </p:txBody>
        </p:sp>
        <p:sp>
          <p:nvSpPr>
            <p:cNvPr id="131087" name="Freeform 15"/>
            <p:cNvSpPr>
              <a:spLocks/>
            </p:cNvSpPr>
            <p:nvPr/>
          </p:nvSpPr>
          <p:spPr bwMode="auto">
            <a:xfrm>
              <a:off x="2526" y="1603"/>
              <a:ext cx="1058" cy="922"/>
            </a:xfrm>
            <a:custGeom>
              <a:avLst/>
              <a:gdLst/>
              <a:ahLst/>
              <a:cxnLst>
                <a:cxn ang="0">
                  <a:pos x="397" y="257"/>
                </a:cxn>
                <a:cxn ang="0">
                  <a:pos x="395" y="260"/>
                </a:cxn>
                <a:cxn ang="0">
                  <a:pos x="391" y="270"/>
                </a:cxn>
                <a:cxn ang="0">
                  <a:pos x="388" y="285"/>
                </a:cxn>
                <a:cxn ang="0">
                  <a:pos x="384" y="306"/>
                </a:cxn>
                <a:cxn ang="0">
                  <a:pos x="378" y="331"/>
                </a:cxn>
                <a:cxn ang="0">
                  <a:pos x="376" y="361"/>
                </a:cxn>
                <a:cxn ang="0">
                  <a:pos x="376" y="394"/>
                </a:cxn>
                <a:cxn ang="0">
                  <a:pos x="380" y="432"/>
                </a:cxn>
                <a:cxn ang="0">
                  <a:pos x="386" y="470"/>
                </a:cxn>
                <a:cxn ang="0">
                  <a:pos x="397" y="509"/>
                </a:cxn>
                <a:cxn ang="0">
                  <a:pos x="412" y="551"/>
                </a:cxn>
                <a:cxn ang="0">
                  <a:pos x="435" y="595"/>
                </a:cxn>
                <a:cxn ang="0">
                  <a:pos x="464" y="637"/>
                </a:cxn>
                <a:cxn ang="0">
                  <a:pos x="502" y="679"/>
                </a:cxn>
                <a:cxn ang="0">
                  <a:pos x="547" y="720"/>
                </a:cxn>
                <a:cxn ang="0">
                  <a:pos x="604" y="762"/>
                </a:cxn>
                <a:cxn ang="0">
                  <a:pos x="0" y="1262"/>
                </a:cxn>
                <a:cxn ang="0">
                  <a:pos x="1053" y="1844"/>
                </a:cxn>
                <a:cxn ang="0">
                  <a:pos x="1333" y="1528"/>
                </a:cxn>
                <a:cxn ang="0">
                  <a:pos x="724" y="1230"/>
                </a:cxn>
                <a:cxn ang="0">
                  <a:pos x="1401" y="530"/>
                </a:cxn>
                <a:cxn ang="0">
                  <a:pos x="2032" y="821"/>
                </a:cxn>
                <a:cxn ang="0">
                  <a:pos x="2036" y="816"/>
                </a:cxn>
                <a:cxn ang="0">
                  <a:pos x="2046" y="798"/>
                </a:cxn>
                <a:cxn ang="0">
                  <a:pos x="2059" y="770"/>
                </a:cxn>
                <a:cxn ang="0">
                  <a:pos x="2074" y="734"/>
                </a:cxn>
                <a:cxn ang="0">
                  <a:pos x="2089" y="688"/>
                </a:cxn>
                <a:cxn ang="0">
                  <a:pos x="2105" y="637"/>
                </a:cxn>
                <a:cxn ang="0">
                  <a:pos x="2112" y="580"/>
                </a:cxn>
                <a:cxn ang="0">
                  <a:pos x="2116" y="519"/>
                </a:cxn>
                <a:cxn ang="0">
                  <a:pos x="2110" y="452"/>
                </a:cxn>
                <a:cxn ang="0">
                  <a:pos x="2095" y="386"/>
                </a:cxn>
                <a:cxn ang="0">
                  <a:pos x="2067" y="317"/>
                </a:cxn>
                <a:cxn ang="0">
                  <a:pos x="2027" y="249"/>
                </a:cxn>
                <a:cxn ang="0">
                  <a:pos x="1966" y="183"/>
                </a:cxn>
                <a:cxn ang="0">
                  <a:pos x="1890" y="118"/>
                </a:cxn>
                <a:cxn ang="0">
                  <a:pos x="1793" y="55"/>
                </a:cxn>
                <a:cxn ang="0">
                  <a:pos x="1673" y="0"/>
                </a:cxn>
                <a:cxn ang="0">
                  <a:pos x="1487" y="327"/>
                </a:cxn>
                <a:cxn ang="0">
                  <a:pos x="397" y="257"/>
                </a:cxn>
                <a:cxn ang="0">
                  <a:pos x="397" y="257"/>
                </a:cxn>
              </a:cxnLst>
              <a:rect l="0" t="0" r="r" b="b"/>
              <a:pathLst>
                <a:path w="2116" h="1844">
                  <a:moveTo>
                    <a:pt x="397" y="257"/>
                  </a:moveTo>
                  <a:lnTo>
                    <a:pt x="395" y="260"/>
                  </a:lnTo>
                  <a:lnTo>
                    <a:pt x="391" y="270"/>
                  </a:lnTo>
                  <a:lnTo>
                    <a:pt x="388" y="285"/>
                  </a:lnTo>
                  <a:lnTo>
                    <a:pt x="384" y="306"/>
                  </a:lnTo>
                  <a:lnTo>
                    <a:pt x="378" y="331"/>
                  </a:lnTo>
                  <a:lnTo>
                    <a:pt x="376" y="361"/>
                  </a:lnTo>
                  <a:lnTo>
                    <a:pt x="376" y="394"/>
                  </a:lnTo>
                  <a:lnTo>
                    <a:pt x="380" y="432"/>
                  </a:lnTo>
                  <a:lnTo>
                    <a:pt x="386" y="470"/>
                  </a:lnTo>
                  <a:lnTo>
                    <a:pt x="397" y="509"/>
                  </a:lnTo>
                  <a:lnTo>
                    <a:pt x="412" y="551"/>
                  </a:lnTo>
                  <a:lnTo>
                    <a:pt x="435" y="595"/>
                  </a:lnTo>
                  <a:lnTo>
                    <a:pt x="464" y="637"/>
                  </a:lnTo>
                  <a:lnTo>
                    <a:pt x="502" y="679"/>
                  </a:lnTo>
                  <a:lnTo>
                    <a:pt x="547" y="720"/>
                  </a:lnTo>
                  <a:lnTo>
                    <a:pt x="604" y="762"/>
                  </a:lnTo>
                  <a:lnTo>
                    <a:pt x="0" y="1262"/>
                  </a:lnTo>
                  <a:lnTo>
                    <a:pt x="1053" y="1844"/>
                  </a:lnTo>
                  <a:lnTo>
                    <a:pt x="1333" y="1528"/>
                  </a:lnTo>
                  <a:lnTo>
                    <a:pt x="724" y="1230"/>
                  </a:lnTo>
                  <a:lnTo>
                    <a:pt x="1401" y="530"/>
                  </a:lnTo>
                  <a:lnTo>
                    <a:pt x="2032" y="821"/>
                  </a:lnTo>
                  <a:lnTo>
                    <a:pt x="2036" y="816"/>
                  </a:lnTo>
                  <a:lnTo>
                    <a:pt x="2046" y="798"/>
                  </a:lnTo>
                  <a:lnTo>
                    <a:pt x="2059" y="770"/>
                  </a:lnTo>
                  <a:lnTo>
                    <a:pt x="2074" y="734"/>
                  </a:lnTo>
                  <a:lnTo>
                    <a:pt x="2089" y="688"/>
                  </a:lnTo>
                  <a:lnTo>
                    <a:pt x="2105" y="637"/>
                  </a:lnTo>
                  <a:lnTo>
                    <a:pt x="2112" y="580"/>
                  </a:lnTo>
                  <a:lnTo>
                    <a:pt x="2116" y="519"/>
                  </a:lnTo>
                  <a:lnTo>
                    <a:pt x="2110" y="452"/>
                  </a:lnTo>
                  <a:lnTo>
                    <a:pt x="2095" y="386"/>
                  </a:lnTo>
                  <a:lnTo>
                    <a:pt x="2067" y="317"/>
                  </a:lnTo>
                  <a:lnTo>
                    <a:pt x="2027" y="249"/>
                  </a:lnTo>
                  <a:lnTo>
                    <a:pt x="1966" y="183"/>
                  </a:lnTo>
                  <a:lnTo>
                    <a:pt x="1890" y="118"/>
                  </a:lnTo>
                  <a:lnTo>
                    <a:pt x="1793" y="55"/>
                  </a:lnTo>
                  <a:lnTo>
                    <a:pt x="1673" y="0"/>
                  </a:lnTo>
                  <a:lnTo>
                    <a:pt x="1487" y="327"/>
                  </a:lnTo>
                  <a:lnTo>
                    <a:pt x="397" y="257"/>
                  </a:lnTo>
                  <a:lnTo>
                    <a:pt x="397" y="257"/>
                  </a:lnTo>
                  <a:close/>
                </a:path>
              </a:pathLst>
            </a:custGeom>
            <a:solidFill>
              <a:srgbClr val="CCCCCC"/>
            </a:solidFill>
            <a:ln w="9525">
              <a:noFill/>
              <a:round/>
              <a:headEnd/>
              <a:tailEnd/>
            </a:ln>
          </p:spPr>
          <p:txBody>
            <a:bodyPr>
              <a:prstTxWarp prst="textNoShape">
                <a:avLst/>
              </a:prstTxWarp>
            </a:bodyPr>
            <a:lstStyle/>
            <a:p>
              <a:endParaRPr lang="es-MX"/>
            </a:p>
          </p:txBody>
        </p:sp>
        <p:sp>
          <p:nvSpPr>
            <p:cNvPr id="131088" name="Freeform 16"/>
            <p:cNvSpPr>
              <a:spLocks/>
            </p:cNvSpPr>
            <p:nvPr/>
          </p:nvSpPr>
          <p:spPr bwMode="auto">
            <a:xfrm>
              <a:off x="2395" y="1923"/>
              <a:ext cx="711" cy="852"/>
            </a:xfrm>
            <a:custGeom>
              <a:avLst/>
              <a:gdLst/>
              <a:ahLst/>
              <a:cxnLst>
                <a:cxn ang="0">
                  <a:pos x="1263" y="0"/>
                </a:cxn>
                <a:cxn ang="0">
                  <a:pos x="0" y="1210"/>
                </a:cxn>
                <a:cxn ang="0">
                  <a:pos x="394" y="1505"/>
                </a:cxn>
                <a:cxn ang="0">
                  <a:pos x="394" y="1507"/>
                </a:cxn>
                <a:cxn ang="0">
                  <a:pos x="398" y="1515"/>
                </a:cxn>
                <a:cxn ang="0">
                  <a:pos x="401" y="1526"/>
                </a:cxn>
                <a:cxn ang="0">
                  <a:pos x="411" y="1541"/>
                </a:cxn>
                <a:cxn ang="0">
                  <a:pos x="422" y="1560"/>
                </a:cxn>
                <a:cxn ang="0">
                  <a:pos x="438" y="1579"/>
                </a:cxn>
                <a:cxn ang="0">
                  <a:pos x="457" y="1600"/>
                </a:cxn>
                <a:cxn ang="0">
                  <a:pos x="483" y="1621"/>
                </a:cxn>
                <a:cxn ang="0">
                  <a:pos x="510" y="1640"/>
                </a:cxn>
                <a:cxn ang="0">
                  <a:pos x="546" y="1661"/>
                </a:cxn>
                <a:cxn ang="0">
                  <a:pos x="588" y="1676"/>
                </a:cxn>
                <a:cxn ang="0">
                  <a:pos x="637" y="1690"/>
                </a:cxn>
                <a:cxn ang="0">
                  <a:pos x="690" y="1699"/>
                </a:cxn>
                <a:cxn ang="0">
                  <a:pos x="753" y="1703"/>
                </a:cxn>
                <a:cxn ang="0">
                  <a:pos x="824" y="1703"/>
                </a:cxn>
                <a:cxn ang="0">
                  <a:pos x="902" y="1697"/>
                </a:cxn>
                <a:cxn ang="0">
                  <a:pos x="1379" y="1133"/>
                </a:cxn>
                <a:cxn ang="0">
                  <a:pos x="1375" y="1129"/>
                </a:cxn>
                <a:cxn ang="0">
                  <a:pos x="1366" y="1123"/>
                </a:cxn>
                <a:cxn ang="0">
                  <a:pos x="1350" y="1114"/>
                </a:cxn>
                <a:cxn ang="0">
                  <a:pos x="1331" y="1100"/>
                </a:cxn>
                <a:cxn ang="0">
                  <a:pos x="1307" y="1085"/>
                </a:cxn>
                <a:cxn ang="0">
                  <a:pos x="1278" y="1066"/>
                </a:cxn>
                <a:cxn ang="0">
                  <a:pos x="1244" y="1045"/>
                </a:cxn>
                <a:cxn ang="0">
                  <a:pos x="1210" y="1024"/>
                </a:cxn>
                <a:cxn ang="0">
                  <a:pos x="1168" y="999"/>
                </a:cxn>
                <a:cxn ang="0">
                  <a:pos x="1126" y="975"/>
                </a:cxn>
                <a:cxn ang="0">
                  <a:pos x="1080" y="950"/>
                </a:cxn>
                <a:cxn ang="0">
                  <a:pos x="1035" y="927"/>
                </a:cxn>
                <a:cxn ang="0">
                  <a:pos x="985" y="901"/>
                </a:cxn>
                <a:cxn ang="0">
                  <a:pos x="934" y="878"/>
                </a:cxn>
                <a:cxn ang="0">
                  <a:pos x="883" y="855"/>
                </a:cxn>
                <a:cxn ang="0">
                  <a:pos x="833" y="834"/>
                </a:cxn>
                <a:cxn ang="0">
                  <a:pos x="1423" y="239"/>
                </a:cxn>
                <a:cxn ang="0">
                  <a:pos x="1263" y="0"/>
                </a:cxn>
                <a:cxn ang="0">
                  <a:pos x="1263" y="0"/>
                </a:cxn>
              </a:cxnLst>
              <a:rect l="0" t="0" r="r" b="b"/>
              <a:pathLst>
                <a:path w="1423" h="1703">
                  <a:moveTo>
                    <a:pt x="1263" y="0"/>
                  </a:moveTo>
                  <a:lnTo>
                    <a:pt x="0" y="1210"/>
                  </a:lnTo>
                  <a:lnTo>
                    <a:pt x="394" y="1505"/>
                  </a:lnTo>
                  <a:lnTo>
                    <a:pt x="394" y="1507"/>
                  </a:lnTo>
                  <a:lnTo>
                    <a:pt x="398" y="1515"/>
                  </a:lnTo>
                  <a:lnTo>
                    <a:pt x="401" y="1526"/>
                  </a:lnTo>
                  <a:lnTo>
                    <a:pt x="411" y="1541"/>
                  </a:lnTo>
                  <a:lnTo>
                    <a:pt x="422" y="1560"/>
                  </a:lnTo>
                  <a:lnTo>
                    <a:pt x="438" y="1579"/>
                  </a:lnTo>
                  <a:lnTo>
                    <a:pt x="457" y="1600"/>
                  </a:lnTo>
                  <a:lnTo>
                    <a:pt x="483" y="1621"/>
                  </a:lnTo>
                  <a:lnTo>
                    <a:pt x="510" y="1640"/>
                  </a:lnTo>
                  <a:lnTo>
                    <a:pt x="546" y="1661"/>
                  </a:lnTo>
                  <a:lnTo>
                    <a:pt x="588" y="1676"/>
                  </a:lnTo>
                  <a:lnTo>
                    <a:pt x="637" y="1690"/>
                  </a:lnTo>
                  <a:lnTo>
                    <a:pt x="690" y="1699"/>
                  </a:lnTo>
                  <a:lnTo>
                    <a:pt x="753" y="1703"/>
                  </a:lnTo>
                  <a:lnTo>
                    <a:pt x="824" y="1703"/>
                  </a:lnTo>
                  <a:lnTo>
                    <a:pt x="902" y="1697"/>
                  </a:lnTo>
                  <a:lnTo>
                    <a:pt x="1379" y="1133"/>
                  </a:lnTo>
                  <a:lnTo>
                    <a:pt x="1375" y="1129"/>
                  </a:lnTo>
                  <a:lnTo>
                    <a:pt x="1366" y="1123"/>
                  </a:lnTo>
                  <a:lnTo>
                    <a:pt x="1350" y="1114"/>
                  </a:lnTo>
                  <a:lnTo>
                    <a:pt x="1331" y="1100"/>
                  </a:lnTo>
                  <a:lnTo>
                    <a:pt x="1307" y="1085"/>
                  </a:lnTo>
                  <a:lnTo>
                    <a:pt x="1278" y="1066"/>
                  </a:lnTo>
                  <a:lnTo>
                    <a:pt x="1244" y="1045"/>
                  </a:lnTo>
                  <a:lnTo>
                    <a:pt x="1210" y="1024"/>
                  </a:lnTo>
                  <a:lnTo>
                    <a:pt x="1168" y="999"/>
                  </a:lnTo>
                  <a:lnTo>
                    <a:pt x="1126" y="975"/>
                  </a:lnTo>
                  <a:lnTo>
                    <a:pt x="1080" y="950"/>
                  </a:lnTo>
                  <a:lnTo>
                    <a:pt x="1035" y="927"/>
                  </a:lnTo>
                  <a:lnTo>
                    <a:pt x="985" y="901"/>
                  </a:lnTo>
                  <a:lnTo>
                    <a:pt x="934" y="878"/>
                  </a:lnTo>
                  <a:lnTo>
                    <a:pt x="883" y="855"/>
                  </a:lnTo>
                  <a:lnTo>
                    <a:pt x="833" y="834"/>
                  </a:lnTo>
                  <a:lnTo>
                    <a:pt x="1423" y="239"/>
                  </a:lnTo>
                  <a:lnTo>
                    <a:pt x="1263" y="0"/>
                  </a:lnTo>
                  <a:lnTo>
                    <a:pt x="1263" y="0"/>
                  </a:lnTo>
                  <a:close/>
                </a:path>
              </a:pathLst>
            </a:custGeom>
            <a:solidFill>
              <a:srgbClr val="FFFFC2"/>
            </a:solidFill>
            <a:ln w="9525">
              <a:noFill/>
              <a:round/>
              <a:headEnd/>
              <a:tailEnd/>
            </a:ln>
          </p:spPr>
          <p:txBody>
            <a:bodyPr>
              <a:prstTxWarp prst="textNoShape">
                <a:avLst/>
              </a:prstTxWarp>
            </a:bodyPr>
            <a:lstStyle/>
            <a:p>
              <a:endParaRPr lang="es-MX"/>
            </a:p>
          </p:txBody>
        </p:sp>
        <p:sp>
          <p:nvSpPr>
            <p:cNvPr id="131089" name="Freeform 17"/>
            <p:cNvSpPr>
              <a:spLocks/>
            </p:cNvSpPr>
            <p:nvPr/>
          </p:nvSpPr>
          <p:spPr bwMode="auto">
            <a:xfrm>
              <a:off x="2776" y="1567"/>
              <a:ext cx="744" cy="493"/>
            </a:xfrm>
            <a:custGeom>
              <a:avLst/>
              <a:gdLst/>
              <a:ahLst/>
              <a:cxnLst>
                <a:cxn ang="0">
                  <a:pos x="760" y="958"/>
                </a:cxn>
                <a:cxn ang="0">
                  <a:pos x="850" y="971"/>
                </a:cxn>
                <a:cxn ang="0">
                  <a:pos x="939" y="981"/>
                </a:cxn>
                <a:cxn ang="0">
                  <a:pos x="1025" y="986"/>
                </a:cxn>
                <a:cxn ang="0">
                  <a:pos x="1108" y="984"/>
                </a:cxn>
                <a:cxn ang="0">
                  <a:pos x="1188" y="975"/>
                </a:cxn>
                <a:cxn ang="0">
                  <a:pos x="1260" y="958"/>
                </a:cxn>
                <a:cxn ang="0">
                  <a:pos x="1325" y="933"/>
                </a:cxn>
                <a:cxn ang="0">
                  <a:pos x="1369" y="905"/>
                </a:cxn>
                <a:cxn ang="0">
                  <a:pos x="1395" y="876"/>
                </a:cxn>
                <a:cxn ang="0">
                  <a:pos x="1418" y="844"/>
                </a:cxn>
                <a:cxn ang="0">
                  <a:pos x="1437" y="808"/>
                </a:cxn>
                <a:cxn ang="0">
                  <a:pos x="1452" y="768"/>
                </a:cxn>
                <a:cxn ang="0">
                  <a:pos x="1464" y="728"/>
                </a:cxn>
                <a:cxn ang="0">
                  <a:pos x="1473" y="688"/>
                </a:cxn>
                <a:cxn ang="0">
                  <a:pos x="1481" y="650"/>
                </a:cxn>
                <a:cxn ang="0">
                  <a:pos x="1489" y="589"/>
                </a:cxn>
                <a:cxn ang="0">
                  <a:pos x="1468" y="494"/>
                </a:cxn>
                <a:cxn ang="0">
                  <a:pos x="1416" y="401"/>
                </a:cxn>
                <a:cxn ang="0">
                  <a:pos x="1336" y="308"/>
                </a:cxn>
                <a:cxn ang="0">
                  <a:pos x="1236" y="220"/>
                </a:cxn>
                <a:cxn ang="0">
                  <a:pos x="1116" y="146"/>
                </a:cxn>
                <a:cxn ang="0">
                  <a:pos x="987" y="83"/>
                </a:cxn>
                <a:cxn ang="0">
                  <a:pos x="848" y="38"/>
                </a:cxn>
                <a:cxn ang="0">
                  <a:pos x="707" y="13"/>
                </a:cxn>
                <a:cxn ang="0">
                  <a:pos x="568" y="0"/>
                </a:cxn>
                <a:cxn ang="0">
                  <a:pos x="439" y="0"/>
                </a:cxn>
                <a:cxn ang="0">
                  <a:pos x="319" y="17"/>
                </a:cxn>
                <a:cxn ang="0">
                  <a:pos x="213" y="45"/>
                </a:cxn>
                <a:cxn ang="0">
                  <a:pos x="125" y="93"/>
                </a:cxn>
                <a:cxn ang="0">
                  <a:pos x="57" y="158"/>
                </a:cxn>
                <a:cxn ang="0">
                  <a:pos x="15" y="241"/>
                </a:cxn>
                <a:cxn ang="0">
                  <a:pos x="0" y="342"/>
                </a:cxn>
                <a:cxn ang="0">
                  <a:pos x="21" y="448"/>
                </a:cxn>
                <a:cxn ang="0">
                  <a:pos x="74" y="551"/>
                </a:cxn>
                <a:cxn ang="0">
                  <a:pos x="152" y="652"/>
                </a:cxn>
                <a:cxn ang="0">
                  <a:pos x="255" y="743"/>
                </a:cxn>
                <a:cxn ang="0">
                  <a:pos x="374" y="823"/>
                </a:cxn>
                <a:cxn ang="0">
                  <a:pos x="506" y="889"/>
                </a:cxn>
                <a:cxn ang="0">
                  <a:pos x="646" y="937"/>
                </a:cxn>
                <a:cxn ang="0">
                  <a:pos x="717" y="952"/>
                </a:cxn>
              </a:cxnLst>
              <a:rect l="0" t="0" r="r" b="b"/>
              <a:pathLst>
                <a:path w="1489" h="986">
                  <a:moveTo>
                    <a:pt x="717" y="952"/>
                  </a:moveTo>
                  <a:lnTo>
                    <a:pt x="760" y="958"/>
                  </a:lnTo>
                  <a:lnTo>
                    <a:pt x="806" y="965"/>
                  </a:lnTo>
                  <a:lnTo>
                    <a:pt x="850" y="971"/>
                  </a:lnTo>
                  <a:lnTo>
                    <a:pt x="895" y="977"/>
                  </a:lnTo>
                  <a:lnTo>
                    <a:pt x="939" y="981"/>
                  </a:lnTo>
                  <a:lnTo>
                    <a:pt x="983" y="984"/>
                  </a:lnTo>
                  <a:lnTo>
                    <a:pt x="1025" y="986"/>
                  </a:lnTo>
                  <a:lnTo>
                    <a:pt x="1070" y="986"/>
                  </a:lnTo>
                  <a:lnTo>
                    <a:pt x="1108" y="984"/>
                  </a:lnTo>
                  <a:lnTo>
                    <a:pt x="1150" y="981"/>
                  </a:lnTo>
                  <a:lnTo>
                    <a:pt x="1188" y="975"/>
                  </a:lnTo>
                  <a:lnTo>
                    <a:pt x="1226" y="969"/>
                  </a:lnTo>
                  <a:lnTo>
                    <a:pt x="1260" y="958"/>
                  </a:lnTo>
                  <a:lnTo>
                    <a:pt x="1295" y="946"/>
                  </a:lnTo>
                  <a:lnTo>
                    <a:pt x="1325" y="933"/>
                  </a:lnTo>
                  <a:lnTo>
                    <a:pt x="1355" y="916"/>
                  </a:lnTo>
                  <a:lnTo>
                    <a:pt x="1369" y="905"/>
                  </a:lnTo>
                  <a:lnTo>
                    <a:pt x="1384" y="893"/>
                  </a:lnTo>
                  <a:lnTo>
                    <a:pt x="1395" y="876"/>
                  </a:lnTo>
                  <a:lnTo>
                    <a:pt x="1409" y="863"/>
                  </a:lnTo>
                  <a:lnTo>
                    <a:pt x="1418" y="844"/>
                  </a:lnTo>
                  <a:lnTo>
                    <a:pt x="1428" y="827"/>
                  </a:lnTo>
                  <a:lnTo>
                    <a:pt x="1437" y="808"/>
                  </a:lnTo>
                  <a:lnTo>
                    <a:pt x="1447" y="789"/>
                  </a:lnTo>
                  <a:lnTo>
                    <a:pt x="1452" y="768"/>
                  </a:lnTo>
                  <a:lnTo>
                    <a:pt x="1458" y="749"/>
                  </a:lnTo>
                  <a:lnTo>
                    <a:pt x="1464" y="728"/>
                  </a:lnTo>
                  <a:lnTo>
                    <a:pt x="1470" y="709"/>
                  </a:lnTo>
                  <a:lnTo>
                    <a:pt x="1473" y="688"/>
                  </a:lnTo>
                  <a:lnTo>
                    <a:pt x="1479" y="669"/>
                  </a:lnTo>
                  <a:lnTo>
                    <a:pt x="1481" y="650"/>
                  </a:lnTo>
                  <a:lnTo>
                    <a:pt x="1487" y="635"/>
                  </a:lnTo>
                  <a:lnTo>
                    <a:pt x="1489" y="589"/>
                  </a:lnTo>
                  <a:lnTo>
                    <a:pt x="1483" y="543"/>
                  </a:lnTo>
                  <a:lnTo>
                    <a:pt x="1468" y="494"/>
                  </a:lnTo>
                  <a:lnTo>
                    <a:pt x="1447" y="448"/>
                  </a:lnTo>
                  <a:lnTo>
                    <a:pt x="1416" y="401"/>
                  </a:lnTo>
                  <a:lnTo>
                    <a:pt x="1382" y="353"/>
                  </a:lnTo>
                  <a:lnTo>
                    <a:pt x="1336" y="308"/>
                  </a:lnTo>
                  <a:lnTo>
                    <a:pt x="1291" y="264"/>
                  </a:lnTo>
                  <a:lnTo>
                    <a:pt x="1236" y="220"/>
                  </a:lnTo>
                  <a:lnTo>
                    <a:pt x="1179" y="182"/>
                  </a:lnTo>
                  <a:lnTo>
                    <a:pt x="1116" y="146"/>
                  </a:lnTo>
                  <a:lnTo>
                    <a:pt x="1053" y="114"/>
                  </a:lnTo>
                  <a:lnTo>
                    <a:pt x="987" y="83"/>
                  </a:lnTo>
                  <a:lnTo>
                    <a:pt x="918" y="59"/>
                  </a:lnTo>
                  <a:lnTo>
                    <a:pt x="848" y="38"/>
                  </a:lnTo>
                  <a:lnTo>
                    <a:pt x="779" y="25"/>
                  </a:lnTo>
                  <a:lnTo>
                    <a:pt x="707" y="13"/>
                  </a:lnTo>
                  <a:lnTo>
                    <a:pt x="639" y="4"/>
                  </a:lnTo>
                  <a:lnTo>
                    <a:pt x="568" y="0"/>
                  </a:lnTo>
                  <a:lnTo>
                    <a:pt x="504" y="0"/>
                  </a:lnTo>
                  <a:lnTo>
                    <a:pt x="439" y="0"/>
                  </a:lnTo>
                  <a:lnTo>
                    <a:pt x="378" y="7"/>
                  </a:lnTo>
                  <a:lnTo>
                    <a:pt x="319" y="17"/>
                  </a:lnTo>
                  <a:lnTo>
                    <a:pt x="266" y="30"/>
                  </a:lnTo>
                  <a:lnTo>
                    <a:pt x="213" y="45"/>
                  </a:lnTo>
                  <a:lnTo>
                    <a:pt x="167" y="68"/>
                  </a:lnTo>
                  <a:lnTo>
                    <a:pt x="125" y="93"/>
                  </a:lnTo>
                  <a:lnTo>
                    <a:pt x="89" y="125"/>
                  </a:lnTo>
                  <a:lnTo>
                    <a:pt x="57" y="158"/>
                  </a:lnTo>
                  <a:lnTo>
                    <a:pt x="34" y="197"/>
                  </a:lnTo>
                  <a:lnTo>
                    <a:pt x="15" y="241"/>
                  </a:lnTo>
                  <a:lnTo>
                    <a:pt x="4" y="291"/>
                  </a:lnTo>
                  <a:lnTo>
                    <a:pt x="0" y="342"/>
                  </a:lnTo>
                  <a:lnTo>
                    <a:pt x="5" y="395"/>
                  </a:lnTo>
                  <a:lnTo>
                    <a:pt x="21" y="448"/>
                  </a:lnTo>
                  <a:lnTo>
                    <a:pt x="43" y="502"/>
                  </a:lnTo>
                  <a:lnTo>
                    <a:pt x="74" y="551"/>
                  </a:lnTo>
                  <a:lnTo>
                    <a:pt x="110" y="602"/>
                  </a:lnTo>
                  <a:lnTo>
                    <a:pt x="152" y="652"/>
                  </a:lnTo>
                  <a:lnTo>
                    <a:pt x="203" y="699"/>
                  </a:lnTo>
                  <a:lnTo>
                    <a:pt x="255" y="743"/>
                  </a:lnTo>
                  <a:lnTo>
                    <a:pt x="313" y="785"/>
                  </a:lnTo>
                  <a:lnTo>
                    <a:pt x="374" y="823"/>
                  </a:lnTo>
                  <a:lnTo>
                    <a:pt x="439" y="859"/>
                  </a:lnTo>
                  <a:lnTo>
                    <a:pt x="506" y="889"/>
                  </a:lnTo>
                  <a:lnTo>
                    <a:pt x="576" y="916"/>
                  </a:lnTo>
                  <a:lnTo>
                    <a:pt x="646" y="937"/>
                  </a:lnTo>
                  <a:lnTo>
                    <a:pt x="717" y="952"/>
                  </a:lnTo>
                  <a:lnTo>
                    <a:pt x="717" y="952"/>
                  </a:lnTo>
                  <a:close/>
                </a:path>
              </a:pathLst>
            </a:custGeom>
            <a:solidFill>
              <a:srgbClr val="999999"/>
            </a:solidFill>
            <a:ln w="9525">
              <a:noFill/>
              <a:round/>
              <a:headEnd/>
              <a:tailEnd/>
            </a:ln>
          </p:spPr>
          <p:txBody>
            <a:bodyPr>
              <a:prstTxWarp prst="textNoShape">
                <a:avLst/>
              </a:prstTxWarp>
            </a:bodyPr>
            <a:lstStyle/>
            <a:p>
              <a:endParaRPr lang="es-MX"/>
            </a:p>
          </p:txBody>
        </p:sp>
        <p:sp>
          <p:nvSpPr>
            <p:cNvPr id="131090" name="Freeform 18"/>
            <p:cNvSpPr>
              <a:spLocks/>
            </p:cNvSpPr>
            <p:nvPr/>
          </p:nvSpPr>
          <p:spPr bwMode="auto">
            <a:xfrm>
              <a:off x="2835" y="1611"/>
              <a:ext cx="643" cy="387"/>
            </a:xfrm>
            <a:custGeom>
              <a:avLst/>
              <a:gdLst/>
              <a:ahLst/>
              <a:cxnLst>
                <a:cxn ang="0">
                  <a:pos x="593" y="694"/>
                </a:cxn>
                <a:cxn ang="0">
                  <a:pos x="720" y="734"/>
                </a:cxn>
                <a:cxn ang="0">
                  <a:pos x="844" y="761"/>
                </a:cxn>
                <a:cxn ang="0">
                  <a:pos x="956" y="774"/>
                </a:cxn>
                <a:cxn ang="0">
                  <a:pos x="1059" y="772"/>
                </a:cxn>
                <a:cxn ang="0">
                  <a:pos x="1144" y="755"/>
                </a:cxn>
                <a:cxn ang="0">
                  <a:pos x="1215" y="724"/>
                </a:cxn>
                <a:cxn ang="0">
                  <a:pos x="1262" y="681"/>
                </a:cxn>
                <a:cxn ang="0">
                  <a:pos x="1285" y="624"/>
                </a:cxn>
                <a:cxn ang="0">
                  <a:pos x="1281" y="557"/>
                </a:cxn>
                <a:cxn ang="0">
                  <a:pos x="1255" y="489"/>
                </a:cxn>
                <a:cxn ang="0">
                  <a:pos x="1205" y="415"/>
                </a:cxn>
                <a:cxn ang="0">
                  <a:pos x="1135" y="340"/>
                </a:cxn>
                <a:cxn ang="0">
                  <a:pos x="1045" y="266"/>
                </a:cxn>
                <a:cxn ang="0">
                  <a:pos x="943" y="198"/>
                </a:cxn>
                <a:cxn ang="0">
                  <a:pos x="823" y="135"/>
                </a:cxn>
                <a:cxn ang="0">
                  <a:pos x="694" y="80"/>
                </a:cxn>
                <a:cxn ang="0">
                  <a:pos x="564" y="40"/>
                </a:cxn>
                <a:cxn ang="0">
                  <a:pos x="443" y="14"/>
                </a:cxn>
                <a:cxn ang="0">
                  <a:pos x="329" y="0"/>
                </a:cxn>
                <a:cxn ang="0">
                  <a:pos x="226" y="2"/>
                </a:cxn>
                <a:cxn ang="0">
                  <a:pos x="140" y="17"/>
                </a:cxn>
                <a:cxn ang="0">
                  <a:pos x="72" y="48"/>
                </a:cxn>
                <a:cxn ang="0">
                  <a:pos x="24" y="91"/>
                </a:cxn>
                <a:cxn ang="0">
                  <a:pos x="0" y="149"/>
                </a:cxn>
                <a:cxn ang="0">
                  <a:pos x="3" y="213"/>
                </a:cxn>
                <a:cxn ang="0">
                  <a:pos x="30" y="283"/>
                </a:cxn>
                <a:cxn ang="0">
                  <a:pos x="81" y="358"/>
                </a:cxn>
                <a:cxn ang="0">
                  <a:pos x="152" y="434"/>
                </a:cxn>
                <a:cxn ang="0">
                  <a:pos x="239" y="506"/>
                </a:cxn>
                <a:cxn ang="0">
                  <a:pos x="344" y="574"/>
                </a:cxn>
                <a:cxn ang="0">
                  <a:pos x="465" y="639"/>
                </a:cxn>
                <a:cxn ang="0">
                  <a:pos x="530" y="669"/>
                </a:cxn>
              </a:cxnLst>
              <a:rect l="0" t="0" r="r" b="b"/>
              <a:pathLst>
                <a:path w="1287" h="776">
                  <a:moveTo>
                    <a:pt x="530" y="669"/>
                  </a:moveTo>
                  <a:lnTo>
                    <a:pt x="593" y="694"/>
                  </a:lnTo>
                  <a:lnTo>
                    <a:pt x="659" y="717"/>
                  </a:lnTo>
                  <a:lnTo>
                    <a:pt x="720" y="734"/>
                  </a:lnTo>
                  <a:lnTo>
                    <a:pt x="785" y="749"/>
                  </a:lnTo>
                  <a:lnTo>
                    <a:pt x="844" y="761"/>
                  </a:lnTo>
                  <a:lnTo>
                    <a:pt x="901" y="768"/>
                  </a:lnTo>
                  <a:lnTo>
                    <a:pt x="956" y="774"/>
                  </a:lnTo>
                  <a:lnTo>
                    <a:pt x="1009" y="776"/>
                  </a:lnTo>
                  <a:lnTo>
                    <a:pt x="1059" y="772"/>
                  </a:lnTo>
                  <a:lnTo>
                    <a:pt x="1104" y="766"/>
                  </a:lnTo>
                  <a:lnTo>
                    <a:pt x="1144" y="755"/>
                  </a:lnTo>
                  <a:lnTo>
                    <a:pt x="1182" y="743"/>
                  </a:lnTo>
                  <a:lnTo>
                    <a:pt x="1215" y="724"/>
                  </a:lnTo>
                  <a:lnTo>
                    <a:pt x="1241" y="705"/>
                  </a:lnTo>
                  <a:lnTo>
                    <a:pt x="1262" y="681"/>
                  </a:lnTo>
                  <a:lnTo>
                    <a:pt x="1277" y="654"/>
                  </a:lnTo>
                  <a:lnTo>
                    <a:pt x="1285" y="624"/>
                  </a:lnTo>
                  <a:lnTo>
                    <a:pt x="1287" y="591"/>
                  </a:lnTo>
                  <a:lnTo>
                    <a:pt x="1281" y="557"/>
                  </a:lnTo>
                  <a:lnTo>
                    <a:pt x="1272" y="523"/>
                  </a:lnTo>
                  <a:lnTo>
                    <a:pt x="1255" y="489"/>
                  </a:lnTo>
                  <a:lnTo>
                    <a:pt x="1234" y="451"/>
                  </a:lnTo>
                  <a:lnTo>
                    <a:pt x="1205" y="415"/>
                  </a:lnTo>
                  <a:lnTo>
                    <a:pt x="1173" y="379"/>
                  </a:lnTo>
                  <a:lnTo>
                    <a:pt x="1135" y="340"/>
                  </a:lnTo>
                  <a:lnTo>
                    <a:pt x="1093" y="304"/>
                  </a:lnTo>
                  <a:lnTo>
                    <a:pt x="1045" y="266"/>
                  </a:lnTo>
                  <a:lnTo>
                    <a:pt x="996" y="232"/>
                  </a:lnTo>
                  <a:lnTo>
                    <a:pt x="943" y="198"/>
                  </a:lnTo>
                  <a:lnTo>
                    <a:pt x="884" y="168"/>
                  </a:lnTo>
                  <a:lnTo>
                    <a:pt x="823" y="135"/>
                  </a:lnTo>
                  <a:lnTo>
                    <a:pt x="760" y="109"/>
                  </a:lnTo>
                  <a:lnTo>
                    <a:pt x="694" y="80"/>
                  </a:lnTo>
                  <a:lnTo>
                    <a:pt x="629" y="59"/>
                  </a:lnTo>
                  <a:lnTo>
                    <a:pt x="564" y="40"/>
                  </a:lnTo>
                  <a:lnTo>
                    <a:pt x="502" y="25"/>
                  </a:lnTo>
                  <a:lnTo>
                    <a:pt x="443" y="14"/>
                  </a:lnTo>
                  <a:lnTo>
                    <a:pt x="384" y="6"/>
                  </a:lnTo>
                  <a:lnTo>
                    <a:pt x="329" y="0"/>
                  </a:lnTo>
                  <a:lnTo>
                    <a:pt x="277" y="0"/>
                  </a:lnTo>
                  <a:lnTo>
                    <a:pt x="226" y="2"/>
                  </a:lnTo>
                  <a:lnTo>
                    <a:pt x="180" y="8"/>
                  </a:lnTo>
                  <a:lnTo>
                    <a:pt x="140" y="17"/>
                  </a:lnTo>
                  <a:lnTo>
                    <a:pt x="104" y="31"/>
                  </a:lnTo>
                  <a:lnTo>
                    <a:pt x="72" y="48"/>
                  </a:lnTo>
                  <a:lnTo>
                    <a:pt x="45" y="69"/>
                  </a:lnTo>
                  <a:lnTo>
                    <a:pt x="24" y="91"/>
                  </a:lnTo>
                  <a:lnTo>
                    <a:pt x="9" y="120"/>
                  </a:lnTo>
                  <a:lnTo>
                    <a:pt x="0" y="149"/>
                  </a:lnTo>
                  <a:lnTo>
                    <a:pt x="0" y="181"/>
                  </a:lnTo>
                  <a:lnTo>
                    <a:pt x="3" y="213"/>
                  </a:lnTo>
                  <a:lnTo>
                    <a:pt x="15" y="249"/>
                  </a:lnTo>
                  <a:lnTo>
                    <a:pt x="30" y="283"/>
                  </a:lnTo>
                  <a:lnTo>
                    <a:pt x="53" y="321"/>
                  </a:lnTo>
                  <a:lnTo>
                    <a:pt x="81" y="358"/>
                  </a:lnTo>
                  <a:lnTo>
                    <a:pt x="114" y="396"/>
                  </a:lnTo>
                  <a:lnTo>
                    <a:pt x="152" y="434"/>
                  </a:lnTo>
                  <a:lnTo>
                    <a:pt x="194" y="470"/>
                  </a:lnTo>
                  <a:lnTo>
                    <a:pt x="239" y="506"/>
                  </a:lnTo>
                  <a:lnTo>
                    <a:pt x="291" y="542"/>
                  </a:lnTo>
                  <a:lnTo>
                    <a:pt x="344" y="574"/>
                  </a:lnTo>
                  <a:lnTo>
                    <a:pt x="403" y="609"/>
                  </a:lnTo>
                  <a:lnTo>
                    <a:pt x="465" y="639"/>
                  </a:lnTo>
                  <a:lnTo>
                    <a:pt x="530" y="669"/>
                  </a:lnTo>
                  <a:lnTo>
                    <a:pt x="530" y="669"/>
                  </a:lnTo>
                  <a:close/>
                </a:path>
              </a:pathLst>
            </a:custGeom>
            <a:solidFill>
              <a:srgbClr val="CCCCCC"/>
            </a:solidFill>
            <a:ln w="9525">
              <a:noFill/>
              <a:round/>
              <a:headEnd/>
              <a:tailEnd/>
            </a:ln>
          </p:spPr>
          <p:txBody>
            <a:bodyPr>
              <a:prstTxWarp prst="textNoShape">
                <a:avLst/>
              </a:prstTxWarp>
            </a:bodyPr>
            <a:lstStyle/>
            <a:p>
              <a:endParaRPr lang="es-MX"/>
            </a:p>
          </p:txBody>
        </p:sp>
        <p:sp>
          <p:nvSpPr>
            <p:cNvPr id="131091" name="Freeform 19"/>
            <p:cNvSpPr>
              <a:spLocks/>
            </p:cNvSpPr>
            <p:nvPr/>
          </p:nvSpPr>
          <p:spPr bwMode="auto">
            <a:xfrm>
              <a:off x="2783" y="1771"/>
              <a:ext cx="708" cy="303"/>
            </a:xfrm>
            <a:custGeom>
              <a:avLst/>
              <a:gdLst/>
              <a:ahLst/>
              <a:cxnLst>
                <a:cxn ang="0">
                  <a:pos x="34" y="4"/>
                </a:cxn>
                <a:cxn ang="0">
                  <a:pos x="38" y="37"/>
                </a:cxn>
                <a:cxn ang="0">
                  <a:pos x="55" y="94"/>
                </a:cxn>
                <a:cxn ang="0">
                  <a:pos x="93" y="166"/>
                </a:cxn>
                <a:cxn ang="0">
                  <a:pos x="156" y="248"/>
                </a:cxn>
                <a:cxn ang="0">
                  <a:pos x="251" y="333"/>
                </a:cxn>
                <a:cxn ang="0">
                  <a:pos x="384" y="413"/>
                </a:cxn>
                <a:cxn ang="0">
                  <a:pos x="563" y="483"/>
                </a:cxn>
                <a:cxn ang="0">
                  <a:pos x="778" y="537"/>
                </a:cxn>
                <a:cxn ang="0">
                  <a:pos x="964" y="557"/>
                </a:cxn>
                <a:cxn ang="0">
                  <a:pos x="1110" y="556"/>
                </a:cxn>
                <a:cxn ang="0">
                  <a:pos x="1223" y="538"/>
                </a:cxn>
                <a:cxn ang="0">
                  <a:pos x="1306" y="510"/>
                </a:cxn>
                <a:cxn ang="0">
                  <a:pos x="1363" y="478"/>
                </a:cxn>
                <a:cxn ang="0">
                  <a:pos x="1398" y="451"/>
                </a:cxn>
                <a:cxn ang="0">
                  <a:pos x="1411" y="434"/>
                </a:cxn>
                <a:cxn ang="0">
                  <a:pos x="1392" y="506"/>
                </a:cxn>
                <a:cxn ang="0">
                  <a:pos x="1384" y="514"/>
                </a:cxn>
                <a:cxn ang="0">
                  <a:pos x="1359" y="533"/>
                </a:cxn>
                <a:cxn ang="0">
                  <a:pos x="1314" y="557"/>
                </a:cxn>
                <a:cxn ang="0">
                  <a:pos x="1245" y="580"/>
                </a:cxn>
                <a:cxn ang="0">
                  <a:pos x="1148" y="599"/>
                </a:cxn>
                <a:cxn ang="0">
                  <a:pos x="1021" y="607"/>
                </a:cxn>
                <a:cxn ang="0">
                  <a:pos x="863" y="595"/>
                </a:cxn>
                <a:cxn ang="0">
                  <a:pos x="669" y="563"/>
                </a:cxn>
                <a:cxn ang="0">
                  <a:pos x="475" y="504"/>
                </a:cxn>
                <a:cxn ang="0">
                  <a:pos x="321" y="432"/>
                </a:cxn>
                <a:cxn ang="0">
                  <a:pos x="205" y="346"/>
                </a:cxn>
                <a:cxn ang="0">
                  <a:pos x="120" y="263"/>
                </a:cxn>
                <a:cxn ang="0">
                  <a:pos x="59" y="183"/>
                </a:cxn>
                <a:cxn ang="0">
                  <a:pos x="25" y="116"/>
                </a:cxn>
                <a:cxn ang="0">
                  <a:pos x="6" y="73"/>
                </a:cxn>
                <a:cxn ang="0">
                  <a:pos x="0" y="56"/>
                </a:cxn>
                <a:cxn ang="0">
                  <a:pos x="36" y="0"/>
                </a:cxn>
              </a:cxnLst>
              <a:rect l="0" t="0" r="r" b="b"/>
              <a:pathLst>
                <a:path w="1415" h="607">
                  <a:moveTo>
                    <a:pt x="36" y="0"/>
                  </a:moveTo>
                  <a:lnTo>
                    <a:pt x="34" y="4"/>
                  </a:lnTo>
                  <a:lnTo>
                    <a:pt x="36" y="18"/>
                  </a:lnTo>
                  <a:lnTo>
                    <a:pt x="38" y="37"/>
                  </a:lnTo>
                  <a:lnTo>
                    <a:pt x="46" y="63"/>
                  </a:lnTo>
                  <a:lnTo>
                    <a:pt x="55" y="94"/>
                  </a:lnTo>
                  <a:lnTo>
                    <a:pt x="72" y="128"/>
                  </a:lnTo>
                  <a:lnTo>
                    <a:pt x="93" y="166"/>
                  </a:lnTo>
                  <a:lnTo>
                    <a:pt x="122" y="208"/>
                  </a:lnTo>
                  <a:lnTo>
                    <a:pt x="156" y="248"/>
                  </a:lnTo>
                  <a:lnTo>
                    <a:pt x="200" y="291"/>
                  </a:lnTo>
                  <a:lnTo>
                    <a:pt x="251" y="333"/>
                  </a:lnTo>
                  <a:lnTo>
                    <a:pt x="314" y="375"/>
                  </a:lnTo>
                  <a:lnTo>
                    <a:pt x="384" y="413"/>
                  </a:lnTo>
                  <a:lnTo>
                    <a:pt x="468" y="451"/>
                  </a:lnTo>
                  <a:lnTo>
                    <a:pt x="563" y="483"/>
                  </a:lnTo>
                  <a:lnTo>
                    <a:pt x="671" y="514"/>
                  </a:lnTo>
                  <a:lnTo>
                    <a:pt x="778" y="537"/>
                  </a:lnTo>
                  <a:lnTo>
                    <a:pt x="875" y="550"/>
                  </a:lnTo>
                  <a:lnTo>
                    <a:pt x="964" y="557"/>
                  </a:lnTo>
                  <a:lnTo>
                    <a:pt x="1042" y="559"/>
                  </a:lnTo>
                  <a:lnTo>
                    <a:pt x="1110" y="556"/>
                  </a:lnTo>
                  <a:lnTo>
                    <a:pt x="1171" y="548"/>
                  </a:lnTo>
                  <a:lnTo>
                    <a:pt x="1223" y="538"/>
                  </a:lnTo>
                  <a:lnTo>
                    <a:pt x="1268" y="525"/>
                  </a:lnTo>
                  <a:lnTo>
                    <a:pt x="1306" y="510"/>
                  </a:lnTo>
                  <a:lnTo>
                    <a:pt x="1339" y="495"/>
                  </a:lnTo>
                  <a:lnTo>
                    <a:pt x="1363" y="478"/>
                  </a:lnTo>
                  <a:lnTo>
                    <a:pt x="1382" y="464"/>
                  </a:lnTo>
                  <a:lnTo>
                    <a:pt x="1398" y="451"/>
                  </a:lnTo>
                  <a:lnTo>
                    <a:pt x="1405" y="440"/>
                  </a:lnTo>
                  <a:lnTo>
                    <a:pt x="1411" y="434"/>
                  </a:lnTo>
                  <a:lnTo>
                    <a:pt x="1415" y="432"/>
                  </a:lnTo>
                  <a:lnTo>
                    <a:pt x="1392" y="506"/>
                  </a:lnTo>
                  <a:lnTo>
                    <a:pt x="1390" y="508"/>
                  </a:lnTo>
                  <a:lnTo>
                    <a:pt x="1384" y="514"/>
                  </a:lnTo>
                  <a:lnTo>
                    <a:pt x="1373" y="521"/>
                  </a:lnTo>
                  <a:lnTo>
                    <a:pt x="1359" y="533"/>
                  </a:lnTo>
                  <a:lnTo>
                    <a:pt x="1339" y="544"/>
                  </a:lnTo>
                  <a:lnTo>
                    <a:pt x="1314" y="557"/>
                  </a:lnTo>
                  <a:lnTo>
                    <a:pt x="1282" y="569"/>
                  </a:lnTo>
                  <a:lnTo>
                    <a:pt x="1245" y="580"/>
                  </a:lnTo>
                  <a:lnTo>
                    <a:pt x="1198" y="590"/>
                  </a:lnTo>
                  <a:lnTo>
                    <a:pt x="1148" y="599"/>
                  </a:lnTo>
                  <a:lnTo>
                    <a:pt x="1088" y="603"/>
                  </a:lnTo>
                  <a:lnTo>
                    <a:pt x="1021" y="607"/>
                  </a:lnTo>
                  <a:lnTo>
                    <a:pt x="947" y="601"/>
                  </a:lnTo>
                  <a:lnTo>
                    <a:pt x="863" y="595"/>
                  </a:lnTo>
                  <a:lnTo>
                    <a:pt x="770" y="582"/>
                  </a:lnTo>
                  <a:lnTo>
                    <a:pt x="669" y="563"/>
                  </a:lnTo>
                  <a:lnTo>
                    <a:pt x="567" y="537"/>
                  </a:lnTo>
                  <a:lnTo>
                    <a:pt x="475" y="504"/>
                  </a:lnTo>
                  <a:lnTo>
                    <a:pt x="394" y="468"/>
                  </a:lnTo>
                  <a:lnTo>
                    <a:pt x="321" y="432"/>
                  </a:lnTo>
                  <a:lnTo>
                    <a:pt x="259" y="390"/>
                  </a:lnTo>
                  <a:lnTo>
                    <a:pt x="205" y="346"/>
                  </a:lnTo>
                  <a:lnTo>
                    <a:pt x="158" y="305"/>
                  </a:lnTo>
                  <a:lnTo>
                    <a:pt x="120" y="263"/>
                  </a:lnTo>
                  <a:lnTo>
                    <a:pt x="86" y="221"/>
                  </a:lnTo>
                  <a:lnTo>
                    <a:pt x="59" y="183"/>
                  </a:lnTo>
                  <a:lnTo>
                    <a:pt x="38" y="147"/>
                  </a:lnTo>
                  <a:lnTo>
                    <a:pt x="25" y="116"/>
                  </a:lnTo>
                  <a:lnTo>
                    <a:pt x="11" y="92"/>
                  </a:lnTo>
                  <a:lnTo>
                    <a:pt x="6" y="73"/>
                  </a:lnTo>
                  <a:lnTo>
                    <a:pt x="0" y="59"/>
                  </a:lnTo>
                  <a:lnTo>
                    <a:pt x="0" y="56"/>
                  </a:lnTo>
                  <a:lnTo>
                    <a:pt x="36" y="0"/>
                  </a:lnTo>
                  <a:lnTo>
                    <a:pt x="36" y="0"/>
                  </a:lnTo>
                  <a:close/>
                </a:path>
              </a:pathLst>
            </a:custGeom>
            <a:solidFill>
              <a:srgbClr val="000000"/>
            </a:solidFill>
            <a:ln w="9525">
              <a:noFill/>
              <a:round/>
              <a:headEnd/>
              <a:tailEnd/>
            </a:ln>
          </p:spPr>
          <p:txBody>
            <a:bodyPr>
              <a:prstTxWarp prst="textNoShape">
                <a:avLst/>
              </a:prstTxWarp>
            </a:bodyPr>
            <a:lstStyle/>
            <a:p>
              <a:endParaRPr lang="es-MX"/>
            </a:p>
          </p:txBody>
        </p:sp>
        <p:sp>
          <p:nvSpPr>
            <p:cNvPr id="131092" name="Freeform 20"/>
            <p:cNvSpPr>
              <a:spLocks/>
            </p:cNvSpPr>
            <p:nvPr/>
          </p:nvSpPr>
          <p:spPr bwMode="auto">
            <a:xfrm>
              <a:off x="3140" y="1754"/>
              <a:ext cx="260" cy="212"/>
            </a:xfrm>
            <a:custGeom>
              <a:avLst/>
              <a:gdLst/>
              <a:ahLst/>
              <a:cxnLst>
                <a:cxn ang="0">
                  <a:pos x="0" y="356"/>
                </a:cxn>
                <a:cxn ang="0">
                  <a:pos x="337" y="0"/>
                </a:cxn>
                <a:cxn ang="0">
                  <a:pos x="494" y="149"/>
                </a:cxn>
                <a:cxn ang="0">
                  <a:pos x="519" y="316"/>
                </a:cxn>
                <a:cxn ang="0">
                  <a:pos x="416" y="365"/>
                </a:cxn>
                <a:cxn ang="0">
                  <a:pos x="245" y="342"/>
                </a:cxn>
                <a:cxn ang="0">
                  <a:pos x="209" y="424"/>
                </a:cxn>
                <a:cxn ang="0">
                  <a:pos x="0" y="356"/>
                </a:cxn>
                <a:cxn ang="0">
                  <a:pos x="0" y="356"/>
                </a:cxn>
              </a:cxnLst>
              <a:rect l="0" t="0" r="r" b="b"/>
              <a:pathLst>
                <a:path w="519" h="424">
                  <a:moveTo>
                    <a:pt x="0" y="356"/>
                  </a:moveTo>
                  <a:lnTo>
                    <a:pt x="337" y="0"/>
                  </a:lnTo>
                  <a:lnTo>
                    <a:pt x="494" y="149"/>
                  </a:lnTo>
                  <a:lnTo>
                    <a:pt x="519" y="316"/>
                  </a:lnTo>
                  <a:lnTo>
                    <a:pt x="416" y="365"/>
                  </a:lnTo>
                  <a:lnTo>
                    <a:pt x="245" y="342"/>
                  </a:lnTo>
                  <a:lnTo>
                    <a:pt x="209" y="424"/>
                  </a:lnTo>
                  <a:lnTo>
                    <a:pt x="0" y="356"/>
                  </a:lnTo>
                  <a:lnTo>
                    <a:pt x="0" y="356"/>
                  </a:lnTo>
                  <a:close/>
                </a:path>
              </a:pathLst>
            </a:custGeom>
            <a:solidFill>
              <a:srgbClr val="FFFFFF"/>
            </a:solidFill>
            <a:ln w="9525">
              <a:noFill/>
              <a:round/>
              <a:headEnd/>
              <a:tailEnd/>
            </a:ln>
          </p:spPr>
          <p:txBody>
            <a:bodyPr>
              <a:prstTxWarp prst="textNoShape">
                <a:avLst/>
              </a:prstTxWarp>
            </a:bodyPr>
            <a:lstStyle/>
            <a:p>
              <a:endParaRPr lang="es-MX"/>
            </a:p>
          </p:txBody>
        </p:sp>
        <p:sp>
          <p:nvSpPr>
            <p:cNvPr id="131093" name="Freeform 21"/>
            <p:cNvSpPr>
              <a:spLocks/>
            </p:cNvSpPr>
            <p:nvPr/>
          </p:nvSpPr>
          <p:spPr bwMode="auto">
            <a:xfrm>
              <a:off x="2594" y="2279"/>
              <a:ext cx="470" cy="462"/>
            </a:xfrm>
            <a:custGeom>
              <a:avLst/>
              <a:gdLst/>
              <a:ahLst/>
              <a:cxnLst>
                <a:cxn ang="0">
                  <a:pos x="484" y="0"/>
                </a:cxn>
                <a:cxn ang="0">
                  <a:pos x="481" y="87"/>
                </a:cxn>
                <a:cxn ang="0">
                  <a:pos x="557" y="131"/>
                </a:cxn>
                <a:cxn ang="0">
                  <a:pos x="684" y="89"/>
                </a:cxn>
                <a:cxn ang="0">
                  <a:pos x="907" y="201"/>
                </a:cxn>
                <a:cxn ang="0">
                  <a:pos x="939" y="302"/>
                </a:cxn>
                <a:cxn ang="0">
                  <a:pos x="737" y="503"/>
                </a:cxn>
                <a:cxn ang="0">
                  <a:pos x="722" y="387"/>
                </a:cxn>
                <a:cxn ang="0">
                  <a:pos x="587" y="313"/>
                </a:cxn>
                <a:cxn ang="0">
                  <a:pos x="410" y="551"/>
                </a:cxn>
                <a:cxn ang="0">
                  <a:pos x="521" y="610"/>
                </a:cxn>
                <a:cxn ang="0">
                  <a:pos x="574" y="610"/>
                </a:cxn>
                <a:cxn ang="0">
                  <a:pos x="597" y="714"/>
                </a:cxn>
                <a:cxn ang="0">
                  <a:pos x="450" y="920"/>
                </a:cxn>
                <a:cxn ang="0">
                  <a:pos x="446" y="920"/>
                </a:cxn>
                <a:cxn ang="0">
                  <a:pos x="435" y="920"/>
                </a:cxn>
                <a:cxn ang="0">
                  <a:pos x="420" y="921"/>
                </a:cxn>
                <a:cxn ang="0">
                  <a:pos x="399" y="923"/>
                </a:cxn>
                <a:cxn ang="0">
                  <a:pos x="374" y="921"/>
                </a:cxn>
                <a:cxn ang="0">
                  <a:pos x="346" y="921"/>
                </a:cxn>
                <a:cxn ang="0">
                  <a:pos x="313" y="918"/>
                </a:cxn>
                <a:cxn ang="0">
                  <a:pos x="281" y="912"/>
                </a:cxn>
                <a:cxn ang="0">
                  <a:pos x="245" y="902"/>
                </a:cxn>
                <a:cxn ang="0">
                  <a:pos x="209" y="889"/>
                </a:cxn>
                <a:cxn ang="0">
                  <a:pos x="174" y="870"/>
                </a:cxn>
                <a:cxn ang="0">
                  <a:pos x="138" y="847"/>
                </a:cxn>
                <a:cxn ang="0">
                  <a:pos x="106" y="819"/>
                </a:cxn>
                <a:cxn ang="0">
                  <a:pos x="76" y="785"/>
                </a:cxn>
                <a:cxn ang="0">
                  <a:pos x="47" y="743"/>
                </a:cxn>
                <a:cxn ang="0">
                  <a:pos x="24" y="693"/>
                </a:cxn>
                <a:cxn ang="0">
                  <a:pos x="5" y="640"/>
                </a:cxn>
                <a:cxn ang="0">
                  <a:pos x="0" y="591"/>
                </a:cxn>
                <a:cxn ang="0">
                  <a:pos x="1" y="541"/>
                </a:cxn>
                <a:cxn ang="0">
                  <a:pos x="13" y="498"/>
                </a:cxn>
                <a:cxn ang="0">
                  <a:pos x="30" y="456"/>
                </a:cxn>
                <a:cxn ang="0">
                  <a:pos x="51" y="416"/>
                </a:cxn>
                <a:cxn ang="0">
                  <a:pos x="78" y="380"/>
                </a:cxn>
                <a:cxn ang="0">
                  <a:pos x="106" y="347"/>
                </a:cxn>
                <a:cxn ang="0">
                  <a:pos x="136" y="317"/>
                </a:cxn>
                <a:cxn ang="0">
                  <a:pos x="165" y="290"/>
                </a:cxn>
                <a:cxn ang="0">
                  <a:pos x="194" y="269"/>
                </a:cxn>
                <a:cxn ang="0">
                  <a:pos x="222" y="250"/>
                </a:cxn>
                <a:cxn ang="0">
                  <a:pos x="243" y="235"/>
                </a:cxn>
                <a:cxn ang="0">
                  <a:pos x="262" y="226"/>
                </a:cxn>
                <a:cxn ang="0">
                  <a:pos x="273" y="218"/>
                </a:cxn>
                <a:cxn ang="0">
                  <a:pos x="279" y="218"/>
                </a:cxn>
                <a:cxn ang="0">
                  <a:pos x="484" y="0"/>
                </a:cxn>
                <a:cxn ang="0">
                  <a:pos x="484" y="0"/>
                </a:cxn>
              </a:cxnLst>
              <a:rect l="0" t="0" r="r" b="b"/>
              <a:pathLst>
                <a:path w="939" h="923">
                  <a:moveTo>
                    <a:pt x="484" y="0"/>
                  </a:moveTo>
                  <a:lnTo>
                    <a:pt x="481" y="87"/>
                  </a:lnTo>
                  <a:lnTo>
                    <a:pt x="557" y="131"/>
                  </a:lnTo>
                  <a:lnTo>
                    <a:pt x="684" y="89"/>
                  </a:lnTo>
                  <a:lnTo>
                    <a:pt x="907" y="201"/>
                  </a:lnTo>
                  <a:lnTo>
                    <a:pt x="939" y="302"/>
                  </a:lnTo>
                  <a:lnTo>
                    <a:pt x="737" y="503"/>
                  </a:lnTo>
                  <a:lnTo>
                    <a:pt x="722" y="387"/>
                  </a:lnTo>
                  <a:lnTo>
                    <a:pt x="587" y="313"/>
                  </a:lnTo>
                  <a:lnTo>
                    <a:pt x="410" y="551"/>
                  </a:lnTo>
                  <a:lnTo>
                    <a:pt x="521" y="610"/>
                  </a:lnTo>
                  <a:lnTo>
                    <a:pt x="574" y="610"/>
                  </a:lnTo>
                  <a:lnTo>
                    <a:pt x="597" y="714"/>
                  </a:lnTo>
                  <a:lnTo>
                    <a:pt x="450" y="920"/>
                  </a:lnTo>
                  <a:lnTo>
                    <a:pt x="446" y="920"/>
                  </a:lnTo>
                  <a:lnTo>
                    <a:pt x="435" y="920"/>
                  </a:lnTo>
                  <a:lnTo>
                    <a:pt x="420" y="921"/>
                  </a:lnTo>
                  <a:lnTo>
                    <a:pt x="399" y="923"/>
                  </a:lnTo>
                  <a:lnTo>
                    <a:pt x="374" y="921"/>
                  </a:lnTo>
                  <a:lnTo>
                    <a:pt x="346" y="921"/>
                  </a:lnTo>
                  <a:lnTo>
                    <a:pt x="313" y="918"/>
                  </a:lnTo>
                  <a:lnTo>
                    <a:pt x="281" y="912"/>
                  </a:lnTo>
                  <a:lnTo>
                    <a:pt x="245" y="902"/>
                  </a:lnTo>
                  <a:lnTo>
                    <a:pt x="209" y="889"/>
                  </a:lnTo>
                  <a:lnTo>
                    <a:pt x="174" y="870"/>
                  </a:lnTo>
                  <a:lnTo>
                    <a:pt x="138" y="847"/>
                  </a:lnTo>
                  <a:lnTo>
                    <a:pt x="106" y="819"/>
                  </a:lnTo>
                  <a:lnTo>
                    <a:pt x="76" y="785"/>
                  </a:lnTo>
                  <a:lnTo>
                    <a:pt x="47" y="743"/>
                  </a:lnTo>
                  <a:lnTo>
                    <a:pt x="24" y="693"/>
                  </a:lnTo>
                  <a:lnTo>
                    <a:pt x="5" y="640"/>
                  </a:lnTo>
                  <a:lnTo>
                    <a:pt x="0" y="591"/>
                  </a:lnTo>
                  <a:lnTo>
                    <a:pt x="1" y="541"/>
                  </a:lnTo>
                  <a:lnTo>
                    <a:pt x="13" y="498"/>
                  </a:lnTo>
                  <a:lnTo>
                    <a:pt x="30" y="456"/>
                  </a:lnTo>
                  <a:lnTo>
                    <a:pt x="51" y="416"/>
                  </a:lnTo>
                  <a:lnTo>
                    <a:pt x="78" y="380"/>
                  </a:lnTo>
                  <a:lnTo>
                    <a:pt x="106" y="347"/>
                  </a:lnTo>
                  <a:lnTo>
                    <a:pt x="136" y="317"/>
                  </a:lnTo>
                  <a:lnTo>
                    <a:pt x="165" y="290"/>
                  </a:lnTo>
                  <a:lnTo>
                    <a:pt x="194" y="269"/>
                  </a:lnTo>
                  <a:lnTo>
                    <a:pt x="222" y="250"/>
                  </a:lnTo>
                  <a:lnTo>
                    <a:pt x="243" y="235"/>
                  </a:lnTo>
                  <a:lnTo>
                    <a:pt x="262" y="226"/>
                  </a:lnTo>
                  <a:lnTo>
                    <a:pt x="273" y="218"/>
                  </a:lnTo>
                  <a:lnTo>
                    <a:pt x="279" y="218"/>
                  </a:lnTo>
                  <a:lnTo>
                    <a:pt x="484" y="0"/>
                  </a:lnTo>
                  <a:lnTo>
                    <a:pt x="484" y="0"/>
                  </a:lnTo>
                  <a:close/>
                </a:path>
              </a:pathLst>
            </a:custGeom>
            <a:solidFill>
              <a:srgbClr val="CCCCCC"/>
            </a:solidFill>
            <a:ln w="9525">
              <a:noFill/>
              <a:round/>
              <a:headEnd/>
              <a:tailEnd/>
            </a:ln>
          </p:spPr>
          <p:txBody>
            <a:bodyPr>
              <a:prstTxWarp prst="textNoShape">
                <a:avLst/>
              </a:prstTxWarp>
            </a:bodyPr>
            <a:lstStyle/>
            <a:p>
              <a:endParaRPr lang="es-MX"/>
            </a:p>
          </p:txBody>
        </p:sp>
        <p:sp>
          <p:nvSpPr>
            <p:cNvPr id="131094" name="Freeform 22"/>
            <p:cNvSpPr>
              <a:spLocks/>
            </p:cNvSpPr>
            <p:nvPr/>
          </p:nvSpPr>
          <p:spPr bwMode="auto">
            <a:xfrm>
              <a:off x="2269" y="1902"/>
              <a:ext cx="784" cy="790"/>
            </a:xfrm>
            <a:custGeom>
              <a:avLst/>
              <a:gdLst/>
              <a:ahLst/>
              <a:cxnLst>
                <a:cxn ang="0">
                  <a:pos x="331" y="907"/>
                </a:cxn>
                <a:cxn ang="0">
                  <a:pos x="1424" y="0"/>
                </a:cxn>
                <a:cxn ang="0">
                  <a:pos x="1569" y="68"/>
                </a:cxn>
                <a:cxn ang="0">
                  <a:pos x="786" y="777"/>
                </a:cxn>
                <a:cxn ang="0">
                  <a:pos x="789" y="777"/>
                </a:cxn>
                <a:cxn ang="0">
                  <a:pos x="799" y="785"/>
                </a:cxn>
                <a:cxn ang="0">
                  <a:pos x="816" y="794"/>
                </a:cxn>
                <a:cxn ang="0">
                  <a:pos x="837" y="808"/>
                </a:cxn>
                <a:cxn ang="0">
                  <a:pos x="860" y="825"/>
                </a:cxn>
                <a:cxn ang="0">
                  <a:pos x="888" y="848"/>
                </a:cxn>
                <a:cxn ang="0">
                  <a:pos x="913" y="870"/>
                </a:cxn>
                <a:cxn ang="0">
                  <a:pos x="941" y="899"/>
                </a:cxn>
                <a:cxn ang="0">
                  <a:pos x="964" y="929"/>
                </a:cxn>
                <a:cxn ang="0">
                  <a:pos x="987" y="964"/>
                </a:cxn>
                <a:cxn ang="0">
                  <a:pos x="1006" y="1000"/>
                </a:cxn>
                <a:cxn ang="0">
                  <a:pos x="1019" y="1041"/>
                </a:cxn>
                <a:cxn ang="0">
                  <a:pos x="1027" y="1083"/>
                </a:cxn>
                <a:cxn ang="0">
                  <a:pos x="1027" y="1127"/>
                </a:cxn>
                <a:cxn ang="0">
                  <a:pos x="1018" y="1173"/>
                </a:cxn>
                <a:cxn ang="0">
                  <a:pos x="999" y="1224"/>
                </a:cxn>
                <a:cxn ang="0">
                  <a:pos x="890" y="1344"/>
                </a:cxn>
                <a:cxn ang="0">
                  <a:pos x="1149" y="1462"/>
                </a:cxn>
                <a:cxn ang="0">
                  <a:pos x="1075" y="1579"/>
                </a:cxn>
                <a:cxn ang="0">
                  <a:pos x="884" y="1536"/>
                </a:cxn>
                <a:cxn ang="0">
                  <a:pos x="753" y="1372"/>
                </a:cxn>
                <a:cxn ang="0">
                  <a:pos x="767" y="1252"/>
                </a:cxn>
                <a:cxn ang="0">
                  <a:pos x="668" y="1169"/>
                </a:cxn>
                <a:cxn ang="0">
                  <a:pos x="341" y="1456"/>
                </a:cxn>
                <a:cxn ang="0">
                  <a:pos x="0" y="1144"/>
                </a:cxn>
                <a:cxn ang="0">
                  <a:pos x="331" y="907"/>
                </a:cxn>
                <a:cxn ang="0">
                  <a:pos x="331" y="907"/>
                </a:cxn>
              </a:cxnLst>
              <a:rect l="0" t="0" r="r" b="b"/>
              <a:pathLst>
                <a:path w="1569" h="1579">
                  <a:moveTo>
                    <a:pt x="331" y="907"/>
                  </a:moveTo>
                  <a:lnTo>
                    <a:pt x="1424" y="0"/>
                  </a:lnTo>
                  <a:lnTo>
                    <a:pt x="1569" y="68"/>
                  </a:lnTo>
                  <a:lnTo>
                    <a:pt x="786" y="777"/>
                  </a:lnTo>
                  <a:lnTo>
                    <a:pt x="789" y="777"/>
                  </a:lnTo>
                  <a:lnTo>
                    <a:pt x="799" y="785"/>
                  </a:lnTo>
                  <a:lnTo>
                    <a:pt x="816" y="794"/>
                  </a:lnTo>
                  <a:lnTo>
                    <a:pt x="837" y="808"/>
                  </a:lnTo>
                  <a:lnTo>
                    <a:pt x="860" y="825"/>
                  </a:lnTo>
                  <a:lnTo>
                    <a:pt x="888" y="848"/>
                  </a:lnTo>
                  <a:lnTo>
                    <a:pt x="913" y="870"/>
                  </a:lnTo>
                  <a:lnTo>
                    <a:pt x="941" y="899"/>
                  </a:lnTo>
                  <a:lnTo>
                    <a:pt x="964" y="929"/>
                  </a:lnTo>
                  <a:lnTo>
                    <a:pt x="987" y="964"/>
                  </a:lnTo>
                  <a:lnTo>
                    <a:pt x="1006" y="1000"/>
                  </a:lnTo>
                  <a:lnTo>
                    <a:pt x="1019" y="1041"/>
                  </a:lnTo>
                  <a:lnTo>
                    <a:pt x="1027" y="1083"/>
                  </a:lnTo>
                  <a:lnTo>
                    <a:pt x="1027" y="1127"/>
                  </a:lnTo>
                  <a:lnTo>
                    <a:pt x="1018" y="1173"/>
                  </a:lnTo>
                  <a:lnTo>
                    <a:pt x="999" y="1224"/>
                  </a:lnTo>
                  <a:lnTo>
                    <a:pt x="890" y="1344"/>
                  </a:lnTo>
                  <a:lnTo>
                    <a:pt x="1149" y="1462"/>
                  </a:lnTo>
                  <a:lnTo>
                    <a:pt x="1075" y="1579"/>
                  </a:lnTo>
                  <a:lnTo>
                    <a:pt x="884" y="1536"/>
                  </a:lnTo>
                  <a:lnTo>
                    <a:pt x="753" y="1372"/>
                  </a:lnTo>
                  <a:lnTo>
                    <a:pt x="767" y="1252"/>
                  </a:lnTo>
                  <a:lnTo>
                    <a:pt x="668" y="1169"/>
                  </a:lnTo>
                  <a:lnTo>
                    <a:pt x="341" y="1456"/>
                  </a:lnTo>
                  <a:lnTo>
                    <a:pt x="0" y="1144"/>
                  </a:lnTo>
                  <a:lnTo>
                    <a:pt x="331" y="907"/>
                  </a:lnTo>
                  <a:lnTo>
                    <a:pt x="331" y="907"/>
                  </a:lnTo>
                  <a:close/>
                </a:path>
              </a:pathLst>
            </a:custGeom>
            <a:solidFill>
              <a:srgbClr val="E6E6E6"/>
            </a:solidFill>
            <a:ln w="9525">
              <a:noFill/>
              <a:round/>
              <a:headEnd/>
              <a:tailEnd/>
            </a:ln>
          </p:spPr>
          <p:txBody>
            <a:bodyPr>
              <a:prstTxWarp prst="textNoShape">
                <a:avLst/>
              </a:prstTxWarp>
            </a:bodyPr>
            <a:lstStyle/>
            <a:p>
              <a:endParaRPr lang="es-MX"/>
            </a:p>
          </p:txBody>
        </p:sp>
        <p:sp>
          <p:nvSpPr>
            <p:cNvPr id="131095" name="Freeform 23"/>
            <p:cNvSpPr>
              <a:spLocks/>
            </p:cNvSpPr>
            <p:nvPr/>
          </p:nvSpPr>
          <p:spPr bwMode="auto">
            <a:xfrm>
              <a:off x="2412" y="2413"/>
              <a:ext cx="126" cy="126"/>
            </a:xfrm>
            <a:custGeom>
              <a:avLst/>
              <a:gdLst/>
              <a:ahLst/>
              <a:cxnLst>
                <a:cxn ang="0">
                  <a:pos x="137" y="252"/>
                </a:cxn>
                <a:cxn ang="0">
                  <a:pos x="162" y="247"/>
                </a:cxn>
                <a:cxn ang="0">
                  <a:pos x="185" y="237"/>
                </a:cxn>
                <a:cxn ang="0">
                  <a:pos x="206" y="222"/>
                </a:cxn>
                <a:cxn ang="0">
                  <a:pos x="223" y="207"/>
                </a:cxn>
                <a:cxn ang="0">
                  <a:pos x="236" y="186"/>
                </a:cxn>
                <a:cxn ang="0">
                  <a:pos x="246" y="163"/>
                </a:cxn>
                <a:cxn ang="0">
                  <a:pos x="251" y="138"/>
                </a:cxn>
                <a:cxn ang="0">
                  <a:pos x="251" y="114"/>
                </a:cxn>
                <a:cxn ang="0">
                  <a:pos x="246" y="87"/>
                </a:cxn>
                <a:cxn ang="0">
                  <a:pos x="236" y="64"/>
                </a:cxn>
                <a:cxn ang="0">
                  <a:pos x="223" y="45"/>
                </a:cxn>
                <a:cxn ang="0">
                  <a:pos x="206" y="26"/>
                </a:cxn>
                <a:cxn ang="0">
                  <a:pos x="185" y="13"/>
                </a:cxn>
                <a:cxn ang="0">
                  <a:pos x="162" y="3"/>
                </a:cxn>
                <a:cxn ang="0">
                  <a:pos x="137" y="0"/>
                </a:cxn>
                <a:cxn ang="0">
                  <a:pos x="111" y="0"/>
                </a:cxn>
                <a:cxn ang="0">
                  <a:pos x="86" y="3"/>
                </a:cxn>
                <a:cxn ang="0">
                  <a:pos x="65" y="13"/>
                </a:cxn>
                <a:cxn ang="0">
                  <a:pos x="44" y="26"/>
                </a:cxn>
                <a:cxn ang="0">
                  <a:pos x="27" y="45"/>
                </a:cxn>
                <a:cxn ang="0">
                  <a:pos x="14" y="64"/>
                </a:cxn>
                <a:cxn ang="0">
                  <a:pos x="4" y="87"/>
                </a:cxn>
                <a:cxn ang="0">
                  <a:pos x="0" y="114"/>
                </a:cxn>
                <a:cxn ang="0">
                  <a:pos x="0" y="138"/>
                </a:cxn>
                <a:cxn ang="0">
                  <a:pos x="4" y="163"/>
                </a:cxn>
                <a:cxn ang="0">
                  <a:pos x="14" y="186"/>
                </a:cxn>
                <a:cxn ang="0">
                  <a:pos x="27" y="207"/>
                </a:cxn>
                <a:cxn ang="0">
                  <a:pos x="44" y="222"/>
                </a:cxn>
                <a:cxn ang="0">
                  <a:pos x="65" y="237"/>
                </a:cxn>
                <a:cxn ang="0">
                  <a:pos x="86" y="247"/>
                </a:cxn>
                <a:cxn ang="0">
                  <a:pos x="111" y="252"/>
                </a:cxn>
                <a:cxn ang="0">
                  <a:pos x="126" y="252"/>
                </a:cxn>
              </a:cxnLst>
              <a:rect l="0" t="0" r="r" b="b"/>
              <a:pathLst>
                <a:path w="253" h="252">
                  <a:moveTo>
                    <a:pt x="126" y="252"/>
                  </a:moveTo>
                  <a:lnTo>
                    <a:pt x="137" y="252"/>
                  </a:lnTo>
                  <a:lnTo>
                    <a:pt x="151" y="251"/>
                  </a:lnTo>
                  <a:lnTo>
                    <a:pt x="162" y="247"/>
                  </a:lnTo>
                  <a:lnTo>
                    <a:pt x="174" y="243"/>
                  </a:lnTo>
                  <a:lnTo>
                    <a:pt x="185" y="237"/>
                  </a:lnTo>
                  <a:lnTo>
                    <a:pt x="196" y="230"/>
                  </a:lnTo>
                  <a:lnTo>
                    <a:pt x="206" y="222"/>
                  </a:lnTo>
                  <a:lnTo>
                    <a:pt x="215" y="216"/>
                  </a:lnTo>
                  <a:lnTo>
                    <a:pt x="223" y="207"/>
                  </a:lnTo>
                  <a:lnTo>
                    <a:pt x="231" y="197"/>
                  </a:lnTo>
                  <a:lnTo>
                    <a:pt x="236" y="186"/>
                  </a:lnTo>
                  <a:lnTo>
                    <a:pt x="242" y="176"/>
                  </a:lnTo>
                  <a:lnTo>
                    <a:pt x="246" y="163"/>
                  </a:lnTo>
                  <a:lnTo>
                    <a:pt x="250" y="152"/>
                  </a:lnTo>
                  <a:lnTo>
                    <a:pt x="251" y="138"/>
                  </a:lnTo>
                  <a:lnTo>
                    <a:pt x="253" y="127"/>
                  </a:lnTo>
                  <a:lnTo>
                    <a:pt x="251" y="114"/>
                  </a:lnTo>
                  <a:lnTo>
                    <a:pt x="250" y="100"/>
                  </a:lnTo>
                  <a:lnTo>
                    <a:pt x="246" y="87"/>
                  </a:lnTo>
                  <a:lnTo>
                    <a:pt x="242" y="78"/>
                  </a:lnTo>
                  <a:lnTo>
                    <a:pt x="236" y="64"/>
                  </a:lnTo>
                  <a:lnTo>
                    <a:pt x="231" y="55"/>
                  </a:lnTo>
                  <a:lnTo>
                    <a:pt x="223" y="45"/>
                  </a:lnTo>
                  <a:lnTo>
                    <a:pt x="215" y="36"/>
                  </a:lnTo>
                  <a:lnTo>
                    <a:pt x="206" y="26"/>
                  </a:lnTo>
                  <a:lnTo>
                    <a:pt x="196" y="20"/>
                  </a:lnTo>
                  <a:lnTo>
                    <a:pt x="185" y="13"/>
                  </a:lnTo>
                  <a:lnTo>
                    <a:pt x="174" y="9"/>
                  </a:lnTo>
                  <a:lnTo>
                    <a:pt x="162" y="3"/>
                  </a:lnTo>
                  <a:lnTo>
                    <a:pt x="151" y="1"/>
                  </a:lnTo>
                  <a:lnTo>
                    <a:pt x="137" y="0"/>
                  </a:lnTo>
                  <a:lnTo>
                    <a:pt x="126" y="0"/>
                  </a:lnTo>
                  <a:lnTo>
                    <a:pt x="111" y="0"/>
                  </a:lnTo>
                  <a:lnTo>
                    <a:pt x="99" y="1"/>
                  </a:lnTo>
                  <a:lnTo>
                    <a:pt x="86" y="3"/>
                  </a:lnTo>
                  <a:lnTo>
                    <a:pt x="77" y="9"/>
                  </a:lnTo>
                  <a:lnTo>
                    <a:pt x="65" y="13"/>
                  </a:lnTo>
                  <a:lnTo>
                    <a:pt x="54" y="20"/>
                  </a:lnTo>
                  <a:lnTo>
                    <a:pt x="44" y="26"/>
                  </a:lnTo>
                  <a:lnTo>
                    <a:pt x="37" y="36"/>
                  </a:lnTo>
                  <a:lnTo>
                    <a:pt x="27" y="45"/>
                  </a:lnTo>
                  <a:lnTo>
                    <a:pt x="21" y="55"/>
                  </a:lnTo>
                  <a:lnTo>
                    <a:pt x="14" y="64"/>
                  </a:lnTo>
                  <a:lnTo>
                    <a:pt x="8" y="78"/>
                  </a:lnTo>
                  <a:lnTo>
                    <a:pt x="4" y="87"/>
                  </a:lnTo>
                  <a:lnTo>
                    <a:pt x="2" y="100"/>
                  </a:lnTo>
                  <a:lnTo>
                    <a:pt x="0" y="114"/>
                  </a:lnTo>
                  <a:lnTo>
                    <a:pt x="0" y="127"/>
                  </a:lnTo>
                  <a:lnTo>
                    <a:pt x="0" y="138"/>
                  </a:lnTo>
                  <a:lnTo>
                    <a:pt x="2" y="152"/>
                  </a:lnTo>
                  <a:lnTo>
                    <a:pt x="4" y="163"/>
                  </a:lnTo>
                  <a:lnTo>
                    <a:pt x="8" y="176"/>
                  </a:lnTo>
                  <a:lnTo>
                    <a:pt x="14" y="186"/>
                  </a:lnTo>
                  <a:lnTo>
                    <a:pt x="21" y="197"/>
                  </a:lnTo>
                  <a:lnTo>
                    <a:pt x="27" y="207"/>
                  </a:lnTo>
                  <a:lnTo>
                    <a:pt x="37" y="216"/>
                  </a:lnTo>
                  <a:lnTo>
                    <a:pt x="44" y="222"/>
                  </a:lnTo>
                  <a:lnTo>
                    <a:pt x="54" y="230"/>
                  </a:lnTo>
                  <a:lnTo>
                    <a:pt x="65" y="237"/>
                  </a:lnTo>
                  <a:lnTo>
                    <a:pt x="77" y="243"/>
                  </a:lnTo>
                  <a:lnTo>
                    <a:pt x="86" y="247"/>
                  </a:lnTo>
                  <a:lnTo>
                    <a:pt x="99" y="251"/>
                  </a:lnTo>
                  <a:lnTo>
                    <a:pt x="111" y="252"/>
                  </a:lnTo>
                  <a:lnTo>
                    <a:pt x="126" y="252"/>
                  </a:lnTo>
                  <a:lnTo>
                    <a:pt x="126" y="252"/>
                  </a:lnTo>
                  <a:close/>
                </a:path>
              </a:pathLst>
            </a:custGeom>
            <a:solidFill>
              <a:srgbClr val="CCCCCC"/>
            </a:solidFill>
            <a:ln w="9525">
              <a:noFill/>
              <a:round/>
              <a:headEnd/>
              <a:tailEnd/>
            </a:ln>
          </p:spPr>
          <p:txBody>
            <a:bodyPr>
              <a:prstTxWarp prst="textNoShape">
                <a:avLst/>
              </a:prstTxWarp>
            </a:bodyPr>
            <a:lstStyle/>
            <a:p>
              <a:endParaRPr lang="es-MX"/>
            </a:p>
          </p:txBody>
        </p:sp>
        <p:sp>
          <p:nvSpPr>
            <p:cNvPr id="131096" name="Freeform 24"/>
            <p:cNvSpPr>
              <a:spLocks/>
            </p:cNvSpPr>
            <p:nvPr/>
          </p:nvSpPr>
          <p:spPr bwMode="auto">
            <a:xfrm>
              <a:off x="2463" y="1911"/>
              <a:ext cx="622" cy="575"/>
            </a:xfrm>
            <a:custGeom>
              <a:avLst/>
              <a:gdLst/>
              <a:ahLst/>
              <a:cxnLst>
                <a:cxn ang="0">
                  <a:pos x="1082" y="0"/>
                </a:cxn>
                <a:cxn ang="0">
                  <a:pos x="1107" y="0"/>
                </a:cxn>
                <a:cxn ang="0">
                  <a:pos x="1151" y="4"/>
                </a:cxn>
                <a:cxn ang="0">
                  <a:pos x="1198" y="21"/>
                </a:cxn>
                <a:cxn ang="0">
                  <a:pos x="1234" y="59"/>
                </a:cxn>
                <a:cxn ang="0">
                  <a:pos x="1244" y="125"/>
                </a:cxn>
                <a:cxn ang="0">
                  <a:pos x="641" y="667"/>
                </a:cxn>
                <a:cxn ang="0">
                  <a:pos x="675" y="660"/>
                </a:cxn>
                <a:cxn ang="0">
                  <a:pos x="715" y="663"/>
                </a:cxn>
                <a:cxn ang="0">
                  <a:pos x="751" y="686"/>
                </a:cxn>
                <a:cxn ang="0">
                  <a:pos x="766" y="739"/>
                </a:cxn>
                <a:cxn ang="0">
                  <a:pos x="766" y="810"/>
                </a:cxn>
                <a:cxn ang="0">
                  <a:pos x="791" y="840"/>
                </a:cxn>
                <a:cxn ang="0">
                  <a:pos x="835" y="840"/>
                </a:cxn>
                <a:cxn ang="0">
                  <a:pos x="884" y="825"/>
                </a:cxn>
                <a:cxn ang="0">
                  <a:pos x="934" y="813"/>
                </a:cxn>
                <a:cxn ang="0">
                  <a:pos x="974" y="819"/>
                </a:cxn>
                <a:cxn ang="0">
                  <a:pos x="1023" y="844"/>
                </a:cxn>
                <a:cxn ang="0">
                  <a:pos x="1082" y="874"/>
                </a:cxn>
                <a:cxn ang="0">
                  <a:pos x="1139" y="907"/>
                </a:cxn>
                <a:cxn ang="0">
                  <a:pos x="1181" y="929"/>
                </a:cxn>
                <a:cxn ang="0">
                  <a:pos x="1198" y="943"/>
                </a:cxn>
                <a:cxn ang="0">
                  <a:pos x="979" y="1142"/>
                </a:cxn>
                <a:cxn ang="0">
                  <a:pos x="943" y="1118"/>
                </a:cxn>
                <a:cxn ang="0">
                  <a:pos x="896" y="1087"/>
                </a:cxn>
                <a:cxn ang="0">
                  <a:pos x="839" y="1066"/>
                </a:cxn>
                <a:cxn ang="0">
                  <a:pos x="795" y="1076"/>
                </a:cxn>
                <a:cxn ang="0">
                  <a:pos x="770" y="1102"/>
                </a:cxn>
                <a:cxn ang="0">
                  <a:pos x="747" y="1097"/>
                </a:cxn>
                <a:cxn ang="0">
                  <a:pos x="787" y="1042"/>
                </a:cxn>
                <a:cxn ang="0">
                  <a:pos x="835" y="1024"/>
                </a:cxn>
                <a:cxn ang="0">
                  <a:pos x="888" y="1028"/>
                </a:cxn>
                <a:cxn ang="0">
                  <a:pos x="938" y="1051"/>
                </a:cxn>
                <a:cxn ang="0">
                  <a:pos x="978" y="1080"/>
                </a:cxn>
                <a:cxn ang="0">
                  <a:pos x="997" y="1083"/>
                </a:cxn>
                <a:cxn ang="0">
                  <a:pos x="1021" y="1057"/>
                </a:cxn>
                <a:cxn ang="0">
                  <a:pos x="1057" y="1017"/>
                </a:cxn>
                <a:cxn ang="0">
                  <a:pos x="1090" y="977"/>
                </a:cxn>
                <a:cxn ang="0">
                  <a:pos x="1116" y="948"/>
                </a:cxn>
                <a:cxn ang="0">
                  <a:pos x="943" y="857"/>
                </a:cxn>
                <a:cxn ang="0">
                  <a:pos x="932" y="861"/>
                </a:cxn>
                <a:cxn ang="0">
                  <a:pos x="903" y="869"/>
                </a:cxn>
                <a:cxn ang="0">
                  <a:pos x="865" y="878"/>
                </a:cxn>
                <a:cxn ang="0">
                  <a:pos x="822" y="882"/>
                </a:cxn>
                <a:cxn ang="0">
                  <a:pos x="778" y="871"/>
                </a:cxn>
                <a:cxn ang="0">
                  <a:pos x="744" y="844"/>
                </a:cxn>
                <a:cxn ang="0">
                  <a:pos x="727" y="812"/>
                </a:cxn>
                <a:cxn ang="0">
                  <a:pos x="723" y="781"/>
                </a:cxn>
                <a:cxn ang="0">
                  <a:pos x="727" y="751"/>
                </a:cxn>
                <a:cxn ang="0">
                  <a:pos x="732" y="734"/>
                </a:cxn>
                <a:cxn ang="0">
                  <a:pos x="734" y="728"/>
                </a:cxn>
                <a:cxn ang="0">
                  <a:pos x="715" y="701"/>
                </a:cxn>
                <a:cxn ang="0">
                  <a:pos x="690" y="690"/>
                </a:cxn>
                <a:cxn ang="0">
                  <a:pos x="654" y="692"/>
                </a:cxn>
                <a:cxn ang="0">
                  <a:pos x="574" y="667"/>
                </a:cxn>
                <a:cxn ang="0">
                  <a:pos x="631" y="616"/>
                </a:cxn>
                <a:cxn ang="0">
                  <a:pos x="772" y="492"/>
                </a:cxn>
                <a:cxn ang="0">
                  <a:pos x="947" y="336"/>
                </a:cxn>
                <a:cxn ang="0">
                  <a:pos x="1105" y="198"/>
                </a:cxn>
                <a:cxn ang="0">
                  <a:pos x="1194" y="116"/>
                </a:cxn>
                <a:cxn ang="0">
                  <a:pos x="38" y="948"/>
                </a:cxn>
              </a:cxnLst>
              <a:rect l="0" t="0" r="r" b="b"/>
              <a:pathLst>
                <a:path w="1244" h="1150">
                  <a:moveTo>
                    <a:pt x="0" y="912"/>
                  </a:moveTo>
                  <a:lnTo>
                    <a:pt x="1080" y="2"/>
                  </a:lnTo>
                  <a:lnTo>
                    <a:pt x="1082" y="0"/>
                  </a:lnTo>
                  <a:lnTo>
                    <a:pt x="1088" y="0"/>
                  </a:lnTo>
                  <a:lnTo>
                    <a:pt x="1095" y="0"/>
                  </a:lnTo>
                  <a:lnTo>
                    <a:pt x="1107" y="0"/>
                  </a:lnTo>
                  <a:lnTo>
                    <a:pt x="1120" y="0"/>
                  </a:lnTo>
                  <a:lnTo>
                    <a:pt x="1135" y="2"/>
                  </a:lnTo>
                  <a:lnTo>
                    <a:pt x="1151" y="4"/>
                  </a:lnTo>
                  <a:lnTo>
                    <a:pt x="1168" y="9"/>
                  </a:lnTo>
                  <a:lnTo>
                    <a:pt x="1183" y="13"/>
                  </a:lnTo>
                  <a:lnTo>
                    <a:pt x="1198" y="21"/>
                  </a:lnTo>
                  <a:lnTo>
                    <a:pt x="1211" y="30"/>
                  </a:lnTo>
                  <a:lnTo>
                    <a:pt x="1225" y="44"/>
                  </a:lnTo>
                  <a:lnTo>
                    <a:pt x="1234" y="59"/>
                  </a:lnTo>
                  <a:lnTo>
                    <a:pt x="1240" y="76"/>
                  </a:lnTo>
                  <a:lnTo>
                    <a:pt x="1244" y="99"/>
                  </a:lnTo>
                  <a:lnTo>
                    <a:pt x="1244" y="125"/>
                  </a:lnTo>
                  <a:lnTo>
                    <a:pt x="630" y="671"/>
                  </a:lnTo>
                  <a:lnTo>
                    <a:pt x="635" y="669"/>
                  </a:lnTo>
                  <a:lnTo>
                    <a:pt x="641" y="667"/>
                  </a:lnTo>
                  <a:lnTo>
                    <a:pt x="650" y="665"/>
                  </a:lnTo>
                  <a:lnTo>
                    <a:pt x="662" y="661"/>
                  </a:lnTo>
                  <a:lnTo>
                    <a:pt x="675" y="660"/>
                  </a:lnTo>
                  <a:lnTo>
                    <a:pt x="688" y="660"/>
                  </a:lnTo>
                  <a:lnTo>
                    <a:pt x="704" y="661"/>
                  </a:lnTo>
                  <a:lnTo>
                    <a:pt x="715" y="663"/>
                  </a:lnTo>
                  <a:lnTo>
                    <a:pt x="728" y="669"/>
                  </a:lnTo>
                  <a:lnTo>
                    <a:pt x="740" y="677"/>
                  </a:lnTo>
                  <a:lnTo>
                    <a:pt x="751" y="686"/>
                  </a:lnTo>
                  <a:lnTo>
                    <a:pt x="759" y="699"/>
                  </a:lnTo>
                  <a:lnTo>
                    <a:pt x="765" y="717"/>
                  </a:lnTo>
                  <a:lnTo>
                    <a:pt x="766" y="739"/>
                  </a:lnTo>
                  <a:lnTo>
                    <a:pt x="766" y="764"/>
                  </a:lnTo>
                  <a:lnTo>
                    <a:pt x="765" y="791"/>
                  </a:lnTo>
                  <a:lnTo>
                    <a:pt x="766" y="810"/>
                  </a:lnTo>
                  <a:lnTo>
                    <a:pt x="772" y="823"/>
                  </a:lnTo>
                  <a:lnTo>
                    <a:pt x="782" y="834"/>
                  </a:lnTo>
                  <a:lnTo>
                    <a:pt x="791" y="840"/>
                  </a:lnTo>
                  <a:lnTo>
                    <a:pt x="804" y="842"/>
                  </a:lnTo>
                  <a:lnTo>
                    <a:pt x="818" y="842"/>
                  </a:lnTo>
                  <a:lnTo>
                    <a:pt x="835" y="840"/>
                  </a:lnTo>
                  <a:lnTo>
                    <a:pt x="850" y="836"/>
                  </a:lnTo>
                  <a:lnTo>
                    <a:pt x="867" y="831"/>
                  </a:lnTo>
                  <a:lnTo>
                    <a:pt x="884" y="825"/>
                  </a:lnTo>
                  <a:lnTo>
                    <a:pt x="901" y="821"/>
                  </a:lnTo>
                  <a:lnTo>
                    <a:pt x="917" y="815"/>
                  </a:lnTo>
                  <a:lnTo>
                    <a:pt x="934" y="813"/>
                  </a:lnTo>
                  <a:lnTo>
                    <a:pt x="949" y="813"/>
                  </a:lnTo>
                  <a:lnTo>
                    <a:pt x="962" y="815"/>
                  </a:lnTo>
                  <a:lnTo>
                    <a:pt x="974" y="819"/>
                  </a:lnTo>
                  <a:lnTo>
                    <a:pt x="989" y="827"/>
                  </a:lnTo>
                  <a:lnTo>
                    <a:pt x="1004" y="834"/>
                  </a:lnTo>
                  <a:lnTo>
                    <a:pt x="1023" y="844"/>
                  </a:lnTo>
                  <a:lnTo>
                    <a:pt x="1042" y="853"/>
                  </a:lnTo>
                  <a:lnTo>
                    <a:pt x="1063" y="863"/>
                  </a:lnTo>
                  <a:lnTo>
                    <a:pt x="1082" y="874"/>
                  </a:lnTo>
                  <a:lnTo>
                    <a:pt x="1101" y="886"/>
                  </a:lnTo>
                  <a:lnTo>
                    <a:pt x="1120" y="895"/>
                  </a:lnTo>
                  <a:lnTo>
                    <a:pt x="1139" y="907"/>
                  </a:lnTo>
                  <a:lnTo>
                    <a:pt x="1154" y="914"/>
                  </a:lnTo>
                  <a:lnTo>
                    <a:pt x="1170" y="924"/>
                  </a:lnTo>
                  <a:lnTo>
                    <a:pt x="1181" y="929"/>
                  </a:lnTo>
                  <a:lnTo>
                    <a:pt x="1190" y="937"/>
                  </a:lnTo>
                  <a:lnTo>
                    <a:pt x="1194" y="941"/>
                  </a:lnTo>
                  <a:lnTo>
                    <a:pt x="1198" y="943"/>
                  </a:lnTo>
                  <a:lnTo>
                    <a:pt x="989" y="1150"/>
                  </a:lnTo>
                  <a:lnTo>
                    <a:pt x="985" y="1148"/>
                  </a:lnTo>
                  <a:lnTo>
                    <a:pt x="979" y="1142"/>
                  </a:lnTo>
                  <a:lnTo>
                    <a:pt x="970" y="1137"/>
                  </a:lnTo>
                  <a:lnTo>
                    <a:pt x="960" y="1127"/>
                  </a:lnTo>
                  <a:lnTo>
                    <a:pt x="943" y="1118"/>
                  </a:lnTo>
                  <a:lnTo>
                    <a:pt x="930" y="1106"/>
                  </a:lnTo>
                  <a:lnTo>
                    <a:pt x="911" y="1097"/>
                  </a:lnTo>
                  <a:lnTo>
                    <a:pt x="896" y="1087"/>
                  </a:lnTo>
                  <a:lnTo>
                    <a:pt x="877" y="1078"/>
                  </a:lnTo>
                  <a:lnTo>
                    <a:pt x="858" y="1070"/>
                  </a:lnTo>
                  <a:lnTo>
                    <a:pt x="839" y="1066"/>
                  </a:lnTo>
                  <a:lnTo>
                    <a:pt x="823" y="1066"/>
                  </a:lnTo>
                  <a:lnTo>
                    <a:pt x="806" y="1068"/>
                  </a:lnTo>
                  <a:lnTo>
                    <a:pt x="795" y="1076"/>
                  </a:lnTo>
                  <a:lnTo>
                    <a:pt x="784" y="1089"/>
                  </a:lnTo>
                  <a:lnTo>
                    <a:pt x="774" y="1108"/>
                  </a:lnTo>
                  <a:lnTo>
                    <a:pt x="770" y="1102"/>
                  </a:lnTo>
                  <a:lnTo>
                    <a:pt x="761" y="1099"/>
                  </a:lnTo>
                  <a:lnTo>
                    <a:pt x="751" y="1095"/>
                  </a:lnTo>
                  <a:lnTo>
                    <a:pt x="747" y="1097"/>
                  </a:lnTo>
                  <a:lnTo>
                    <a:pt x="761" y="1072"/>
                  </a:lnTo>
                  <a:lnTo>
                    <a:pt x="772" y="1057"/>
                  </a:lnTo>
                  <a:lnTo>
                    <a:pt x="787" y="1042"/>
                  </a:lnTo>
                  <a:lnTo>
                    <a:pt x="803" y="1032"/>
                  </a:lnTo>
                  <a:lnTo>
                    <a:pt x="818" y="1026"/>
                  </a:lnTo>
                  <a:lnTo>
                    <a:pt x="835" y="1024"/>
                  </a:lnTo>
                  <a:lnTo>
                    <a:pt x="854" y="1023"/>
                  </a:lnTo>
                  <a:lnTo>
                    <a:pt x="871" y="1026"/>
                  </a:lnTo>
                  <a:lnTo>
                    <a:pt x="888" y="1028"/>
                  </a:lnTo>
                  <a:lnTo>
                    <a:pt x="903" y="1036"/>
                  </a:lnTo>
                  <a:lnTo>
                    <a:pt x="920" y="1042"/>
                  </a:lnTo>
                  <a:lnTo>
                    <a:pt x="938" y="1051"/>
                  </a:lnTo>
                  <a:lnTo>
                    <a:pt x="951" y="1061"/>
                  </a:lnTo>
                  <a:lnTo>
                    <a:pt x="966" y="1070"/>
                  </a:lnTo>
                  <a:lnTo>
                    <a:pt x="978" y="1080"/>
                  </a:lnTo>
                  <a:lnTo>
                    <a:pt x="991" y="1089"/>
                  </a:lnTo>
                  <a:lnTo>
                    <a:pt x="991" y="1087"/>
                  </a:lnTo>
                  <a:lnTo>
                    <a:pt x="997" y="1083"/>
                  </a:lnTo>
                  <a:lnTo>
                    <a:pt x="1002" y="1076"/>
                  </a:lnTo>
                  <a:lnTo>
                    <a:pt x="1012" y="1068"/>
                  </a:lnTo>
                  <a:lnTo>
                    <a:pt x="1021" y="1057"/>
                  </a:lnTo>
                  <a:lnTo>
                    <a:pt x="1033" y="1044"/>
                  </a:lnTo>
                  <a:lnTo>
                    <a:pt x="1044" y="1030"/>
                  </a:lnTo>
                  <a:lnTo>
                    <a:pt x="1057" y="1017"/>
                  </a:lnTo>
                  <a:lnTo>
                    <a:pt x="1069" y="1004"/>
                  </a:lnTo>
                  <a:lnTo>
                    <a:pt x="1080" y="990"/>
                  </a:lnTo>
                  <a:lnTo>
                    <a:pt x="1090" y="977"/>
                  </a:lnTo>
                  <a:lnTo>
                    <a:pt x="1101" y="966"/>
                  </a:lnTo>
                  <a:lnTo>
                    <a:pt x="1109" y="956"/>
                  </a:lnTo>
                  <a:lnTo>
                    <a:pt x="1116" y="948"/>
                  </a:lnTo>
                  <a:lnTo>
                    <a:pt x="1120" y="945"/>
                  </a:lnTo>
                  <a:lnTo>
                    <a:pt x="1122" y="945"/>
                  </a:lnTo>
                  <a:lnTo>
                    <a:pt x="943" y="857"/>
                  </a:lnTo>
                  <a:lnTo>
                    <a:pt x="941" y="857"/>
                  </a:lnTo>
                  <a:lnTo>
                    <a:pt x="938" y="857"/>
                  </a:lnTo>
                  <a:lnTo>
                    <a:pt x="932" y="861"/>
                  </a:lnTo>
                  <a:lnTo>
                    <a:pt x="924" y="863"/>
                  </a:lnTo>
                  <a:lnTo>
                    <a:pt x="913" y="867"/>
                  </a:lnTo>
                  <a:lnTo>
                    <a:pt x="903" y="869"/>
                  </a:lnTo>
                  <a:lnTo>
                    <a:pt x="890" y="872"/>
                  </a:lnTo>
                  <a:lnTo>
                    <a:pt x="879" y="876"/>
                  </a:lnTo>
                  <a:lnTo>
                    <a:pt x="865" y="878"/>
                  </a:lnTo>
                  <a:lnTo>
                    <a:pt x="850" y="880"/>
                  </a:lnTo>
                  <a:lnTo>
                    <a:pt x="837" y="880"/>
                  </a:lnTo>
                  <a:lnTo>
                    <a:pt x="822" y="882"/>
                  </a:lnTo>
                  <a:lnTo>
                    <a:pt x="806" y="880"/>
                  </a:lnTo>
                  <a:lnTo>
                    <a:pt x="791" y="876"/>
                  </a:lnTo>
                  <a:lnTo>
                    <a:pt x="778" y="871"/>
                  </a:lnTo>
                  <a:lnTo>
                    <a:pt x="765" y="865"/>
                  </a:lnTo>
                  <a:lnTo>
                    <a:pt x="753" y="853"/>
                  </a:lnTo>
                  <a:lnTo>
                    <a:pt x="744" y="844"/>
                  </a:lnTo>
                  <a:lnTo>
                    <a:pt x="736" y="834"/>
                  </a:lnTo>
                  <a:lnTo>
                    <a:pt x="730" y="823"/>
                  </a:lnTo>
                  <a:lnTo>
                    <a:pt x="727" y="812"/>
                  </a:lnTo>
                  <a:lnTo>
                    <a:pt x="723" y="802"/>
                  </a:lnTo>
                  <a:lnTo>
                    <a:pt x="723" y="791"/>
                  </a:lnTo>
                  <a:lnTo>
                    <a:pt x="723" y="781"/>
                  </a:lnTo>
                  <a:lnTo>
                    <a:pt x="723" y="770"/>
                  </a:lnTo>
                  <a:lnTo>
                    <a:pt x="725" y="760"/>
                  </a:lnTo>
                  <a:lnTo>
                    <a:pt x="727" y="751"/>
                  </a:lnTo>
                  <a:lnTo>
                    <a:pt x="728" y="745"/>
                  </a:lnTo>
                  <a:lnTo>
                    <a:pt x="730" y="739"/>
                  </a:lnTo>
                  <a:lnTo>
                    <a:pt x="732" y="734"/>
                  </a:lnTo>
                  <a:lnTo>
                    <a:pt x="734" y="732"/>
                  </a:lnTo>
                  <a:lnTo>
                    <a:pt x="734" y="732"/>
                  </a:lnTo>
                  <a:lnTo>
                    <a:pt x="734" y="728"/>
                  </a:lnTo>
                  <a:lnTo>
                    <a:pt x="730" y="720"/>
                  </a:lnTo>
                  <a:lnTo>
                    <a:pt x="725" y="711"/>
                  </a:lnTo>
                  <a:lnTo>
                    <a:pt x="715" y="701"/>
                  </a:lnTo>
                  <a:lnTo>
                    <a:pt x="708" y="698"/>
                  </a:lnTo>
                  <a:lnTo>
                    <a:pt x="700" y="694"/>
                  </a:lnTo>
                  <a:lnTo>
                    <a:pt x="690" y="690"/>
                  </a:lnTo>
                  <a:lnTo>
                    <a:pt x="681" y="690"/>
                  </a:lnTo>
                  <a:lnTo>
                    <a:pt x="668" y="690"/>
                  </a:lnTo>
                  <a:lnTo>
                    <a:pt x="654" y="692"/>
                  </a:lnTo>
                  <a:lnTo>
                    <a:pt x="639" y="698"/>
                  </a:lnTo>
                  <a:lnTo>
                    <a:pt x="622" y="705"/>
                  </a:lnTo>
                  <a:lnTo>
                    <a:pt x="574" y="667"/>
                  </a:lnTo>
                  <a:lnTo>
                    <a:pt x="580" y="660"/>
                  </a:lnTo>
                  <a:lnTo>
                    <a:pt x="599" y="642"/>
                  </a:lnTo>
                  <a:lnTo>
                    <a:pt x="631" y="616"/>
                  </a:lnTo>
                  <a:lnTo>
                    <a:pt x="671" y="582"/>
                  </a:lnTo>
                  <a:lnTo>
                    <a:pt x="719" y="538"/>
                  </a:lnTo>
                  <a:lnTo>
                    <a:pt x="772" y="492"/>
                  </a:lnTo>
                  <a:lnTo>
                    <a:pt x="829" y="441"/>
                  </a:lnTo>
                  <a:lnTo>
                    <a:pt x="888" y="390"/>
                  </a:lnTo>
                  <a:lnTo>
                    <a:pt x="947" y="336"/>
                  </a:lnTo>
                  <a:lnTo>
                    <a:pt x="1004" y="287"/>
                  </a:lnTo>
                  <a:lnTo>
                    <a:pt x="1055" y="239"/>
                  </a:lnTo>
                  <a:lnTo>
                    <a:pt x="1105" y="198"/>
                  </a:lnTo>
                  <a:lnTo>
                    <a:pt x="1145" y="161"/>
                  </a:lnTo>
                  <a:lnTo>
                    <a:pt x="1175" y="135"/>
                  </a:lnTo>
                  <a:lnTo>
                    <a:pt x="1194" y="116"/>
                  </a:lnTo>
                  <a:lnTo>
                    <a:pt x="1202" y="110"/>
                  </a:lnTo>
                  <a:lnTo>
                    <a:pt x="1071" y="55"/>
                  </a:lnTo>
                  <a:lnTo>
                    <a:pt x="38" y="948"/>
                  </a:lnTo>
                  <a:lnTo>
                    <a:pt x="0" y="912"/>
                  </a:lnTo>
                  <a:lnTo>
                    <a:pt x="0" y="912"/>
                  </a:lnTo>
                  <a:close/>
                </a:path>
              </a:pathLst>
            </a:custGeom>
            <a:solidFill>
              <a:srgbClr val="000000"/>
            </a:solidFill>
            <a:ln w="9525">
              <a:noFill/>
              <a:round/>
              <a:headEnd/>
              <a:tailEnd/>
            </a:ln>
          </p:spPr>
          <p:txBody>
            <a:bodyPr>
              <a:prstTxWarp prst="textNoShape">
                <a:avLst/>
              </a:prstTxWarp>
            </a:bodyPr>
            <a:lstStyle/>
            <a:p>
              <a:endParaRPr lang="es-MX"/>
            </a:p>
          </p:txBody>
        </p:sp>
        <p:sp>
          <p:nvSpPr>
            <p:cNvPr id="131097" name="Freeform 25"/>
            <p:cNvSpPr>
              <a:spLocks/>
            </p:cNvSpPr>
            <p:nvPr/>
          </p:nvSpPr>
          <p:spPr bwMode="auto">
            <a:xfrm>
              <a:off x="2375" y="2385"/>
              <a:ext cx="507" cy="317"/>
            </a:xfrm>
            <a:custGeom>
              <a:avLst/>
              <a:gdLst/>
              <a:ahLst/>
              <a:cxnLst>
                <a:cxn ang="0">
                  <a:pos x="168" y="31"/>
                </a:cxn>
                <a:cxn ang="0">
                  <a:pos x="143" y="40"/>
                </a:cxn>
                <a:cxn ang="0">
                  <a:pos x="116" y="57"/>
                </a:cxn>
                <a:cxn ang="0">
                  <a:pos x="312" y="287"/>
                </a:cxn>
                <a:cxn ang="0">
                  <a:pos x="348" y="267"/>
                </a:cxn>
                <a:cxn ang="0">
                  <a:pos x="384" y="242"/>
                </a:cxn>
                <a:cxn ang="0">
                  <a:pos x="417" y="210"/>
                </a:cxn>
                <a:cxn ang="0">
                  <a:pos x="447" y="172"/>
                </a:cxn>
                <a:cxn ang="0">
                  <a:pos x="580" y="297"/>
                </a:cxn>
                <a:cxn ang="0">
                  <a:pos x="565" y="329"/>
                </a:cxn>
                <a:cxn ang="0">
                  <a:pos x="563" y="384"/>
                </a:cxn>
                <a:cxn ang="0">
                  <a:pos x="599" y="459"/>
                </a:cxn>
                <a:cxn ang="0">
                  <a:pos x="677" y="535"/>
                </a:cxn>
                <a:cxn ang="0">
                  <a:pos x="753" y="578"/>
                </a:cxn>
                <a:cxn ang="0">
                  <a:pos x="814" y="595"/>
                </a:cxn>
                <a:cxn ang="0">
                  <a:pos x="845" y="601"/>
                </a:cxn>
                <a:cxn ang="0">
                  <a:pos x="957" y="422"/>
                </a:cxn>
                <a:cxn ang="0">
                  <a:pos x="907" y="400"/>
                </a:cxn>
                <a:cxn ang="0">
                  <a:pos x="843" y="356"/>
                </a:cxn>
                <a:cxn ang="0">
                  <a:pos x="803" y="282"/>
                </a:cxn>
                <a:cxn ang="0">
                  <a:pos x="814" y="189"/>
                </a:cxn>
                <a:cxn ang="0">
                  <a:pos x="848" y="128"/>
                </a:cxn>
                <a:cxn ang="0">
                  <a:pos x="885" y="97"/>
                </a:cxn>
                <a:cxn ang="0">
                  <a:pos x="909" y="86"/>
                </a:cxn>
                <a:cxn ang="0">
                  <a:pos x="938" y="103"/>
                </a:cxn>
                <a:cxn ang="0">
                  <a:pos x="915" y="118"/>
                </a:cxn>
                <a:cxn ang="0">
                  <a:pos x="879" y="154"/>
                </a:cxn>
                <a:cxn ang="0">
                  <a:pos x="846" y="210"/>
                </a:cxn>
                <a:cxn ang="0">
                  <a:pos x="839" y="282"/>
                </a:cxn>
                <a:cxn ang="0">
                  <a:pos x="877" y="339"/>
                </a:cxn>
                <a:cxn ang="0">
                  <a:pos x="942" y="375"/>
                </a:cxn>
                <a:cxn ang="0">
                  <a:pos x="997" y="392"/>
                </a:cxn>
                <a:cxn ang="0">
                  <a:pos x="867" y="633"/>
                </a:cxn>
                <a:cxn ang="0">
                  <a:pos x="839" y="633"/>
                </a:cxn>
                <a:cxn ang="0">
                  <a:pos x="772" y="624"/>
                </a:cxn>
                <a:cxn ang="0">
                  <a:pos x="683" y="586"/>
                </a:cxn>
                <a:cxn ang="0">
                  <a:pos x="594" y="506"/>
                </a:cxn>
                <a:cxn ang="0">
                  <a:pos x="537" y="411"/>
                </a:cxn>
                <a:cxn ang="0">
                  <a:pos x="525" y="346"/>
                </a:cxn>
                <a:cxn ang="0">
                  <a:pos x="533" y="308"/>
                </a:cxn>
                <a:cxn ang="0">
                  <a:pos x="542" y="297"/>
                </a:cxn>
                <a:cxn ang="0">
                  <a:pos x="430" y="253"/>
                </a:cxn>
                <a:cxn ang="0">
                  <a:pos x="320" y="324"/>
                </a:cxn>
                <a:cxn ang="0">
                  <a:pos x="175" y="364"/>
                </a:cxn>
                <a:cxn ang="0">
                  <a:pos x="38" y="287"/>
                </a:cxn>
                <a:cxn ang="0">
                  <a:pos x="0" y="200"/>
                </a:cxn>
                <a:cxn ang="0">
                  <a:pos x="12" y="134"/>
                </a:cxn>
                <a:cxn ang="0">
                  <a:pos x="50" y="69"/>
                </a:cxn>
                <a:cxn ang="0">
                  <a:pos x="114" y="12"/>
                </a:cxn>
              </a:cxnLst>
              <a:rect l="0" t="0" r="r" b="b"/>
              <a:pathLst>
                <a:path w="1016" h="633">
                  <a:moveTo>
                    <a:pt x="181" y="31"/>
                  </a:moveTo>
                  <a:lnTo>
                    <a:pt x="177" y="31"/>
                  </a:lnTo>
                  <a:lnTo>
                    <a:pt x="171" y="31"/>
                  </a:lnTo>
                  <a:lnTo>
                    <a:pt x="168" y="31"/>
                  </a:lnTo>
                  <a:lnTo>
                    <a:pt x="162" y="33"/>
                  </a:lnTo>
                  <a:lnTo>
                    <a:pt x="156" y="35"/>
                  </a:lnTo>
                  <a:lnTo>
                    <a:pt x="151" y="38"/>
                  </a:lnTo>
                  <a:lnTo>
                    <a:pt x="143" y="40"/>
                  </a:lnTo>
                  <a:lnTo>
                    <a:pt x="137" y="42"/>
                  </a:lnTo>
                  <a:lnTo>
                    <a:pt x="130" y="46"/>
                  </a:lnTo>
                  <a:lnTo>
                    <a:pt x="124" y="52"/>
                  </a:lnTo>
                  <a:lnTo>
                    <a:pt x="116" y="57"/>
                  </a:lnTo>
                  <a:lnTo>
                    <a:pt x="111" y="65"/>
                  </a:lnTo>
                  <a:lnTo>
                    <a:pt x="105" y="73"/>
                  </a:lnTo>
                  <a:lnTo>
                    <a:pt x="97" y="82"/>
                  </a:lnTo>
                  <a:lnTo>
                    <a:pt x="312" y="287"/>
                  </a:lnTo>
                  <a:lnTo>
                    <a:pt x="320" y="284"/>
                  </a:lnTo>
                  <a:lnTo>
                    <a:pt x="329" y="278"/>
                  </a:lnTo>
                  <a:lnTo>
                    <a:pt x="339" y="272"/>
                  </a:lnTo>
                  <a:lnTo>
                    <a:pt x="348" y="267"/>
                  </a:lnTo>
                  <a:lnTo>
                    <a:pt x="358" y="261"/>
                  </a:lnTo>
                  <a:lnTo>
                    <a:pt x="367" y="253"/>
                  </a:lnTo>
                  <a:lnTo>
                    <a:pt x="375" y="248"/>
                  </a:lnTo>
                  <a:lnTo>
                    <a:pt x="384" y="242"/>
                  </a:lnTo>
                  <a:lnTo>
                    <a:pt x="392" y="232"/>
                  </a:lnTo>
                  <a:lnTo>
                    <a:pt x="400" y="225"/>
                  </a:lnTo>
                  <a:lnTo>
                    <a:pt x="409" y="217"/>
                  </a:lnTo>
                  <a:lnTo>
                    <a:pt x="417" y="210"/>
                  </a:lnTo>
                  <a:lnTo>
                    <a:pt x="424" y="200"/>
                  </a:lnTo>
                  <a:lnTo>
                    <a:pt x="432" y="191"/>
                  </a:lnTo>
                  <a:lnTo>
                    <a:pt x="440" y="181"/>
                  </a:lnTo>
                  <a:lnTo>
                    <a:pt x="447" y="172"/>
                  </a:lnTo>
                  <a:lnTo>
                    <a:pt x="588" y="291"/>
                  </a:lnTo>
                  <a:lnTo>
                    <a:pt x="586" y="291"/>
                  </a:lnTo>
                  <a:lnTo>
                    <a:pt x="584" y="293"/>
                  </a:lnTo>
                  <a:lnTo>
                    <a:pt x="580" y="297"/>
                  </a:lnTo>
                  <a:lnTo>
                    <a:pt x="576" y="303"/>
                  </a:lnTo>
                  <a:lnTo>
                    <a:pt x="573" y="308"/>
                  </a:lnTo>
                  <a:lnTo>
                    <a:pt x="569" y="318"/>
                  </a:lnTo>
                  <a:lnTo>
                    <a:pt x="565" y="329"/>
                  </a:lnTo>
                  <a:lnTo>
                    <a:pt x="563" y="341"/>
                  </a:lnTo>
                  <a:lnTo>
                    <a:pt x="561" y="354"/>
                  </a:lnTo>
                  <a:lnTo>
                    <a:pt x="561" y="367"/>
                  </a:lnTo>
                  <a:lnTo>
                    <a:pt x="563" y="384"/>
                  </a:lnTo>
                  <a:lnTo>
                    <a:pt x="569" y="402"/>
                  </a:lnTo>
                  <a:lnTo>
                    <a:pt x="575" y="419"/>
                  </a:lnTo>
                  <a:lnTo>
                    <a:pt x="586" y="438"/>
                  </a:lnTo>
                  <a:lnTo>
                    <a:pt x="599" y="459"/>
                  </a:lnTo>
                  <a:lnTo>
                    <a:pt x="618" y="481"/>
                  </a:lnTo>
                  <a:lnTo>
                    <a:pt x="637" y="502"/>
                  </a:lnTo>
                  <a:lnTo>
                    <a:pt x="658" y="521"/>
                  </a:lnTo>
                  <a:lnTo>
                    <a:pt x="677" y="535"/>
                  </a:lnTo>
                  <a:lnTo>
                    <a:pt x="698" y="550"/>
                  </a:lnTo>
                  <a:lnTo>
                    <a:pt x="715" y="561"/>
                  </a:lnTo>
                  <a:lnTo>
                    <a:pt x="734" y="571"/>
                  </a:lnTo>
                  <a:lnTo>
                    <a:pt x="753" y="578"/>
                  </a:lnTo>
                  <a:lnTo>
                    <a:pt x="772" y="586"/>
                  </a:lnTo>
                  <a:lnTo>
                    <a:pt x="786" y="590"/>
                  </a:lnTo>
                  <a:lnTo>
                    <a:pt x="801" y="594"/>
                  </a:lnTo>
                  <a:lnTo>
                    <a:pt x="814" y="595"/>
                  </a:lnTo>
                  <a:lnTo>
                    <a:pt x="826" y="599"/>
                  </a:lnTo>
                  <a:lnTo>
                    <a:pt x="833" y="601"/>
                  </a:lnTo>
                  <a:lnTo>
                    <a:pt x="841" y="601"/>
                  </a:lnTo>
                  <a:lnTo>
                    <a:pt x="845" y="601"/>
                  </a:lnTo>
                  <a:lnTo>
                    <a:pt x="846" y="603"/>
                  </a:lnTo>
                  <a:lnTo>
                    <a:pt x="966" y="426"/>
                  </a:lnTo>
                  <a:lnTo>
                    <a:pt x="962" y="424"/>
                  </a:lnTo>
                  <a:lnTo>
                    <a:pt x="957" y="422"/>
                  </a:lnTo>
                  <a:lnTo>
                    <a:pt x="947" y="419"/>
                  </a:lnTo>
                  <a:lnTo>
                    <a:pt x="936" y="415"/>
                  </a:lnTo>
                  <a:lnTo>
                    <a:pt x="921" y="407"/>
                  </a:lnTo>
                  <a:lnTo>
                    <a:pt x="907" y="400"/>
                  </a:lnTo>
                  <a:lnTo>
                    <a:pt x="890" y="390"/>
                  </a:lnTo>
                  <a:lnTo>
                    <a:pt x="875" y="381"/>
                  </a:lnTo>
                  <a:lnTo>
                    <a:pt x="858" y="367"/>
                  </a:lnTo>
                  <a:lnTo>
                    <a:pt x="843" y="356"/>
                  </a:lnTo>
                  <a:lnTo>
                    <a:pt x="827" y="339"/>
                  </a:lnTo>
                  <a:lnTo>
                    <a:pt x="816" y="324"/>
                  </a:lnTo>
                  <a:lnTo>
                    <a:pt x="807" y="303"/>
                  </a:lnTo>
                  <a:lnTo>
                    <a:pt x="803" y="282"/>
                  </a:lnTo>
                  <a:lnTo>
                    <a:pt x="799" y="261"/>
                  </a:lnTo>
                  <a:lnTo>
                    <a:pt x="803" y="236"/>
                  </a:lnTo>
                  <a:lnTo>
                    <a:pt x="807" y="211"/>
                  </a:lnTo>
                  <a:lnTo>
                    <a:pt x="814" y="189"/>
                  </a:lnTo>
                  <a:lnTo>
                    <a:pt x="820" y="170"/>
                  </a:lnTo>
                  <a:lnTo>
                    <a:pt x="829" y="153"/>
                  </a:lnTo>
                  <a:lnTo>
                    <a:pt x="839" y="139"/>
                  </a:lnTo>
                  <a:lnTo>
                    <a:pt x="848" y="128"/>
                  </a:lnTo>
                  <a:lnTo>
                    <a:pt x="858" y="116"/>
                  </a:lnTo>
                  <a:lnTo>
                    <a:pt x="867" y="109"/>
                  </a:lnTo>
                  <a:lnTo>
                    <a:pt x="877" y="101"/>
                  </a:lnTo>
                  <a:lnTo>
                    <a:pt x="885" y="97"/>
                  </a:lnTo>
                  <a:lnTo>
                    <a:pt x="892" y="92"/>
                  </a:lnTo>
                  <a:lnTo>
                    <a:pt x="900" y="90"/>
                  </a:lnTo>
                  <a:lnTo>
                    <a:pt x="904" y="86"/>
                  </a:lnTo>
                  <a:lnTo>
                    <a:pt x="909" y="86"/>
                  </a:lnTo>
                  <a:lnTo>
                    <a:pt x="911" y="86"/>
                  </a:lnTo>
                  <a:lnTo>
                    <a:pt x="913" y="86"/>
                  </a:lnTo>
                  <a:lnTo>
                    <a:pt x="940" y="103"/>
                  </a:lnTo>
                  <a:lnTo>
                    <a:pt x="938" y="103"/>
                  </a:lnTo>
                  <a:lnTo>
                    <a:pt x="936" y="105"/>
                  </a:lnTo>
                  <a:lnTo>
                    <a:pt x="928" y="109"/>
                  </a:lnTo>
                  <a:lnTo>
                    <a:pt x="923" y="113"/>
                  </a:lnTo>
                  <a:lnTo>
                    <a:pt x="915" y="118"/>
                  </a:lnTo>
                  <a:lnTo>
                    <a:pt x="907" y="126"/>
                  </a:lnTo>
                  <a:lnTo>
                    <a:pt x="898" y="134"/>
                  </a:lnTo>
                  <a:lnTo>
                    <a:pt x="888" y="145"/>
                  </a:lnTo>
                  <a:lnTo>
                    <a:pt x="879" y="154"/>
                  </a:lnTo>
                  <a:lnTo>
                    <a:pt x="869" y="166"/>
                  </a:lnTo>
                  <a:lnTo>
                    <a:pt x="860" y="179"/>
                  </a:lnTo>
                  <a:lnTo>
                    <a:pt x="854" y="194"/>
                  </a:lnTo>
                  <a:lnTo>
                    <a:pt x="846" y="210"/>
                  </a:lnTo>
                  <a:lnTo>
                    <a:pt x="843" y="227"/>
                  </a:lnTo>
                  <a:lnTo>
                    <a:pt x="837" y="244"/>
                  </a:lnTo>
                  <a:lnTo>
                    <a:pt x="837" y="265"/>
                  </a:lnTo>
                  <a:lnTo>
                    <a:pt x="839" y="282"/>
                  </a:lnTo>
                  <a:lnTo>
                    <a:pt x="845" y="299"/>
                  </a:lnTo>
                  <a:lnTo>
                    <a:pt x="854" y="314"/>
                  </a:lnTo>
                  <a:lnTo>
                    <a:pt x="865" y="327"/>
                  </a:lnTo>
                  <a:lnTo>
                    <a:pt x="877" y="339"/>
                  </a:lnTo>
                  <a:lnTo>
                    <a:pt x="892" y="348"/>
                  </a:lnTo>
                  <a:lnTo>
                    <a:pt x="909" y="358"/>
                  </a:lnTo>
                  <a:lnTo>
                    <a:pt x="926" y="367"/>
                  </a:lnTo>
                  <a:lnTo>
                    <a:pt x="942" y="375"/>
                  </a:lnTo>
                  <a:lnTo>
                    <a:pt x="959" y="381"/>
                  </a:lnTo>
                  <a:lnTo>
                    <a:pt x="972" y="386"/>
                  </a:lnTo>
                  <a:lnTo>
                    <a:pt x="987" y="390"/>
                  </a:lnTo>
                  <a:lnTo>
                    <a:pt x="997" y="392"/>
                  </a:lnTo>
                  <a:lnTo>
                    <a:pt x="1006" y="396"/>
                  </a:lnTo>
                  <a:lnTo>
                    <a:pt x="1012" y="396"/>
                  </a:lnTo>
                  <a:lnTo>
                    <a:pt x="1016" y="398"/>
                  </a:lnTo>
                  <a:lnTo>
                    <a:pt x="867" y="633"/>
                  </a:lnTo>
                  <a:lnTo>
                    <a:pt x="865" y="633"/>
                  </a:lnTo>
                  <a:lnTo>
                    <a:pt x="860" y="633"/>
                  </a:lnTo>
                  <a:lnTo>
                    <a:pt x="850" y="633"/>
                  </a:lnTo>
                  <a:lnTo>
                    <a:pt x="839" y="633"/>
                  </a:lnTo>
                  <a:lnTo>
                    <a:pt x="826" y="632"/>
                  </a:lnTo>
                  <a:lnTo>
                    <a:pt x="808" y="632"/>
                  </a:lnTo>
                  <a:lnTo>
                    <a:pt x="791" y="628"/>
                  </a:lnTo>
                  <a:lnTo>
                    <a:pt x="772" y="624"/>
                  </a:lnTo>
                  <a:lnTo>
                    <a:pt x="751" y="616"/>
                  </a:lnTo>
                  <a:lnTo>
                    <a:pt x="729" y="611"/>
                  </a:lnTo>
                  <a:lnTo>
                    <a:pt x="706" y="599"/>
                  </a:lnTo>
                  <a:lnTo>
                    <a:pt x="683" y="586"/>
                  </a:lnTo>
                  <a:lnTo>
                    <a:pt x="660" y="571"/>
                  </a:lnTo>
                  <a:lnTo>
                    <a:pt x="637" y="554"/>
                  </a:lnTo>
                  <a:lnTo>
                    <a:pt x="614" y="531"/>
                  </a:lnTo>
                  <a:lnTo>
                    <a:pt x="594" y="506"/>
                  </a:lnTo>
                  <a:lnTo>
                    <a:pt x="573" y="479"/>
                  </a:lnTo>
                  <a:lnTo>
                    <a:pt x="557" y="455"/>
                  </a:lnTo>
                  <a:lnTo>
                    <a:pt x="544" y="432"/>
                  </a:lnTo>
                  <a:lnTo>
                    <a:pt x="537" y="411"/>
                  </a:lnTo>
                  <a:lnTo>
                    <a:pt x="529" y="392"/>
                  </a:lnTo>
                  <a:lnTo>
                    <a:pt x="525" y="375"/>
                  </a:lnTo>
                  <a:lnTo>
                    <a:pt x="523" y="360"/>
                  </a:lnTo>
                  <a:lnTo>
                    <a:pt x="525" y="346"/>
                  </a:lnTo>
                  <a:lnTo>
                    <a:pt x="525" y="335"/>
                  </a:lnTo>
                  <a:lnTo>
                    <a:pt x="527" y="326"/>
                  </a:lnTo>
                  <a:lnTo>
                    <a:pt x="529" y="316"/>
                  </a:lnTo>
                  <a:lnTo>
                    <a:pt x="533" y="308"/>
                  </a:lnTo>
                  <a:lnTo>
                    <a:pt x="537" y="303"/>
                  </a:lnTo>
                  <a:lnTo>
                    <a:pt x="538" y="299"/>
                  </a:lnTo>
                  <a:lnTo>
                    <a:pt x="542" y="297"/>
                  </a:lnTo>
                  <a:lnTo>
                    <a:pt x="542" y="297"/>
                  </a:lnTo>
                  <a:lnTo>
                    <a:pt x="462" y="229"/>
                  </a:lnTo>
                  <a:lnTo>
                    <a:pt x="457" y="230"/>
                  </a:lnTo>
                  <a:lnTo>
                    <a:pt x="447" y="240"/>
                  </a:lnTo>
                  <a:lnTo>
                    <a:pt x="430" y="253"/>
                  </a:lnTo>
                  <a:lnTo>
                    <a:pt x="409" y="268"/>
                  </a:lnTo>
                  <a:lnTo>
                    <a:pt x="383" y="287"/>
                  </a:lnTo>
                  <a:lnTo>
                    <a:pt x="354" y="307"/>
                  </a:lnTo>
                  <a:lnTo>
                    <a:pt x="320" y="324"/>
                  </a:lnTo>
                  <a:lnTo>
                    <a:pt x="287" y="341"/>
                  </a:lnTo>
                  <a:lnTo>
                    <a:pt x="249" y="352"/>
                  </a:lnTo>
                  <a:lnTo>
                    <a:pt x="213" y="362"/>
                  </a:lnTo>
                  <a:lnTo>
                    <a:pt x="175" y="364"/>
                  </a:lnTo>
                  <a:lnTo>
                    <a:pt x="139" y="360"/>
                  </a:lnTo>
                  <a:lnTo>
                    <a:pt x="101" y="346"/>
                  </a:lnTo>
                  <a:lnTo>
                    <a:pt x="69" y="324"/>
                  </a:lnTo>
                  <a:lnTo>
                    <a:pt x="38" y="287"/>
                  </a:lnTo>
                  <a:lnTo>
                    <a:pt x="12" y="244"/>
                  </a:lnTo>
                  <a:lnTo>
                    <a:pt x="6" y="230"/>
                  </a:lnTo>
                  <a:lnTo>
                    <a:pt x="2" y="215"/>
                  </a:lnTo>
                  <a:lnTo>
                    <a:pt x="0" y="200"/>
                  </a:lnTo>
                  <a:lnTo>
                    <a:pt x="2" y="185"/>
                  </a:lnTo>
                  <a:lnTo>
                    <a:pt x="2" y="168"/>
                  </a:lnTo>
                  <a:lnTo>
                    <a:pt x="6" y="151"/>
                  </a:lnTo>
                  <a:lnTo>
                    <a:pt x="12" y="134"/>
                  </a:lnTo>
                  <a:lnTo>
                    <a:pt x="21" y="118"/>
                  </a:lnTo>
                  <a:lnTo>
                    <a:pt x="29" y="101"/>
                  </a:lnTo>
                  <a:lnTo>
                    <a:pt x="38" y="84"/>
                  </a:lnTo>
                  <a:lnTo>
                    <a:pt x="50" y="69"/>
                  </a:lnTo>
                  <a:lnTo>
                    <a:pt x="65" y="54"/>
                  </a:lnTo>
                  <a:lnTo>
                    <a:pt x="80" y="38"/>
                  </a:lnTo>
                  <a:lnTo>
                    <a:pt x="97" y="25"/>
                  </a:lnTo>
                  <a:lnTo>
                    <a:pt x="114" y="12"/>
                  </a:lnTo>
                  <a:lnTo>
                    <a:pt x="135" y="0"/>
                  </a:lnTo>
                  <a:lnTo>
                    <a:pt x="181" y="31"/>
                  </a:lnTo>
                  <a:lnTo>
                    <a:pt x="181" y="31"/>
                  </a:lnTo>
                  <a:close/>
                </a:path>
              </a:pathLst>
            </a:custGeom>
            <a:solidFill>
              <a:srgbClr val="000000"/>
            </a:solidFill>
            <a:ln w="9525">
              <a:noFill/>
              <a:round/>
              <a:headEnd/>
              <a:tailEnd/>
            </a:ln>
          </p:spPr>
          <p:txBody>
            <a:bodyPr>
              <a:prstTxWarp prst="textNoShape">
                <a:avLst/>
              </a:prstTxWarp>
            </a:bodyPr>
            <a:lstStyle/>
            <a:p>
              <a:endParaRPr lang="es-MX"/>
            </a:p>
          </p:txBody>
        </p:sp>
        <p:sp>
          <p:nvSpPr>
            <p:cNvPr id="131098" name="Freeform 26"/>
            <p:cNvSpPr>
              <a:spLocks/>
            </p:cNvSpPr>
            <p:nvPr/>
          </p:nvSpPr>
          <p:spPr bwMode="auto">
            <a:xfrm>
              <a:off x="2596" y="2284"/>
              <a:ext cx="190" cy="192"/>
            </a:xfrm>
            <a:custGeom>
              <a:avLst/>
              <a:gdLst/>
              <a:ahLst/>
              <a:cxnLst>
                <a:cxn ang="0">
                  <a:pos x="0" y="260"/>
                </a:cxn>
                <a:cxn ang="0">
                  <a:pos x="276" y="0"/>
                </a:cxn>
                <a:cxn ang="0">
                  <a:pos x="278" y="0"/>
                </a:cxn>
                <a:cxn ang="0">
                  <a:pos x="284" y="6"/>
                </a:cxn>
                <a:cxn ang="0">
                  <a:pos x="293" y="15"/>
                </a:cxn>
                <a:cxn ang="0">
                  <a:pos x="307" y="27"/>
                </a:cxn>
                <a:cxn ang="0">
                  <a:pos x="318" y="42"/>
                </a:cxn>
                <a:cxn ang="0">
                  <a:pos x="331" y="59"/>
                </a:cxn>
                <a:cxn ang="0">
                  <a:pos x="345" y="80"/>
                </a:cxn>
                <a:cxn ang="0">
                  <a:pos x="360" y="103"/>
                </a:cxn>
                <a:cxn ang="0">
                  <a:pos x="369" y="126"/>
                </a:cxn>
                <a:cxn ang="0">
                  <a:pos x="377" y="152"/>
                </a:cxn>
                <a:cxn ang="0">
                  <a:pos x="381" y="179"/>
                </a:cxn>
                <a:cxn ang="0">
                  <a:pos x="381" y="207"/>
                </a:cxn>
                <a:cxn ang="0">
                  <a:pos x="375" y="236"/>
                </a:cxn>
                <a:cxn ang="0">
                  <a:pos x="364" y="266"/>
                </a:cxn>
                <a:cxn ang="0">
                  <a:pos x="345" y="297"/>
                </a:cxn>
                <a:cxn ang="0">
                  <a:pos x="320" y="327"/>
                </a:cxn>
                <a:cxn ang="0">
                  <a:pos x="287" y="354"/>
                </a:cxn>
                <a:cxn ang="0">
                  <a:pos x="257" y="369"/>
                </a:cxn>
                <a:cxn ang="0">
                  <a:pos x="227" y="380"/>
                </a:cxn>
                <a:cxn ang="0">
                  <a:pos x="198" y="384"/>
                </a:cxn>
                <a:cxn ang="0">
                  <a:pos x="171" y="382"/>
                </a:cxn>
                <a:cxn ang="0">
                  <a:pos x="145" y="376"/>
                </a:cxn>
                <a:cxn ang="0">
                  <a:pos x="120" y="365"/>
                </a:cxn>
                <a:cxn ang="0">
                  <a:pos x="97" y="354"/>
                </a:cxn>
                <a:cxn ang="0">
                  <a:pos x="75" y="338"/>
                </a:cxn>
                <a:cxn ang="0">
                  <a:pos x="57" y="323"/>
                </a:cxn>
                <a:cxn ang="0">
                  <a:pos x="40" y="308"/>
                </a:cxn>
                <a:cxn ang="0">
                  <a:pos x="27" y="293"/>
                </a:cxn>
                <a:cxn ang="0">
                  <a:pos x="14" y="279"/>
                </a:cxn>
                <a:cxn ang="0">
                  <a:pos x="6" y="270"/>
                </a:cxn>
                <a:cxn ang="0">
                  <a:pos x="0" y="262"/>
                </a:cxn>
                <a:cxn ang="0">
                  <a:pos x="0" y="260"/>
                </a:cxn>
                <a:cxn ang="0">
                  <a:pos x="0" y="260"/>
                </a:cxn>
              </a:cxnLst>
              <a:rect l="0" t="0" r="r" b="b"/>
              <a:pathLst>
                <a:path w="381" h="384">
                  <a:moveTo>
                    <a:pt x="0" y="260"/>
                  </a:moveTo>
                  <a:lnTo>
                    <a:pt x="276" y="0"/>
                  </a:lnTo>
                  <a:lnTo>
                    <a:pt x="278" y="0"/>
                  </a:lnTo>
                  <a:lnTo>
                    <a:pt x="284" y="6"/>
                  </a:lnTo>
                  <a:lnTo>
                    <a:pt x="293" y="15"/>
                  </a:lnTo>
                  <a:lnTo>
                    <a:pt x="307" y="27"/>
                  </a:lnTo>
                  <a:lnTo>
                    <a:pt x="318" y="42"/>
                  </a:lnTo>
                  <a:lnTo>
                    <a:pt x="331" y="59"/>
                  </a:lnTo>
                  <a:lnTo>
                    <a:pt x="345" y="80"/>
                  </a:lnTo>
                  <a:lnTo>
                    <a:pt x="360" y="103"/>
                  </a:lnTo>
                  <a:lnTo>
                    <a:pt x="369" y="126"/>
                  </a:lnTo>
                  <a:lnTo>
                    <a:pt x="377" y="152"/>
                  </a:lnTo>
                  <a:lnTo>
                    <a:pt x="381" y="179"/>
                  </a:lnTo>
                  <a:lnTo>
                    <a:pt x="381" y="207"/>
                  </a:lnTo>
                  <a:lnTo>
                    <a:pt x="375" y="236"/>
                  </a:lnTo>
                  <a:lnTo>
                    <a:pt x="364" y="266"/>
                  </a:lnTo>
                  <a:lnTo>
                    <a:pt x="345" y="297"/>
                  </a:lnTo>
                  <a:lnTo>
                    <a:pt x="320" y="327"/>
                  </a:lnTo>
                  <a:lnTo>
                    <a:pt x="287" y="354"/>
                  </a:lnTo>
                  <a:lnTo>
                    <a:pt x="257" y="369"/>
                  </a:lnTo>
                  <a:lnTo>
                    <a:pt x="227" y="380"/>
                  </a:lnTo>
                  <a:lnTo>
                    <a:pt x="198" y="384"/>
                  </a:lnTo>
                  <a:lnTo>
                    <a:pt x="171" y="382"/>
                  </a:lnTo>
                  <a:lnTo>
                    <a:pt x="145" y="376"/>
                  </a:lnTo>
                  <a:lnTo>
                    <a:pt x="120" y="365"/>
                  </a:lnTo>
                  <a:lnTo>
                    <a:pt x="97" y="354"/>
                  </a:lnTo>
                  <a:lnTo>
                    <a:pt x="75" y="338"/>
                  </a:lnTo>
                  <a:lnTo>
                    <a:pt x="57" y="323"/>
                  </a:lnTo>
                  <a:lnTo>
                    <a:pt x="40" y="308"/>
                  </a:lnTo>
                  <a:lnTo>
                    <a:pt x="27" y="293"/>
                  </a:lnTo>
                  <a:lnTo>
                    <a:pt x="14" y="279"/>
                  </a:lnTo>
                  <a:lnTo>
                    <a:pt x="6" y="270"/>
                  </a:lnTo>
                  <a:lnTo>
                    <a:pt x="0" y="262"/>
                  </a:lnTo>
                  <a:lnTo>
                    <a:pt x="0" y="260"/>
                  </a:lnTo>
                  <a:lnTo>
                    <a:pt x="0" y="260"/>
                  </a:lnTo>
                  <a:close/>
                </a:path>
              </a:pathLst>
            </a:custGeom>
            <a:solidFill>
              <a:srgbClr val="000000"/>
            </a:solidFill>
            <a:ln w="9525">
              <a:noFill/>
              <a:round/>
              <a:headEnd/>
              <a:tailEnd/>
            </a:ln>
          </p:spPr>
          <p:txBody>
            <a:bodyPr>
              <a:prstTxWarp prst="textNoShape">
                <a:avLst/>
              </a:prstTxWarp>
            </a:bodyPr>
            <a:lstStyle/>
            <a:p>
              <a:endParaRPr lang="es-MX"/>
            </a:p>
          </p:txBody>
        </p:sp>
        <p:sp>
          <p:nvSpPr>
            <p:cNvPr id="131099" name="Freeform 27"/>
            <p:cNvSpPr>
              <a:spLocks/>
            </p:cNvSpPr>
            <p:nvPr/>
          </p:nvSpPr>
          <p:spPr bwMode="auto">
            <a:xfrm>
              <a:off x="2693" y="2533"/>
              <a:ext cx="109" cy="125"/>
            </a:xfrm>
            <a:custGeom>
              <a:avLst/>
              <a:gdLst/>
              <a:ahLst/>
              <a:cxnLst>
                <a:cxn ang="0">
                  <a:pos x="14" y="29"/>
                </a:cxn>
                <a:cxn ang="0">
                  <a:pos x="12" y="31"/>
                </a:cxn>
                <a:cxn ang="0">
                  <a:pos x="12" y="34"/>
                </a:cxn>
                <a:cxn ang="0">
                  <a:pos x="8" y="40"/>
                </a:cxn>
                <a:cxn ang="0">
                  <a:pos x="6" y="51"/>
                </a:cxn>
                <a:cxn ang="0">
                  <a:pos x="2" y="61"/>
                </a:cxn>
                <a:cxn ang="0">
                  <a:pos x="0" y="74"/>
                </a:cxn>
                <a:cxn ang="0">
                  <a:pos x="0" y="89"/>
                </a:cxn>
                <a:cxn ang="0">
                  <a:pos x="0" y="107"/>
                </a:cxn>
                <a:cxn ang="0">
                  <a:pos x="2" y="124"/>
                </a:cxn>
                <a:cxn ang="0">
                  <a:pos x="8" y="143"/>
                </a:cxn>
                <a:cxn ang="0">
                  <a:pos x="16" y="162"/>
                </a:cxn>
                <a:cxn ang="0">
                  <a:pos x="27" y="181"/>
                </a:cxn>
                <a:cxn ang="0">
                  <a:pos x="42" y="198"/>
                </a:cxn>
                <a:cxn ang="0">
                  <a:pos x="61" y="217"/>
                </a:cxn>
                <a:cxn ang="0">
                  <a:pos x="86" y="234"/>
                </a:cxn>
                <a:cxn ang="0">
                  <a:pos x="116" y="251"/>
                </a:cxn>
                <a:cxn ang="0">
                  <a:pos x="217" y="141"/>
                </a:cxn>
                <a:cxn ang="0">
                  <a:pos x="215" y="141"/>
                </a:cxn>
                <a:cxn ang="0">
                  <a:pos x="211" y="141"/>
                </a:cxn>
                <a:cxn ang="0">
                  <a:pos x="206" y="141"/>
                </a:cxn>
                <a:cxn ang="0">
                  <a:pos x="198" y="141"/>
                </a:cxn>
                <a:cxn ang="0">
                  <a:pos x="187" y="137"/>
                </a:cxn>
                <a:cxn ang="0">
                  <a:pos x="177" y="135"/>
                </a:cxn>
                <a:cxn ang="0">
                  <a:pos x="166" y="133"/>
                </a:cxn>
                <a:cxn ang="0">
                  <a:pos x="154" y="127"/>
                </a:cxn>
                <a:cxn ang="0">
                  <a:pos x="141" y="122"/>
                </a:cxn>
                <a:cxn ang="0">
                  <a:pos x="132" y="112"/>
                </a:cxn>
                <a:cxn ang="0">
                  <a:pos x="122" y="101"/>
                </a:cxn>
                <a:cxn ang="0">
                  <a:pos x="114" y="88"/>
                </a:cxn>
                <a:cxn ang="0">
                  <a:pos x="107" y="70"/>
                </a:cxn>
                <a:cxn ang="0">
                  <a:pos x="101" y="50"/>
                </a:cxn>
                <a:cxn ang="0">
                  <a:pos x="97" y="25"/>
                </a:cxn>
                <a:cxn ang="0">
                  <a:pos x="99" y="0"/>
                </a:cxn>
                <a:cxn ang="0">
                  <a:pos x="14" y="29"/>
                </a:cxn>
                <a:cxn ang="0">
                  <a:pos x="14" y="29"/>
                </a:cxn>
              </a:cxnLst>
              <a:rect l="0" t="0" r="r" b="b"/>
              <a:pathLst>
                <a:path w="217" h="251">
                  <a:moveTo>
                    <a:pt x="14" y="29"/>
                  </a:moveTo>
                  <a:lnTo>
                    <a:pt x="12" y="31"/>
                  </a:lnTo>
                  <a:lnTo>
                    <a:pt x="12" y="34"/>
                  </a:lnTo>
                  <a:lnTo>
                    <a:pt x="8" y="40"/>
                  </a:lnTo>
                  <a:lnTo>
                    <a:pt x="6" y="51"/>
                  </a:lnTo>
                  <a:lnTo>
                    <a:pt x="2" y="61"/>
                  </a:lnTo>
                  <a:lnTo>
                    <a:pt x="0" y="74"/>
                  </a:lnTo>
                  <a:lnTo>
                    <a:pt x="0" y="89"/>
                  </a:lnTo>
                  <a:lnTo>
                    <a:pt x="0" y="107"/>
                  </a:lnTo>
                  <a:lnTo>
                    <a:pt x="2" y="124"/>
                  </a:lnTo>
                  <a:lnTo>
                    <a:pt x="8" y="143"/>
                  </a:lnTo>
                  <a:lnTo>
                    <a:pt x="16" y="162"/>
                  </a:lnTo>
                  <a:lnTo>
                    <a:pt x="27" y="181"/>
                  </a:lnTo>
                  <a:lnTo>
                    <a:pt x="42" y="198"/>
                  </a:lnTo>
                  <a:lnTo>
                    <a:pt x="61" y="217"/>
                  </a:lnTo>
                  <a:lnTo>
                    <a:pt x="86" y="234"/>
                  </a:lnTo>
                  <a:lnTo>
                    <a:pt x="116" y="251"/>
                  </a:lnTo>
                  <a:lnTo>
                    <a:pt x="217" y="141"/>
                  </a:lnTo>
                  <a:lnTo>
                    <a:pt x="215" y="141"/>
                  </a:lnTo>
                  <a:lnTo>
                    <a:pt x="211" y="141"/>
                  </a:lnTo>
                  <a:lnTo>
                    <a:pt x="206" y="141"/>
                  </a:lnTo>
                  <a:lnTo>
                    <a:pt x="198" y="141"/>
                  </a:lnTo>
                  <a:lnTo>
                    <a:pt x="187" y="137"/>
                  </a:lnTo>
                  <a:lnTo>
                    <a:pt x="177" y="135"/>
                  </a:lnTo>
                  <a:lnTo>
                    <a:pt x="166" y="133"/>
                  </a:lnTo>
                  <a:lnTo>
                    <a:pt x="154" y="127"/>
                  </a:lnTo>
                  <a:lnTo>
                    <a:pt x="141" y="122"/>
                  </a:lnTo>
                  <a:lnTo>
                    <a:pt x="132" y="112"/>
                  </a:lnTo>
                  <a:lnTo>
                    <a:pt x="122" y="101"/>
                  </a:lnTo>
                  <a:lnTo>
                    <a:pt x="114" y="88"/>
                  </a:lnTo>
                  <a:lnTo>
                    <a:pt x="107" y="70"/>
                  </a:lnTo>
                  <a:lnTo>
                    <a:pt x="101" y="50"/>
                  </a:lnTo>
                  <a:lnTo>
                    <a:pt x="97" y="25"/>
                  </a:lnTo>
                  <a:lnTo>
                    <a:pt x="99" y="0"/>
                  </a:lnTo>
                  <a:lnTo>
                    <a:pt x="14" y="29"/>
                  </a:lnTo>
                  <a:lnTo>
                    <a:pt x="14" y="29"/>
                  </a:lnTo>
                  <a:close/>
                </a:path>
              </a:pathLst>
            </a:custGeom>
            <a:solidFill>
              <a:srgbClr val="000000"/>
            </a:solidFill>
            <a:ln w="9525">
              <a:noFill/>
              <a:round/>
              <a:headEnd/>
              <a:tailEnd/>
            </a:ln>
          </p:spPr>
          <p:txBody>
            <a:bodyPr>
              <a:prstTxWarp prst="textNoShape">
                <a:avLst/>
              </a:prstTxWarp>
            </a:bodyPr>
            <a:lstStyle/>
            <a:p>
              <a:endParaRPr lang="es-MX"/>
            </a:p>
          </p:txBody>
        </p:sp>
        <p:sp>
          <p:nvSpPr>
            <p:cNvPr id="131100" name="Freeform 28"/>
            <p:cNvSpPr>
              <a:spLocks/>
            </p:cNvSpPr>
            <p:nvPr/>
          </p:nvSpPr>
          <p:spPr bwMode="auto">
            <a:xfrm>
              <a:off x="2862" y="1629"/>
              <a:ext cx="565" cy="361"/>
            </a:xfrm>
            <a:custGeom>
              <a:avLst/>
              <a:gdLst/>
              <a:ahLst/>
              <a:cxnLst>
                <a:cxn ang="0">
                  <a:pos x="715" y="301"/>
                </a:cxn>
                <a:cxn ang="0">
                  <a:pos x="604" y="208"/>
                </a:cxn>
                <a:cxn ang="0">
                  <a:pos x="422" y="173"/>
                </a:cxn>
                <a:cxn ang="0">
                  <a:pos x="314" y="206"/>
                </a:cxn>
                <a:cxn ang="0">
                  <a:pos x="268" y="265"/>
                </a:cxn>
                <a:cxn ang="0">
                  <a:pos x="294" y="354"/>
                </a:cxn>
                <a:cxn ang="0">
                  <a:pos x="397" y="428"/>
                </a:cxn>
                <a:cxn ang="0">
                  <a:pos x="456" y="453"/>
                </a:cxn>
                <a:cxn ang="0">
                  <a:pos x="551" y="477"/>
                </a:cxn>
                <a:cxn ang="0">
                  <a:pos x="623" y="485"/>
                </a:cxn>
                <a:cxn ang="0">
                  <a:pos x="648" y="533"/>
                </a:cxn>
                <a:cxn ang="0">
                  <a:pos x="768" y="597"/>
                </a:cxn>
                <a:cxn ang="0">
                  <a:pos x="935" y="635"/>
                </a:cxn>
                <a:cxn ang="0">
                  <a:pos x="1038" y="630"/>
                </a:cxn>
                <a:cxn ang="0">
                  <a:pos x="1127" y="559"/>
                </a:cxn>
                <a:cxn ang="0">
                  <a:pos x="1070" y="384"/>
                </a:cxn>
                <a:cxn ang="0">
                  <a:pos x="960" y="272"/>
                </a:cxn>
                <a:cxn ang="0">
                  <a:pos x="814" y="177"/>
                </a:cxn>
                <a:cxn ang="0">
                  <a:pos x="652" y="105"/>
                </a:cxn>
                <a:cxn ang="0">
                  <a:pos x="487" y="50"/>
                </a:cxn>
                <a:cxn ang="0">
                  <a:pos x="355" y="17"/>
                </a:cxn>
                <a:cxn ang="0">
                  <a:pos x="279" y="4"/>
                </a:cxn>
                <a:cxn ang="0">
                  <a:pos x="207" y="0"/>
                </a:cxn>
                <a:cxn ang="0">
                  <a:pos x="85" y="19"/>
                </a:cxn>
                <a:cxn ang="0">
                  <a:pos x="4" y="116"/>
                </a:cxn>
                <a:cxn ang="0">
                  <a:pos x="61" y="318"/>
                </a:cxn>
                <a:cxn ang="0">
                  <a:pos x="296" y="502"/>
                </a:cxn>
                <a:cxn ang="0">
                  <a:pos x="523" y="614"/>
                </a:cxn>
                <a:cxn ang="0">
                  <a:pos x="584" y="641"/>
                </a:cxn>
                <a:cxn ang="0">
                  <a:pos x="673" y="669"/>
                </a:cxn>
                <a:cxn ang="0">
                  <a:pos x="806" y="707"/>
                </a:cxn>
                <a:cxn ang="0">
                  <a:pos x="874" y="685"/>
                </a:cxn>
                <a:cxn ang="0">
                  <a:pos x="776" y="660"/>
                </a:cxn>
                <a:cxn ang="0">
                  <a:pos x="545" y="586"/>
                </a:cxn>
                <a:cxn ang="0">
                  <a:pos x="277" y="449"/>
                </a:cxn>
                <a:cxn ang="0">
                  <a:pos x="102" y="278"/>
                </a:cxn>
                <a:cxn ang="0">
                  <a:pos x="82" y="156"/>
                </a:cxn>
                <a:cxn ang="0">
                  <a:pos x="116" y="97"/>
                </a:cxn>
                <a:cxn ang="0">
                  <a:pos x="135" y="84"/>
                </a:cxn>
                <a:cxn ang="0">
                  <a:pos x="228" y="57"/>
                </a:cxn>
                <a:cxn ang="0">
                  <a:pos x="412" y="65"/>
                </a:cxn>
                <a:cxn ang="0">
                  <a:pos x="682" y="158"/>
                </a:cxn>
                <a:cxn ang="0">
                  <a:pos x="871" y="265"/>
                </a:cxn>
                <a:cxn ang="0">
                  <a:pos x="964" y="343"/>
                </a:cxn>
                <a:cxn ang="0">
                  <a:pos x="985" y="369"/>
                </a:cxn>
                <a:cxn ang="0">
                  <a:pos x="1013" y="411"/>
                </a:cxn>
                <a:cxn ang="0">
                  <a:pos x="1042" y="477"/>
                </a:cxn>
                <a:cxn ang="0">
                  <a:pos x="1040" y="542"/>
                </a:cxn>
                <a:cxn ang="0">
                  <a:pos x="1006" y="574"/>
                </a:cxn>
                <a:cxn ang="0">
                  <a:pos x="926" y="586"/>
                </a:cxn>
                <a:cxn ang="0">
                  <a:pos x="795" y="567"/>
                </a:cxn>
                <a:cxn ang="0">
                  <a:pos x="764" y="555"/>
                </a:cxn>
                <a:cxn ang="0">
                  <a:pos x="730" y="536"/>
                </a:cxn>
                <a:cxn ang="0">
                  <a:pos x="861" y="365"/>
                </a:cxn>
              </a:cxnLst>
              <a:rect l="0" t="0" r="r" b="b"/>
              <a:pathLst>
                <a:path w="1129" h="723">
                  <a:moveTo>
                    <a:pt x="745" y="348"/>
                  </a:moveTo>
                  <a:lnTo>
                    <a:pt x="741" y="341"/>
                  </a:lnTo>
                  <a:lnTo>
                    <a:pt x="736" y="331"/>
                  </a:lnTo>
                  <a:lnTo>
                    <a:pt x="726" y="316"/>
                  </a:lnTo>
                  <a:lnTo>
                    <a:pt x="715" y="301"/>
                  </a:lnTo>
                  <a:lnTo>
                    <a:pt x="698" y="282"/>
                  </a:lnTo>
                  <a:lnTo>
                    <a:pt x="679" y="263"/>
                  </a:lnTo>
                  <a:lnTo>
                    <a:pt x="658" y="244"/>
                  </a:lnTo>
                  <a:lnTo>
                    <a:pt x="631" y="225"/>
                  </a:lnTo>
                  <a:lnTo>
                    <a:pt x="604" y="208"/>
                  </a:lnTo>
                  <a:lnTo>
                    <a:pt x="572" y="192"/>
                  </a:lnTo>
                  <a:lnTo>
                    <a:pt x="538" y="181"/>
                  </a:lnTo>
                  <a:lnTo>
                    <a:pt x="502" y="173"/>
                  </a:lnTo>
                  <a:lnTo>
                    <a:pt x="462" y="170"/>
                  </a:lnTo>
                  <a:lnTo>
                    <a:pt x="422" y="173"/>
                  </a:lnTo>
                  <a:lnTo>
                    <a:pt x="378" y="179"/>
                  </a:lnTo>
                  <a:lnTo>
                    <a:pt x="334" y="196"/>
                  </a:lnTo>
                  <a:lnTo>
                    <a:pt x="329" y="196"/>
                  </a:lnTo>
                  <a:lnTo>
                    <a:pt x="323" y="202"/>
                  </a:lnTo>
                  <a:lnTo>
                    <a:pt x="314" y="206"/>
                  </a:lnTo>
                  <a:lnTo>
                    <a:pt x="304" y="215"/>
                  </a:lnTo>
                  <a:lnTo>
                    <a:pt x="293" y="223"/>
                  </a:lnTo>
                  <a:lnTo>
                    <a:pt x="283" y="236"/>
                  </a:lnTo>
                  <a:lnTo>
                    <a:pt x="274" y="247"/>
                  </a:lnTo>
                  <a:lnTo>
                    <a:pt x="268" y="265"/>
                  </a:lnTo>
                  <a:lnTo>
                    <a:pt x="264" y="278"/>
                  </a:lnTo>
                  <a:lnTo>
                    <a:pt x="264" y="297"/>
                  </a:lnTo>
                  <a:lnTo>
                    <a:pt x="268" y="314"/>
                  </a:lnTo>
                  <a:lnTo>
                    <a:pt x="279" y="335"/>
                  </a:lnTo>
                  <a:lnTo>
                    <a:pt x="294" y="354"/>
                  </a:lnTo>
                  <a:lnTo>
                    <a:pt x="319" y="379"/>
                  </a:lnTo>
                  <a:lnTo>
                    <a:pt x="350" y="400"/>
                  </a:lnTo>
                  <a:lnTo>
                    <a:pt x="391" y="424"/>
                  </a:lnTo>
                  <a:lnTo>
                    <a:pt x="393" y="424"/>
                  </a:lnTo>
                  <a:lnTo>
                    <a:pt x="397" y="428"/>
                  </a:lnTo>
                  <a:lnTo>
                    <a:pt x="405" y="430"/>
                  </a:lnTo>
                  <a:lnTo>
                    <a:pt x="414" y="436"/>
                  </a:lnTo>
                  <a:lnTo>
                    <a:pt x="426" y="441"/>
                  </a:lnTo>
                  <a:lnTo>
                    <a:pt x="441" y="447"/>
                  </a:lnTo>
                  <a:lnTo>
                    <a:pt x="456" y="453"/>
                  </a:lnTo>
                  <a:lnTo>
                    <a:pt x="475" y="460"/>
                  </a:lnTo>
                  <a:lnTo>
                    <a:pt x="492" y="464"/>
                  </a:lnTo>
                  <a:lnTo>
                    <a:pt x="511" y="470"/>
                  </a:lnTo>
                  <a:lnTo>
                    <a:pt x="532" y="474"/>
                  </a:lnTo>
                  <a:lnTo>
                    <a:pt x="551" y="477"/>
                  </a:lnTo>
                  <a:lnTo>
                    <a:pt x="570" y="481"/>
                  </a:lnTo>
                  <a:lnTo>
                    <a:pt x="589" y="481"/>
                  </a:lnTo>
                  <a:lnTo>
                    <a:pt x="608" y="479"/>
                  </a:lnTo>
                  <a:lnTo>
                    <a:pt x="625" y="476"/>
                  </a:lnTo>
                  <a:lnTo>
                    <a:pt x="623" y="485"/>
                  </a:lnTo>
                  <a:lnTo>
                    <a:pt x="623" y="493"/>
                  </a:lnTo>
                  <a:lnTo>
                    <a:pt x="625" y="500"/>
                  </a:lnTo>
                  <a:lnTo>
                    <a:pt x="629" y="510"/>
                  </a:lnTo>
                  <a:lnTo>
                    <a:pt x="637" y="521"/>
                  </a:lnTo>
                  <a:lnTo>
                    <a:pt x="648" y="533"/>
                  </a:lnTo>
                  <a:lnTo>
                    <a:pt x="660" y="544"/>
                  </a:lnTo>
                  <a:lnTo>
                    <a:pt x="679" y="557"/>
                  </a:lnTo>
                  <a:lnTo>
                    <a:pt x="703" y="571"/>
                  </a:lnTo>
                  <a:lnTo>
                    <a:pt x="734" y="584"/>
                  </a:lnTo>
                  <a:lnTo>
                    <a:pt x="768" y="597"/>
                  </a:lnTo>
                  <a:lnTo>
                    <a:pt x="812" y="609"/>
                  </a:lnTo>
                  <a:lnTo>
                    <a:pt x="861" y="620"/>
                  </a:lnTo>
                  <a:lnTo>
                    <a:pt x="922" y="633"/>
                  </a:lnTo>
                  <a:lnTo>
                    <a:pt x="926" y="633"/>
                  </a:lnTo>
                  <a:lnTo>
                    <a:pt x="935" y="635"/>
                  </a:lnTo>
                  <a:lnTo>
                    <a:pt x="950" y="635"/>
                  </a:lnTo>
                  <a:lnTo>
                    <a:pt x="970" y="635"/>
                  </a:lnTo>
                  <a:lnTo>
                    <a:pt x="990" y="635"/>
                  </a:lnTo>
                  <a:lnTo>
                    <a:pt x="1015" y="633"/>
                  </a:lnTo>
                  <a:lnTo>
                    <a:pt x="1038" y="630"/>
                  </a:lnTo>
                  <a:lnTo>
                    <a:pt x="1063" y="624"/>
                  </a:lnTo>
                  <a:lnTo>
                    <a:pt x="1084" y="612"/>
                  </a:lnTo>
                  <a:lnTo>
                    <a:pt x="1103" y="599"/>
                  </a:lnTo>
                  <a:lnTo>
                    <a:pt x="1118" y="580"/>
                  </a:lnTo>
                  <a:lnTo>
                    <a:pt x="1127" y="559"/>
                  </a:lnTo>
                  <a:lnTo>
                    <a:pt x="1129" y="531"/>
                  </a:lnTo>
                  <a:lnTo>
                    <a:pt x="1124" y="496"/>
                  </a:lnTo>
                  <a:lnTo>
                    <a:pt x="1110" y="457"/>
                  </a:lnTo>
                  <a:lnTo>
                    <a:pt x="1087" y="411"/>
                  </a:lnTo>
                  <a:lnTo>
                    <a:pt x="1070" y="384"/>
                  </a:lnTo>
                  <a:lnTo>
                    <a:pt x="1053" y="362"/>
                  </a:lnTo>
                  <a:lnTo>
                    <a:pt x="1032" y="337"/>
                  </a:lnTo>
                  <a:lnTo>
                    <a:pt x="1011" y="316"/>
                  </a:lnTo>
                  <a:lnTo>
                    <a:pt x="985" y="293"/>
                  </a:lnTo>
                  <a:lnTo>
                    <a:pt x="960" y="272"/>
                  </a:lnTo>
                  <a:lnTo>
                    <a:pt x="931" y="253"/>
                  </a:lnTo>
                  <a:lnTo>
                    <a:pt x="905" y="234"/>
                  </a:lnTo>
                  <a:lnTo>
                    <a:pt x="874" y="213"/>
                  </a:lnTo>
                  <a:lnTo>
                    <a:pt x="844" y="196"/>
                  </a:lnTo>
                  <a:lnTo>
                    <a:pt x="814" y="177"/>
                  </a:lnTo>
                  <a:lnTo>
                    <a:pt x="781" y="162"/>
                  </a:lnTo>
                  <a:lnTo>
                    <a:pt x="749" y="147"/>
                  </a:lnTo>
                  <a:lnTo>
                    <a:pt x="717" y="132"/>
                  </a:lnTo>
                  <a:lnTo>
                    <a:pt x="684" y="116"/>
                  </a:lnTo>
                  <a:lnTo>
                    <a:pt x="652" y="105"/>
                  </a:lnTo>
                  <a:lnTo>
                    <a:pt x="618" y="92"/>
                  </a:lnTo>
                  <a:lnTo>
                    <a:pt x="585" y="80"/>
                  </a:lnTo>
                  <a:lnTo>
                    <a:pt x="551" y="69"/>
                  </a:lnTo>
                  <a:lnTo>
                    <a:pt x="519" y="59"/>
                  </a:lnTo>
                  <a:lnTo>
                    <a:pt x="487" y="50"/>
                  </a:lnTo>
                  <a:lnTo>
                    <a:pt x="458" y="42"/>
                  </a:lnTo>
                  <a:lnTo>
                    <a:pt x="430" y="35"/>
                  </a:lnTo>
                  <a:lnTo>
                    <a:pt x="403" y="29"/>
                  </a:lnTo>
                  <a:lnTo>
                    <a:pt x="378" y="23"/>
                  </a:lnTo>
                  <a:lnTo>
                    <a:pt x="355" y="17"/>
                  </a:lnTo>
                  <a:lnTo>
                    <a:pt x="334" y="14"/>
                  </a:lnTo>
                  <a:lnTo>
                    <a:pt x="317" y="10"/>
                  </a:lnTo>
                  <a:lnTo>
                    <a:pt x="300" y="8"/>
                  </a:lnTo>
                  <a:lnTo>
                    <a:pt x="289" y="6"/>
                  </a:lnTo>
                  <a:lnTo>
                    <a:pt x="279" y="4"/>
                  </a:lnTo>
                  <a:lnTo>
                    <a:pt x="274" y="4"/>
                  </a:lnTo>
                  <a:lnTo>
                    <a:pt x="262" y="4"/>
                  </a:lnTo>
                  <a:lnTo>
                    <a:pt x="247" y="2"/>
                  </a:lnTo>
                  <a:lnTo>
                    <a:pt x="228" y="0"/>
                  </a:lnTo>
                  <a:lnTo>
                    <a:pt x="207" y="0"/>
                  </a:lnTo>
                  <a:lnTo>
                    <a:pt x="182" y="0"/>
                  </a:lnTo>
                  <a:lnTo>
                    <a:pt x="159" y="2"/>
                  </a:lnTo>
                  <a:lnTo>
                    <a:pt x="135" y="4"/>
                  </a:lnTo>
                  <a:lnTo>
                    <a:pt x="110" y="12"/>
                  </a:lnTo>
                  <a:lnTo>
                    <a:pt x="85" y="19"/>
                  </a:lnTo>
                  <a:lnTo>
                    <a:pt x="64" y="31"/>
                  </a:lnTo>
                  <a:lnTo>
                    <a:pt x="44" y="44"/>
                  </a:lnTo>
                  <a:lnTo>
                    <a:pt x="26" y="65"/>
                  </a:lnTo>
                  <a:lnTo>
                    <a:pt x="13" y="88"/>
                  </a:lnTo>
                  <a:lnTo>
                    <a:pt x="4" y="116"/>
                  </a:lnTo>
                  <a:lnTo>
                    <a:pt x="0" y="152"/>
                  </a:lnTo>
                  <a:lnTo>
                    <a:pt x="2" y="192"/>
                  </a:lnTo>
                  <a:lnTo>
                    <a:pt x="11" y="234"/>
                  </a:lnTo>
                  <a:lnTo>
                    <a:pt x="32" y="278"/>
                  </a:lnTo>
                  <a:lnTo>
                    <a:pt x="61" y="318"/>
                  </a:lnTo>
                  <a:lnTo>
                    <a:pt x="101" y="360"/>
                  </a:lnTo>
                  <a:lnTo>
                    <a:pt x="142" y="398"/>
                  </a:lnTo>
                  <a:lnTo>
                    <a:pt x="192" y="434"/>
                  </a:lnTo>
                  <a:lnTo>
                    <a:pt x="243" y="470"/>
                  </a:lnTo>
                  <a:lnTo>
                    <a:pt x="296" y="502"/>
                  </a:lnTo>
                  <a:lnTo>
                    <a:pt x="348" y="529"/>
                  </a:lnTo>
                  <a:lnTo>
                    <a:pt x="397" y="557"/>
                  </a:lnTo>
                  <a:lnTo>
                    <a:pt x="445" y="580"/>
                  </a:lnTo>
                  <a:lnTo>
                    <a:pt x="487" y="599"/>
                  </a:lnTo>
                  <a:lnTo>
                    <a:pt x="523" y="614"/>
                  </a:lnTo>
                  <a:lnTo>
                    <a:pt x="549" y="628"/>
                  </a:lnTo>
                  <a:lnTo>
                    <a:pt x="566" y="635"/>
                  </a:lnTo>
                  <a:lnTo>
                    <a:pt x="574" y="637"/>
                  </a:lnTo>
                  <a:lnTo>
                    <a:pt x="576" y="637"/>
                  </a:lnTo>
                  <a:lnTo>
                    <a:pt x="584" y="641"/>
                  </a:lnTo>
                  <a:lnTo>
                    <a:pt x="595" y="645"/>
                  </a:lnTo>
                  <a:lnTo>
                    <a:pt x="610" y="650"/>
                  </a:lnTo>
                  <a:lnTo>
                    <a:pt x="627" y="656"/>
                  </a:lnTo>
                  <a:lnTo>
                    <a:pt x="650" y="662"/>
                  </a:lnTo>
                  <a:lnTo>
                    <a:pt x="673" y="669"/>
                  </a:lnTo>
                  <a:lnTo>
                    <a:pt x="700" y="679"/>
                  </a:lnTo>
                  <a:lnTo>
                    <a:pt x="724" y="687"/>
                  </a:lnTo>
                  <a:lnTo>
                    <a:pt x="753" y="692"/>
                  </a:lnTo>
                  <a:lnTo>
                    <a:pt x="777" y="700"/>
                  </a:lnTo>
                  <a:lnTo>
                    <a:pt x="806" y="707"/>
                  </a:lnTo>
                  <a:lnTo>
                    <a:pt x="831" y="713"/>
                  </a:lnTo>
                  <a:lnTo>
                    <a:pt x="855" y="719"/>
                  </a:lnTo>
                  <a:lnTo>
                    <a:pt x="878" y="721"/>
                  </a:lnTo>
                  <a:lnTo>
                    <a:pt x="901" y="723"/>
                  </a:lnTo>
                  <a:lnTo>
                    <a:pt x="874" y="685"/>
                  </a:lnTo>
                  <a:lnTo>
                    <a:pt x="869" y="683"/>
                  </a:lnTo>
                  <a:lnTo>
                    <a:pt x="857" y="681"/>
                  </a:lnTo>
                  <a:lnTo>
                    <a:pt x="836" y="675"/>
                  </a:lnTo>
                  <a:lnTo>
                    <a:pt x="810" y="669"/>
                  </a:lnTo>
                  <a:lnTo>
                    <a:pt x="776" y="660"/>
                  </a:lnTo>
                  <a:lnTo>
                    <a:pt x="738" y="650"/>
                  </a:lnTo>
                  <a:lnTo>
                    <a:pt x="694" y="637"/>
                  </a:lnTo>
                  <a:lnTo>
                    <a:pt x="648" y="624"/>
                  </a:lnTo>
                  <a:lnTo>
                    <a:pt x="599" y="605"/>
                  </a:lnTo>
                  <a:lnTo>
                    <a:pt x="545" y="586"/>
                  </a:lnTo>
                  <a:lnTo>
                    <a:pt x="492" y="565"/>
                  </a:lnTo>
                  <a:lnTo>
                    <a:pt x="439" y="538"/>
                  </a:lnTo>
                  <a:lnTo>
                    <a:pt x="382" y="512"/>
                  </a:lnTo>
                  <a:lnTo>
                    <a:pt x="329" y="481"/>
                  </a:lnTo>
                  <a:lnTo>
                    <a:pt x="277" y="449"/>
                  </a:lnTo>
                  <a:lnTo>
                    <a:pt x="228" y="413"/>
                  </a:lnTo>
                  <a:lnTo>
                    <a:pt x="184" y="375"/>
                  </a:lnTo>
                  <a:lnTo>
                    <a:pt x="150" y="341"/>
                  </a:lnTo>
                  <a:lnTo>
                    <a:pt x="123" y="306"/>
                  </a:lnTo>
                  <a:lnTo>
                    <a:pt x="102" y="278"/>
                  </a:lnTo>
                  <a:lnTo>
                    <a:pt x="89" y="247"/>
                  </a:lnTo>
                  <a:lnTo>
                    <a:pt x="82" y="221"/>
                  </a:lnTo>
                  <a:lnTo>
                    <a:pt x="78" y="198"/>
                  </a:lnTo>
                  <a:lnTo>
                    <a:pt x="80" y="177"/>
                  </a:lnTo>
                  <a:lnTo>
                    <a:pt x="82" y="156"/>
                  </a:lnTo>
                  <a:lnTo>
                    <a:pt x="87" y="141"/>
                  </a:lnTo>
                  <a:lnTo>
                    <a:pt x="93" y="126"/>
                  </a:lnTo>
                  <a:lnTo>
                    <a:pt x="102" y="114"/>
                  </a:lnTo>
                  <a:lnTo>
                    <a:pt x="108" y="105"/>
                  </a:lnTo>
                  <a:lnTo>
                    <a:pt x="116" y="97"/>
                  </a:lnTo>
                  <a:lnTo>
                    <a:pt x="120" y="93"/>
                  </a:lnTo>
                  <a:lnTo>
                    <a:pt x="121" y="93"/>
                  </a:lnTo>
                  <a:lnTo>
                    <a:pt x="123" y="92"/>
                  </a:lnTo>
                  <a:lnTo>
                    <a:pt x="129" y="90"/>
                  </a:lnTo>
                  <a:lnTo>
                    <a:pt x="135" y="84"/>
                  </a:lnTo>
                  <a:lnTo>
                    <a:pt x="148" y="78"/>
                  </a:lnTo>
                  <a:lnTo>
                    <a:pt x="161" y="73"/>
                  </a:lnTo>
                  <a:lnTo>
                    <a:pt x="180" y="67"/>
                  </a:lnTo>
                  <a:lnTo>
                    <a:pt x="203" y="61"/>
                  </a:lnTo>
                  <a:lnTo>
                    <a:pt x="228" y="57"/>
                  </a:lnTo>
                  <a:lnTo>
                    <a:pt x="256" y="54"/>
                  </a:lnTo>
                  <a:lnTo>
                    <a:pt x="291" y="54"/>
                  </a:lnTo>
                  <a:lnTo>
                    <a:pt x="327" y="54"/>
                  </a:lnTo>
                  <a:lnTo>
                    <a:pt x="369" y="59"/>
                  </a:lnTo>
                  <a:lnTo>
                    <a:pt x="412" y="65"/>
                  </a:lnTo>
                  <a:lnTo>
                    <a:pt x="464" y="76"/>
                  </a:lnTo>
                  <a:lnTo>
                    <a:pt x="515" y="93"/>
                  </a:lnTo>
                  <a:lnTo>
                    <a:pt x="574" y="114"/>
                  </a:lnTo>
                  <a:lnTo>
                    <a:pt x="629" y="135"/>
                  </a:lnTo>
                  <a:lnTo>
                    <a:pt x="682" y="158"/>
                  </a:lnTo>
                  <a:lnTo>
                    <a:pt x="728" y="179"/>
                  </a:lnTo>
                  <a:lnTo>
                    <a:pt x="770" y="202"/>
                  </a:lnTo>
                  <a:lnTo>
                    <a:pt x="808" y="223"/>
                  </a:lnTo>
                  <a:lnTo>
                    <a:pt x="842" y="244"/>
                  </a:lnTo>
                  <a:lnTo>
                    <a:pt x="871" y="265"/>
                  </a:lnTo>
                  <a:lnTo>
                    <a:pt x="897" y="284"/>
                  </a:lnTo>
                  <a:lnTo>
                    <a:pt x="918" y="301"/>
                  </a:lnTo>
                  <a:lnTo>
                    <a:pt x="935" y="316"/>
                  </a:lnTo>
                  <a:lnTo>
                    <a:pt x="950" y="329"/>
                  </a:lnTo>
                  <a:lnTo>
                    <a:pt x="964" y="343"/>
                  </a:lnTo>
                  <a:lnTo>
                    <a:pt x="971" y="352"/>
                  </a:lnTo>
                  <a:lnTo>
                    <a:pt x="979" y="360"/>
                  </a:lnTo>
                  <a:lnTo>
                    <a:pt x="981" y="363"/>
                  </a:lnTo>
                  <a:lnTo>
                    <a:pt x="983" y="365"/>
                  </a:lnTo>
                  <a:lnTo>
                    <a:pt x="985" y="369"/>
                  </a:lnTo>
                  <a:lnTo>
                    <a:pt x="989" y="375"/>
                  </a:lnTo>
                  <a:lnTo>
                    <a:pt x="994" y="382"/>
                  </a:lnTo>
                  <a:lnTo>
                    <a:pt x="998" y="390"/>
                  </a:lnTo>
                  <a:lnTo>
                    <a:pt x="1006" y="400"/>
                  </a:lnTo>
                  <a:lnTo>
                    <a:pt x="1013" y="411"/>
                  </a:lnTo>
                  <a:lnTo>
                    <a:pt x="1019" y="424"/>
                  </a:lnTo>
                  <a:lnTo>
                    <a:pt x="1025" y="436"/>
                  </a:lnTo>
                  <a:lnTo>
                    <a:pt x="1032" y="451"/>
                  </a:lnTo>
                  <a:lnTo>
                    <a:pt x="1036" y="464"/>
                  </a:lnTo>
                  <a:lnTo>
                    <a:pt x="1042" y="477"/>
                  </a:lnTo>
                  <a:lnTo>
                    <a:pt x="1044" y="493"/>
                  </a:lnTo>
                  <a:lnTo>
                    <a:pt x="1046" y="506"/>
                  </a:lnTo>
                  <a:lnTo>
                    <a:pt x="1046" y="521"/>
                  </a:lnTo>
                  <a:lnTo>
                    <a:pt x="1046" y="535"/>
                  </a:lnTo>
                  <a:lnTo>
                    <a:pt x="1040" y="542"/>
                  </a:lnTo>
                  <a:lnTo>
                    <a:pt x="1036" y="550"/>
                  </a:lnTo>
                  <a:lnTo>
                    <a:pt x="1030" y="557"/>
                  </a:lnTo>
                  <a:lnTo>
                    <a:pt x="1025" y="565"/>
                  </a:lnTo>
                  <a:lnTo>
                    <a:pt x="1015" y="569"/>
                  </a:lnTo>
                  <a:lnTo>
                    <a:pt x="1006" y="574"/>
                  </a:lnTo>
                  <a:lnTo>
                    <a:pt x="992" y="578"/>
                  </a:lnTo>
                  <a:lnTo>
                    <a:pt x="981" y="584"/>
                  </a:lnTo>
                  <a:lnTo>
                    <a:pt x="964" y="586"/>
                  </a:lnTo>
                  <a:lnTo>
                    <a:pt x="947" y="586"/>
                  </a:lnTo>
                  <a:lnTo>
                    <a:pt x="926" y="586"/>
                  </a:lnTo>
                  <a:lnTo>
                    <a:pt x="905" y="586"/>
                  </a:lnTo>
                  <a:lnTo>
                    <a:pt x="880" y="582"/>
                  </a:lnTo>
                  <a:lnTo>
                    <a:pt x="854" y="578"/>
                  </a:lnTo>
                  <a:lnTo>
                    <a:pt x="825" y="573"/>
                  </a:lnTo>
                  <a:lnTo>
                    <a:pt x="795" y="567"/>
                  </a:lnTo>
                  <a:lnTo>
                    <a:pt x="793" y="565"/>
                  </a:lnTo>
                  <a:lnTo>
                    <a:pt x="783" y="563"/>
                  </a:lnTo>
                  <a:lnTo>
                    <a:pt x="777" y="561"/>
                  </a:lnTo>
                  <a:lnTo>
                    <a:pt x="772" y="559"/>
                  </a:lnTo>
                  <a:lnTo>
                    <a:pt x="764" y="555"/>
                  </a:lnTo>
                  <a:lnTo>
                    <a:pt x="758" y="554"/>
                  </a:lnTo>
                  <a:lnTo>
                    <a:pt x="749" y="550"/>
                  </a:lnTo>
                  <a:lnTo>
                    <a:pt x="743" y="546"/>
                  </a:lnTo>
                  <a:lnTo>
                    <a:pt x="736" y="540"/>
                  </a:lnTo>
                  <a:lnTo>
                    <a:pt x="730" y="536"/>
                  </a:lnTo>
                  <a:lnTo>
                    <a:pt x="722" y="529"/>
                  </a:lnTo>
                  <a:lnTo>
                    <a:pt x="717" y="523"/>
                  </a:lnTo>
                  <a:lnTo>
                    <a:pt x="713" y="515"/>
                  </a:lnTo>
                  <a:lnTo>
                    <a:pt x="709" y="510"/>
                  </a:lnTo>
                  <a:lnTo>
                    <a:pt x="861" y="365"/>
                  </a:lnTo>
                  <a:lnTo>
                    <a:pt x="783" y="325"/>
                  </a:lnTo>
                  <a:lnTo>
                    <a:pt x="745" y="348"/>
                  </a:lnTo>
                  <a:lnTo>
                    <a:pt x="745" y="348"/>
                  </a:lnTo>
                  <a:close/>
                </a:path>
              </a:pathLst>
            </a:custGeom>
            <a:solidFill>
              <a:srgbClr val="000000"/>
            </a:solidFill>
            <a:ln w="9525">
              <a:noFill/>
              <a:round/>
              <a:headEnd/>
              <a:tailEnd/>
            </a:ln>
          </p:spPr>
          <p:txBody>
            <a:bodyPr>
              <a:prstTxWarp prst="textNoShape">
                <a:avLst/>
              </a:prstTxWarp>
            </a:bodyPr>
            <a:lstStyle/>
            <a:p>
              <a:endParaRPr lang="es-MX"/>
            </a:p>
          </p:txBody>
        </p:sp>
        <p:sp>
          <p:nvSpPr>
            <p:cNvPr id="131101" name="Freeform 29"/>
            <p:cNvSpPr>
              <a:spLocks/>
            </p:cNvSpPr>
            <p:nvPr/>
          </p:nvSpPr>
          <p:spPr bwMode="auto">
            <a:xfrm>
              <a:off x="3038" y="1739"/>
              <a:ext cx="171" cy="106"/>
            </a:xfrm>
            <a:custGeom>
              <a:avLst/>
              <a:gdLst/>
              <a:ahLst/>
              <a:cxnLst>
                <a:cxn ang="0">
                  <a:pos x="340" y="141"/>
                </a:cxn>
                <a:cxn ang="0">
                  <a:pos x="342" y="131"/>
                </a:cxn>
                <a:cxn ang="0">
                  <a:pos x="338" y="120"/>
                </a:cxn>
                <a:cxn ang="0">
                  <a:pos x="332" y="108"/>
                </a:cxn>
                <a:cxn ang="0">
                  <a:pos x="321" y="93"/>
                </a:cxn>
                <a:cxn ang="0">
                  <a:pos x="306" y="78"/>
                </a:cxn>
                <a:cxn ang="0">
                  <a:pos x="281" y="59"/>
                </a:cxn>
                <a:cxn ang="0">
                  <a:pos x="254" y="40"/>
                </a:cxn>
                <a:cxn ang="0">
                  <a:pos x="228" y="26"/>
                </a:cxn>
                <a:cxn ang="0">
                  <a:pos x="199" y="15"/>
                </a:cxn>
                <a:cxn ang="0">
                  <a:pos x="171" y="6"/>
                </a:cxn>
                <a:cxn ang="0">
                  <a:pos x="142" y="0"/>
                </a:cxn>
                <a:cxn ang="0">
                  <a:pos x="117" y="0"/>
                </a:cxn>
                <a:cxn ang="0">
                  <a:pos x="93" y="2"/>
                </a:cxn>
                <a:cxn ang="0">
                  <a:pos x="72" y="7"/>
                </a:cxn>
                <a:cxn ang="0">
                  <a:pos x="51" y="15"/>
                </a:cxn>
                <a:cxn ang="0">
                  <a:pos x="32" y="25"/>
                </a:cxn>
                <a:cxn ang="0">
                  <a:pos x="17" y="38"/>
                </a:cxn>
                <a:cxn ang="0">
                  <a:pos x="5" y="55"/>
                </a:cxn>
                <a:cxn ang="0">
                  <a:pos x="0" y="72"/>
                </a:cxn>
                <a:cxn ang="0">
                  <a:pos x="1" y="91"/>
                </a:cxn>
                <a:cxn ang="0">
                  <a:pos x="11" y="116"/>
                </a:cxn>
                <a:cxn ang="0">
                  <a:pos x="30" y="141"/>
                </a:cxn>
                <a:cxn ang="0">
                  <a:pos x="57" y="163"/>
                </a:cxn>
                <a:cxn ang="0">
                  <a:pos x="89" y="182"/>
                </a:cxn>
                <a:cxn ang="0">
                  <a:pos x="121" y="196"/>
                </a:cxn>
                <a:cxn ang="0">
                  <a:pos x="159" y="207"/>
                </a:cxn>
                <a:cxn ang="0">
                  <a:pos x="193" y="211"/>
                </a:cxn>
                <a:cxn ang="0">
                  <a:pos x="228" y="213"/>
                </a:cxn>
                <a:cxn ang="0">
                  <a:pos x="258" y="209"/>
                </a:cxn>
                <a:cxn ang="0">
                  <a:pos x="275" y="201"/>
                </a:cxn>
                <a:cxn ang="0">
                  <a:pos x="289" y="188"/>
                </a:cxn>
                <a:cxn ang="0">
                  <a:pos x="302" y="179"/>
                </a:cxn>
                <a:cxn ang="0">
                  <a:pos x="313" y="167"/>
                </a:cxn>
                <a:cxn ang="0">
                  <a:pos x="323" y="156"/>
                </a:cxn>
                <a:cxn ang="0">
                  <a:pos x="338" y="144"/>
                </a:cxn>
                <a:cxn ang="0">
                  <a:pos x="340" y="142"/>
                </a:cxn>
              </a:cxnLst>
              <a:rect l="0" t="0" r="r" b="b"/>
              <a:pathLst>
                <a:path w="342" h="213">
                  <a:moveTo>
                    <a:pt x="340" y="142"/>
                  </a:moveTo>
                  <a:lnTo>
                    <a:pt x="340" y="141"/>
                  </a:lnTo>
                  <a:lnTo>
                    <a:pt x="342" y="137"/>
                  </a:lnTo>
                  <a:lnTo>
                    <a:pt x="342" y="131"/>
                  </a:lnTo>
                  <a:lnTo>
                    <a:pt x="342" y="123"/>
                  </a:lnTo>
                  <a:lnTo>
                    <a:pt x="338" y="120"/>
                  </a:lnTo>
                  <a:lnTo>
                    <a:pt x="336" y="114"/>
                  </a:lnTo>
                  <a:lnTo>
                    <a:pt x="332" y="108"/>
                  </a:lnTo>
                  <a:lnTo>
                    <a:pt x="328" y="101"/>
                  </a:lnTo>
                  <a:lnTo>
                    <a:pt x="321" y="93"/>
                  </a:lnTo>
                  <a:lnTo>
                    <a:pt x="315" y="85"/>
                  </a:lnTo>
                  <a:lnTo>
                    <a:pt x="306" y="78"/>
                  </a:lnTo>
                  <a:lnTo>
                    <a:pt x="296" y="68"/>
                  </a:lnTo>
                  <a:lnTo>
                    <a:pt x="281" y="59"/>
                  </a:lnTo>
                  <a:lnTo>
                    <a:pt x="268" y="49"/>
                  </a:lnTo>
                  <a:lnTo>
                    <a:pt x="254" y="40"/>
                  </a:lnTo>
                  <a:lnTo>
                    <a:pt x="243" y="34"/>
                  </a:lnTo>
                  <a:lnTo>
                    <a:pt x="228" y="26"/>
                  </a:lnTo>
                  <a:lnTo>
                    <a:pt x="214" y="21"/>
                  </a:lnTo>
                  <a:lnTo>
                    <a:pt x="199" y="15"/>
                  </a:lnTo>
                  <a:lnTo>
                    <a:pt x="186" y="11"/>
                  </a:lnTo>
                  <a:lnTo>
                    <a:pt x="171" y="6"/>
                  </a:lnTo>
                  <a:lnTo>
                    <a:pt x="157" y="4"/>
                  </a:lnTo>
                  <a:lnTo>
                    <a:pt x="142" y="0"/>
                  </a:lnTo>
                  <a:lnTo>
                    <a:pt x="131" y="0"/>
                  </a:lnTo>
                  <a:lnTo>
                    <a:pt x="117" y="0"/>
                  </a:lnTo>
                  <a:lnTo>
                    <a:pt x="104" y="0"/>
                  </a:lnTo>
                  <a:lnTo>
                    <a:pt x="93" y="2"/>
                  </a:lnTo>
                  <a:lnTo>
                    <a:pt x="83" y="6"/>
                  </a:lnTo>
                  <a:lnTo>
                    <a:pt x="72" y="7"/>
                  </a:lnTo>
                  <a:lnTo>
                    <a:pt x="62" y="9"/>
                  </a:lnTo>
                  <a:lnTo>
                    <a:pt x="51" y="15"/>
                  </a:lnTo>
                  <a:lnTo>
                    <a:pt x="41" y="19"/>
                  </a:lnTo>
                  <a:lnTo>
                    <a:pt x="32" y="25"/>
                  </a:lnTo>
                  <a:lnTo>
                    <a:pt x="24" y="32"/>
                  </a:lnTo>
                  <a:lnTo>
                    <a:pt x="17" y="38"/>
                  </a:lnTo>
                  <a:lnTo>
                    <a:pt x="11" y="47"/>
                  </a:lnTo>
                  <a:lnTo>
                    <a:pt x="5" y="55"/>
                  </a:lnTo>
                  <a:lnTo>
                    <a:pt x="1" y="63"/>
                  </a:lnTo>
                  <a:lnTo>
                    <a:pt x="0" y="72"/>
                  </a:lnTo>
                  <a:lnTo>
                    <a:pt x="0" y="83"/>
                  </a:lnTo>
                  <a:lnTo>
                    <a:pt x="1" y="91"/>
                  </a:lnTo>
                  <a:lnTo>
                    <a:pt x="5" y="104"/>
                  </a:lnTo>
                  <a:lnTo>
                    <a:pt x="11" y="116"/>
                  </a:lnTo>
                  <a:lnTo>
                    <a:pt x="20" y="129"/>
                  </a:lnTo>
                  <a:lnTo>
                    <a:pt x="30" y="141"/>
                  </a:lnTo>
                  <a:lnTo>
                    <a:pt x="43" y="154"/>
                  </a:lnTo>
                  <a:lnTo>
                    <a:pt x="57" y="163"/>
                  </a:lnTo>
                  <a:lnTo>
                    <a:pt x="72" y="173"/>
                  </a:lnTo>
                  <a:lnTo>
                    <a:pt x="89" y="182"/>
                  </a:lnTo>
                  <a:lnTo>
                    <a:pt x="104" y="190"/>
                  </a:lnTo>
                  <a:lnTo>
                    <a:pt x="121" y="196"/>
                  </a:lnTo>
                  <a:lnTo>
                    <a:pt x="140" y="203"/>
                  </a:lnTo>
                  <a:lnTo>
                    <a:pt x="159" y="207"/>
                  </a:lnTo>
                  <a:lnTo>
                    <a:pt x="176" y="209"/>
                  </a:lnTo>
                  <a:lnTo>
                    <a:pt x="193" y="211"/>
                  </a:lnTo>
                  <a:lnTo>
                    <a:pt x="213" y="213"/>
                  </a:lnTo>
                  <a:lnTo>
                    <a:pt x="228" y="213"/>
                  </a:lnTo>
                  <a:lnTo>
                    <a:pt x="245" y="211"/>
                  </a:lnTo>
                  <a:lnTo>
                    <a:pt x="258" y="209"/>
                  </a:lnTo>
                  <a:lnTo>
                    <a:pt x="271" y="207"/>
                  </a:lnTo>
                  <a:lnTo>
                    <a:pt x="275" y="201"/>
                  </a:lnTo>
                  <a:lnTo>
                    <a:pt x="285" y="194"/>
                  </a:lnTo>
                  <a:lnTo>
                    <a:pt x="289" y="188"/>
                  </a:lnTo>
                  <a:lnTo>
                    <a:pt x="296" y="182"/>
                  </a:lnTo>
                  <a:lnTo>
                    <a:pt x="302" y="179"/>
                  </a:lnTo>
                  <a:lnTo>
                    <a:pt x="308" y="173"/>
                  </a:lnTo>
                  <a:lnTo>
                    <a:pt x="313" y="167"/>
                  </a:lnTo>
                  <a:lnTo>
                    <a:pt x="319" y="160"/>
                  </a:lnTo>
                  <a:lnTo>
                    <a:pt x="323" y="156"/>
                  </a:lnTo>
                  <a:lnTo>
                    <a:pt x="330" y="150"/>
                  </a:lnTo>
                  <a:lnTo>
                    <a:pt x="338" y="144"/>
                  </a:lnTo>
                  <a:lnTo>
                    <a:pt x="340" y="142"/>
                  </a:lnTo>
                  <a:lnTo>
                    <a:pt x="340" y="142"/>
                  </a:lnTo>
                  <a:close/>
                </a:path>
              </a:pathLst>
            </a:custGeom>
            <a:solidFill>
              <a:srgbClr val="FFFFFF"/>
            </a:solidFill>
            <a:ln w="9525">
              <a:noFill/>
              <a:round/>
              <a:headEnd/>
              <a:tailEnd/>
            </a:ln>
          </p:spPr>
          <p:txBody>
            <a:bodyPr>
              <a:prstTxWarp prst="textNoShape">
                <a:avLst/>
              </a:prstTxWarp>
            </a:bodyPr>
            <a:lstStyle/>
            <a:p>
              <a:endParaRPr lang="es-MX"/>
            </a:p>
          </p:txBody>
        </p:sp>
        <p:sp>
          <p:nvSpPr>
            <p:cNvPr id="131102" name="Freeform 30"/>
            <p:cNvSpPr>
              <a:spLocks/>
            </p:cNvSpPr>
            <p:nvPr/>
          </p:nvSpPr>
          <p:spPr bwMode="auto">
            <a:xfrm>
              <a:off x="2830" y="1747"/>
              <a:ext cx="61" cy="137"/>
            </a:xfrm>
            <a:custGeom>
              <a:avLst/>
              <a:gdLst/>
              <a:ahLst/>
              <a:cxnLst>
                <a:cxn ang="0">
                  <a:pos x="89" y="0"/>
                </a:cxn>
                <a:cxn ang="0">
                  <a:pos x="0" y="226"/>
                </a:cxn>
                <a:cxn ang="0">
                  <a:pos x="29" y="276"/>
                </a:cxn>
                <a:cxn ang="0">
                  <a:pos x="122" y="46"/>
                </a:cxn>
                <a:cxn ang="0">
                  <a:pos x="89" y="0"/>
                </a:cxn>
                <a:cxn ang="0">
                  <a:pos x="89" y="0"/>
                </a:cxn>
              </a:cxnLst>
              <a:rect l="0" t="0" r="r" b="b"/>
              <a:pathLst>
                <a:path w="122" h="276">
                  <a:moveTo>
                    <a:pt x="89" y="0"/>
                  </a:moveTo>
                  <a:lnTo>
                    <a:pt x="0" y="226"/>
                  </a:lnTo>
                  <a:lnTo>
                    <a:pt x="29" y="276"/>
                  </a:lnTo>
                  <a:lnTo>
                    <a:pt x="122" y="46"/>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31103" name="Freeform 31"/>
            <p:cNvSpPr>
              <a:spLocks/>
            </p:cNvSpPr>
            <p:nvPr/>
          </p:nvSpPr>
          <p:spPr bwMode="auto">
            <a:xfrm>
              <a:off x="2862" y="1789"/>
              <a:ext cx="59" cy="139"/>
            </a:xfrm>
            <a:custGeom>
              <a:avLst/>
              <a:gdLst/>
              <a:ahLst/>
              <a:cxnLst>
                <a:cxn ang="0">
                  <a:pos x="87" y="0"/>
                </a:cxn>
                <a:cxn ang="0">
                  <a:pos x="0" y="228"/>
                </a:cxn>
                <a:cxn ang="0">
                  <a:pos x="24" y="277"/>
                </a:cxn>
                <a:cxn ang="0">
                  <a:pos x="118" y="49"/>
                </a:cxn>
                <a:cxn ang="0">
                  <a:pos x="87" y="0"/>
                </a:cxn>
                <a:cxn ang="0">
                  <a:pos x="87" y="0"/>
                </a:cxn>
              </a:cxnLst>
              <a:rect l="0" t="0" r="r" b="b"/>
              <a:pathLst>
                <a:path w="118" h="277">
                  <a:moveTo>
                    <a:pt x="87" y="0"/>
                  </a:moveTo>
                  <a:lnTo>
                    <a:pt x="0" y="228"/>
                  </a:lnTo>
                  <a:lnTo>
                    <a:pt x="24" y="277"/>
                  </a:lnTo>
                  <a:lnTo>
                    <a:pt x="118" y="49"/>
                  </a:lnTo>
                  <a:lnTo>
                    <a:pt x="87" y="0"/>
                  </a:lnTo>
                  <a:lnTo>
                    <a:pt x="87" y="0"/>
                  </a:lnTo>
                  <a:close/>
                </a:path>
              </a:pathLst>
            </a:custGeom>
            <a:solidFill>
              <a:srgbClr val="000000"/>
            </a:solidFill>
            <a:ln w="9525">
              <a:noFill/>
              <a:round/>
              <a:headEnd/>
              <a:tailEnd/>
            </a:ln>
          </p:spPr>
          <p:txBody>
            <a:bodyPr>
              <a:prstTxWarp prst="textNoShape">
                <a:avLst/>
              </a:prstTxWarp>
            </a:bodyPr>
            <a:lstStyle/>
            <a:p>
              <a:endParaRPr lang="es-MX"/>
            </a:p>
          </p:txBody>
        </p:sp>
        <p:sp>
          <p:nvSpPr>
            <p:cNvPr id="131104" name="Freeform 32"/>
            <p:cNvSpPr>
              <a:spLocks/>
            </p:cNvSpPr>
            <p:nvPr/>
          </p:nvSpPr>
          <p:spPr bwMode="auto">
            <a:xfrm>
              <a:off x="2892" y="1822"/>
              <a:ext cx="62" cy="124"/>
            </a:xfrm>
            <a:custGeom>
              <a:avLst/>
              <a:gdLst/>
              <a:ahLst/>
              <a:cxnLst>
                <a:cxn ang="0">
                  <a:pos x="89" y="0"/>
                </a:cxn>
                <a:cxn ang="0">
                  <a:pos x="0" y="223"/>
                </a:cxn>
                <a:cxn ang="0">
                  <a:pos x="38" y="249"/>
                </a:cxn>
                <a:cxn ang="0">
                  <a:pos x="123" y="33"/>
                </a:cxn>
                <a:cxn ang="0">
                  <a:pos x="89" y="0"/>
                </a:cxn>
                <a:cxn ang="0">
                  <a:pos x="89" y="0"/>
                </a:cxn>
              </a:cxnLst>
              <a:rect l="0" t="0" r="r" b="b"/>
              <a:pathLst>
                <a:path w="123" h="249">
                  <a:moveTo>
                    <a:pt x="89" y="0"/>
                  </a:moveTo>
                  <a:lnTo>
                    <a:pt x="0" y="223"/>
                  </a:lnTo>
                  <a:lnTo>
                    <a:pt x="38" y="249"/>
                  </a:lnTo>
                  <a:lnTo>
                    <a:pt x="123" y="33"/>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31105" name="Freeform 33"/>
            <p:cNvSpPr>
              <a:spLocks/>
            </p:cNvSpPr>
            <p:nvPr/>
          </p:nvSpPr>
          <p:spPr bwMode="auto">
            <a:xfrm>
              <a:off x="3080" y="1926"/>
              <a:ext cx="64" cy="112"/>
            </a:xfrm>
            <a:custGeom>
              <a:avLst/>
              <a:gdLst/>
              <a:ahLst/>
              <a:cxnLst>
                <a:cxn ang="0">
                  <a:pos x="90" y="0"/>
                </a:cxn>
                <a:cxn ang="0">
                  <a:pos x="0" y="215"/>
                </a:cxn>
                <a:cxn ang="0">
                  <a:pos x="36" y="225"/>
                </a:cxn>
                <a:cxn ang="0">
                  <a:pos x="128" y="14"/>
                </a:cxn>
                <a:cxn ang="0">
                  <a:pos x="90" y="0"/>
                </a:cxn>
                <a:cxn ang="0">
                  <a:pos x="90" y="0"/>
                </a:cxn>
              </a:cxnLst>
              <a:rect l="0" t="0" r="r" b="b"/>
              <a:pathLst>
                <a:path w="128" h="225">
                  <a:moveTo>
                    <a:pt x="90" y="0"/>
                  </a:moveTo>
                  <a:lnTo>
                    <a:pt x="0" y="215"/>
                  </a:lnTo>
                  <a:lnTo>
                    <a:pt x="36" y="225"/>
                  </a:lnTo>
                  <a:lnTo>
                    <a:pt x="128" y="14"/>
                  </a:lnTo>
                  <a:lnTo>
                    <a:pt x="90" y="0"/>
                  </a:lnTo>
                  <a:lnTo>
                    <a:pt x="90" y="0"/>
                  </a:lnTo>
                  <a:close/>
                </a:path>
              </a:pathLst>
            </a:custGeom>
            <a:solidFill>
              <a:srgbClr val="000000"/>
            </a:solidFill>
            <a:ln w="9525">
              <a:noFill/>
              <a:round/>
              <a:headEnd/>
              <a:tailEnd/>
            </a:ln>
          </p:spPr>
          <p:txBody>
            <a:bodyPr>
              <a:prstTxWarp prst="textNoShape">
                <a:avLst/>
              </a:prstTxWarp>
            </a:bodyPr>
            <a:lstStyle/>
            <a:p>
              <a:endParaRPr lang="es-MX"/>
            </a:p>
          </p:txBody>
        </p:sp>
        <p:sp>
          <p:nvSpPr>
            <p:cNvPr id="131106" name="Freeform 34"/>
            <p:cNvSpPr>
              <a:spLocks/>
            </p:cNvSpPr>
            <p:nvPr/>
          </p:nvSpPr>
          <p:spPr bwMode="auto">
            <a:xfrm>
              <a:off x="3133" y="1943"/>
              <a:ext cx="64" cy="113"/>
            </a:xfrm>
            <a:custGeom>
              <a:avLst/>
              <a:gdLst/>
              <a:ahLst/>
              <a:cxnLst>
                <a:cxn ang="0">
                  <a:pos x="89" y="0"/>
                </a:cxn>
                <a:cxn ang="0">
                  <a:pos x="0" y="216"/>
                </a:cxn>
                <a:cxn ang="0">
                  <a:pos x="34" y="226"/>
                </a:cxn>
                <a:cxn ang="0">
                  <a:pos x="127" y="15"/>
                </a:cxn>
                <a:cxn ang="0">
                  <a:pos x="89" y="0"/>
                </a:cxn>
                <a:cxn ang="0">
                  <a:pos x="89" y="0"/>
                </a:cxn>
              </a:cxnLst>
              <a:rect l="0" t="0" r="r" b="b"/>
              <a:pathLst>
                <a:path w="127" h="226">
                  <a:moveTo>
                    <a:pt x="89" y="0"/>
                  </a:moveTo>
                  <a:lnTo>
                    <a:pt x="0" y="216"/>
                  </a:lnTo>
                  <a:lnTo>
                    <a:pt x="34" y="226"/>
                  </a:lnTo>
                  <a:lnTo>
                    <a:pt x="127" y="15"/>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31107" name="Freeform 35"/>
            <p:cNvSpPr>
              <a:spLocks/>
            </p:cNvSpPr>
            <p:nvPr/>
          </p:nvSpPr>
          <p:spPr bwMode="auto">
            <a:xfrm>
              <a:off x="3189" y="1960"/>
              <a:ext cx="61" cy="101"/>
            </a:xfrm>
            <a:custGeom>
              <a:avLst/>
              <a:gdLst/>
              <a:ahLst/>
              <a:cxnLst>
                <a:cxn ang="0">
                  <a:pos x="84" y="0"/>
                </a:cxn>
                <a:cxn ang="0">
                  <a:pos x="0" y="194"/>
                </a:cxn>
                <a:cxn ang="0">
                  <a:pos x="38" y="201"/>
                </a:cxn>
                <a:cxn ang="0">
                  <a:pos x="122" y="17"/>
                </a:cxn>
                <a:cxn ang="0">
                  <a:pos x="84" y="0"/>
                </a:cxn>
                <a:cxn ang="0">
                  <a:pos x="84" y="0"/>
                </a:cxn>
              </a:cxnLst>
              <a:rect l="0" t="0" r="r" b="b"/>
              <a:pathLst>
                <a:path w="122" h="201">
                  <a:moveTo>
                    <a:pt x="84" y="0"/>
                  </a:moveTo>
                  <a:lnTo>
                    <a:pt x="0" y="194"/>
                  </a:lnTo>
                  <a:lnTo>
                    <a:pt x="38" y="201"/>
                  </a:lnTo>
                  <a:lnTo>
                    <a:pt x="122" y="17"/>
                  </a:lnTo>
                  <a:lnTo>
                    <a:pt x="84" y="0"/>
                  </a:lnTo>
                  <a:lnTo>
                    <a:pt x="84" y="0"/>
                  </a:lnTo>
                  <a:close/>
                </a:path>
              </a:pathLst>
            </a:custGeom>
            <a:solidFill>
              <a:srgbClr val="000000"/>
            </a:solidFill>
            <a:ln w="9525">
              <a:noFill/>
              <a:round/>
              <a:headEnd/>
              <a:tailEnd/>
            </a:ln>
          </p:spPr>
          <p:txBody>
            <a:bodyPr>
              <a:prstTxWarp prst="textNoShape">
                <a:avLst/>
              </a:prstTxWarp>
            </a:bodyPr>
            <a:lstStyle/>
            <a:p>
              <a:endParaRPr lang="es-MX"/>
            </a:p>
          </p:txBody>
        </p:sp>
        <p:sp>
          <p:nvSpPr>
            <p:cNvPr id="131108" name="Freeform 36"/>
            <p:cNvSpPr>
              <a:spLocks/>
            </p:cNvSpPr>
            <p:nvPr/>
          </p:nvSpPr>
          <p:spPr bwMode="auto">
            <a:xfrm>
              <a:off x="2995" y="2451"/>
              <a:ext cx="125" cy="133"/>
            </a:xfrm>
            <a:custGeom>
              <a:avLst/>
              <a:gdLst/>
              <a:ahLst/>
              <a:cxnLst>
                <a:cxn ang="0">
                  <a:pos x="0" y="247"/>
                </a:cxn>
                <a:cxn ang="0">
                  <a:pos x="2" y="239"/>
                </a:cxn>
                <a:cxn ang="0">
                  <a:pos x="9" y="228"/>
                </a:cxn>
                <a:cxn ang="0">
                  <a:pos x="21" y="214"/>
                </a:cxn>
                <a:cxn ang="0">
                  <a:pos x="36" y="197"/>
                </a:cxn>
                <a:cxn ang="0">
                  <a:pos x="53" y="178"/>
                </a:cxn>
                <a:cxn ang="0">
                  <a:pos x="72" y="157"/>
                </a:cxn>
                <a:cxn ang="0">
                  <a:pos x="91" y="135"/>
                </a:cxn>
                <a:cxn ang="0">
                  <a:pos x="114" y="114"/>
                </a:cxn>
                <a:cxn ang="0">
                  <a:pos x="133" y="93"/>
                </a:cxn>
                <a:cxn ang="0">
                  <a:pos x="154" y="72"/>
                </a:cxn>
                <a:cxn ang="0">
                  <a:pos x="171" y="51"/>
                </a:cxn>
                <a:cxn ang="0">
                  <a:pos x="188" y="34"/>
                </a:cxn>
                <a:cxn ang="0">
                  <a:pos x="202" y="19"/>
                </a:cxn>
                <a:cxn ang="0">
                  <a:pos x="213" y="9"/>
                </a:cxn>
                <a:cxn ang="0">
                  <a:pos x="221" y="2"/>
                </a:cxn>
                <a:cxn ang="0">
                  <a:pos x="222" y="0"/>
                </a:cxn>
                <a:cxn ang="0">
                  <a:pos x="249" y="22"/>
                </a:cxn>
                <a:cxn ang="0">
                  <a:pos x="32" y="266"/>
                </a:cxn>
                <a:cxn ang="0">
                  <a:pos x="0" y="247"/>
                </a:cxn>
                <a:cxn ang="0">
                  <a:pos x="0" y="247"/>
                </a:cxn>
              </a:cxnLst>
              <a:rect l="0" t="0" r="r" b="b"/>
              <a:pathLst>
                <a:path w="249" h="266">
                  <a:moveTo>
                    <a:pt x="0" y="247"/>
                  </a:moveTo>
                  <a:lnTo>
                    <a:pt x="2" y="239"/>
                  </a:lnTo>
                  <a:lnTo>
                    <a:pt x="9" y="228"/>
                  </a:lnTo>
                  <a:lnTo>
                    <a:pt x="21" y="214"/>
                  </a:lnTo>
                  <a:lnTo>
                    <a:pt x="36" y="197"/>
                  </a:lnTo>
                  <a:lnTo>
                    <a:pt x="53" y="178"/>
                  </a:lnTo>
                  <a:lnTo>
                    <a:pt x="72" y="157"/>
                  </a:lnTo>
                  <a:lnTo>
                    <a:pt x="91" y="135"/>
                  </a:lnTo>
                  <a:lnTo>
                    <a:pt x="114" y="114"/>
                  </a:lnTo>
                  <a:lnTo>
                    <a:pt x="133" y="93"/>
                  </a:lnTo>
                  <a:lnTo>
                    <a:pt x="154" y="72"/>
                  </a:lnTo>
                  <a:lnTo>
                    <a:pt x="171" y="51"/>
                  </a:lnTo>
                  <a:lnTo>
                    <a:pt x="188" y="34"/>
                  </a:lnTo>
                  <a:lnTo>
                    <a:pt x="202" y="19"/>
                  </a:lnTo>
                  <a:lnTo>
                    <a:pt x="213" y="9"/>
                  </a:lnTo>
                  <a:lnTo>
                    <a:pt x="221" y="2"/>
                  </a:lnTo>
                  <a:lnTo>
                    <a:pt x="222" y="0"/>
                  </a:lnTo>
                  <a:lnTo>
                    <a:pt x="249" y="22"/>
                  </a:lnTo>
                  <a:lnTo>
                    <a:pt x="32" y="266"/>
                  </a:lnTo>
                  <a:lnTo>
                    <a:pt x="0" y="247"/>
                  </a:lnTo>
                  <a:lnTo>
                    <a:pt x="0" y="247"/>
                  </a:lnTo>
                  <a:close/>
                </a:path>
              </a:pathLst>
            </a:custGeom>
            <a:solidFill>
              <a:srgbClr val="000000"/>
            </a:solidFill>
            <a:ln w="9525">
              <a:noFill/>
              <a:round/>
              <a:headEnd/>
              <a:tailEnd/>
            </a:ln>
          </p:spPr>
          <p:txBody>
            <a:bodyPr>
              <a:prstTxWarp prst="textNoShape">
                <a:avLst/>
              </a:prstTxWarp>
            </a:bodyPr>
            <a:lstStyle/>
            <a:p>
              <a:endParaRPr lang="es-MX"/>
            </a:p>
          </p:txBody>
        </p:sp>
        <p:sp>
          <p:nvSpPr>
            <p:cNvPr id="131109" name="Freeform 37"/>
            <p:cNvSpPr>
              <a:spLocks/>
            </p:cNvSpPr>
            <p:nvPr/>
          </p:nvSpPr>
          <p:spPr bwMode="auto">
            <a:xfrm>
              <a:off x="2961" y="2036"/>
              <a:ext cx="164" cy="142"/>
            </a:xfrm>
            <a:custGeom>
              <a:avLst/>
              <a:gdLst/>
              <a:ahLst/>
              <a:cxnLst>
                <a:cxn ang="0">
                  <a:pos x="0" y="262"/>
                </a:cxn>
                <a:cxn ang="0">
                  <a:pos x="281" y="0"/>
                </a:cxn>
                <a:cxn ang="0">
                  <a:pos x="327" y="13"/>
                </a:cxn>
                <a:cxn ang="0">
                  <a:pos x="36" y="283"/>
                </a:cxn>
                <a:cxn ang="0">
                  <a:pos x="0" y="262"/>
                </a:cxn>
                <a:cxn ang="0">
                  <a:pos x="0" y="262"/>
                </a:cxn>
              </a:cxnLst>
              <a:rect l="0" t="0" r="r" b="b"/>
              <a:pathLst>
                <a:path w="327" h="283">
                  <a:moveTo>
                    <a:pt x="0" y="262"/>
                  </a:moveTo>
                  <a:lnTo>
                    <a:pt x="281" y="0"/>
                  </a:lnTo>
                  <a:lnTo>
                    <a:pt x="327" y="13"/>
                  </a:lnTo>
                  <a:lnTo>
                    <a:pt x="36" y="283"/>
                  </a:lnTo>
                  <a:lnTo>
                    <a:pt x="0" y="262"/>
                  </a:lnTo>
                  <a:lnTo>
                    <a:pt x="0" y="262"/>
                  </a:lnTo>
                  <a:close/>
                </a:path>
              </a:pathLst>
            </a:custGeom>
            <a:solidFill>
              <a:srgbClr val="000000"/>
            </a:solidFill>
            <a:ln w="9525">
              <a:noFill/>
              <a:round/>
              <a:headEnd/>
              <a:tailEnd/>
            </a:ln>
          </p:spPr>
          <p:txBody>
            <a:bodyPr>
              <a:prstTxWarp prst="textNoShape">
                <a:avLst/>
              </a:prstTxWarp>
            </a:bodyPr>
            <a:lstStyle/>
            <a:p>
              <a:endParaRPr lang="es-MX"/>
            </a:p>
          </p:txBody>
        </p:sp>
        <p:sp>
          <p:nvSpPr>
            <p:cNvPr id="131110" name="Freeform 38"/>
            <p:cNvSpPr>
              <a:spLocks/>
            </p:cNvSpPr>
            <p:nvPr/>
          </p:nvSpPr>
          <p:spPr bwMode="auto">
            <a:xfrm>
              <a:off x="2845" y="2662"/>
              <a:ext cx="104" cy="113"/>
            </a:xfrm>
            <a:custGeom>
              <a:avLst/>
              <a:gdLst/>
              <a:ahLst/>
              <a:cxnLst>
                <a:cxn ang="0">
                  <a:pos x="0" y="203"/>
                </a:cxn>
                <a:cxn ang="0">
                  <a:pos x="1" y="197"/>
                </a:cxn>
                <a:cxn ang="0">
                  <a:pos x="7" y="190"/>
                </a:cxn>
                <a:cxn ang="0">
                  <a:pos x="15" y="178"/>
                </a:cxn>
                <a:cxn ang="0">
                  <a:pos x="26" y="165"/>
                </a:cxn>
                <a:cxn ang="0">
                  <a:pos x="39" y="150"/>
                </a:cxn>
                <a:cxn ang="0">
                  <a:pos x="53" y="133"/>
                </a:cxn>
                <a:cxn ang="0">
                  <a:pos x="70" y="114"/>
                </a:cxn>
                <a:cxn ang="0">
                  <a:pos x="85" y="97"/>
                </a:cxn>
                <a:cxn ang="0">
                  <a:pos x="100" y="78"/>
                </a:cxn>
                <a:cxn ang="0">
                  <a:pos x="116" y="60"/>
                </a:cxn>
                <a:cxn ang="0">
                  <a:pos x="129" y="43"/>
                </a:cxn>
                <a:cxn ang="0">
                  <a:pos x="142" y="28"/>
                </a:cxn>
                <a:cxn ang="0">
                  <a:pos x="152" y="17"/>
                </a:cxn>
                <a:cxn ang="0">
                  <a:pos x="161" y="7"/>
                </a:cxn>
                <a:cxn ang="0">
                  <a:pos x="167" y="0"/>
                </a:cxn>
                <a:cxn ang="0">
                  <a:pos x="169" y="0"/>
                </a:cxn>
                <a:cxn ang="0">
                  <a:pos x="207" y="21"/>
                </a:cxn>
                <a:cxn ang="0">
                  <a:pos x="24" y="226"/>
                </a:cxn>
                <a:cxn ang="0">
                  <a:pos x="0" y="203"/>
                </a:cxn>
                <a:cxn ang="0">
                  <a:pos x="0" y="203"/>
                </a:cxn>
              </a:cxnLst>
              <a:rect l="0" t="0" r="r" b="b"/>
              <a:pathLst>
                <a:path w="207" h="226">
                  <a:moveTo>
                    <a:pt x="0" y="203"/>
                  </a:moveTo>
                  <a:lnTo>
                    <a:pt x="1" y="197"/>
                  </a:lnTo>
                  <a:lnTo>
                    <a:pt x="7" y="190"/>
                  </a:lnTo>
                  <a:lnTo>
                    <a:pt x="15" y="178"/>
                  </a:lnTo>
                  <a:lnTo>
                    <a:pt x="26" y="165"/>
                  </a:lnTo>
                  <a:lnTo>
                    <a:pt x="39" y="150"/>
                  </a:lnTo>
                  <a:lnTo>
                    <a:pt x="53" y="133"/>
                  </a:lnTo>
                  <a:lnTo>
                    <a:pt x="70" y="114"/>
                  </a:lnTo>
                  <a:lnTo>
                    <a:pt x="85" y="97"/>
                  </a:lnTo>
                  <a:lnTo>
                    <a:pt x="100" y="78"/>
                  </a:lnTo>
                  <a:lnTo>
                    <a:pt x="116" y="60"/>
                  </a:lnTo>
                  <a:lnTo>
                    <a:pt x="129" y="43"/>
                  </a:lnTo>
                  <a:lnTo>
                    <a:pt x="142" y="28"/>
                  </a:lnTo>
                  <a:lnTo>
                    <a:pt x="152" y="17"/>
                  </a:lnTo>
                  <a:lnTo>
                    <a:pt x="161" y="7"/>
                  </a:lnTo>
                  <a:lnTo>
                    <a:pt x="167" y="0"/>
                  </a:lnTo>
                  <a:lnTo>
                    <a:pt x="169" y="0"/>
                  </a:lnTo>
                  <a:lnTo>
                    <a:pt x="207" y="21"/>
                  </a:lnTo>
                  <a:lnTo>
                    <a:pt x="24" y="226"/>
                  </a:lnTo>
                  <a:lnTo>
                    <a:pt x="0" y="203"/>
                  </a:lnTo>
                  <a:lnTo>
                    <a:pt x="0" y="203"/>
                  </a:lnTo>
                  <a:close/>
                </a:path>
              </a:pathLst>
            </a:custGeom>
            <a:solidFill>
              <a:srgbClr val="000000"/>
            </a:solidFill>
            <a:ln w="9525">
              <a:noFill/>
              <a:round/>
              <a:headEnd/>
              <a:tailEnd/>
            </a:ln>
          </p:spPr>
          <p:txBody>
            <a:bodyPr>
              <a:prstTxWarp prst="textNoShape">
                <a:avLst/>
              </a:prstTxWarp>
            </a:bodyPr>
            <a:lstStyle/>
            <a:p>
              <a:endParaRPr lang="es-MX"/>
            </a:p>
          </p:txBody>
        </p:sp>
        <p:sp>
          <p:nvSpPr>
            <p:cNvPr id="131111" name="Freeform 39"/>
            <p:cNvSpPr>
              <a:spLocks/>
            </p:cNvSpPr>
            <p:nvPr/>
          </p:nvSpPr>
          <p:spPr bwMode="auto">
            <a:xfrm>
              <a:off x="3162" y="2286"/>
              <a:ext cx="109" cy="114"/>
            </a:xfrm>
            <a:custGeom>
              <a:avLst/>
              <a:gdLst/>
              <a:ahLst/>
              <a:cxnLst>
                <a:cxn ang="0">
                  <a:pos x="0" y="215"/>
                </a:cxn>
                <a:cxn ang="0">
                  <a:pos x="177" y="0"/>
                </a:cxn>
                <a:cxn ang="0">
                  <a:pos x="218" y="19"/>
                </a:cxn>
                <a:cxn ang="0">
                  <a:pos x="32" y="228"/>
                </a:cxn>
                <a:cxn ang="0">
                  <a:pos x="0" y="215"/>
                </a:cxn>
                <a:cxn ang="0">
                  <a:pos x="0" y="215"/>
                </a:cxn>
              </a:cxnLst>
              <a:rect l="0" t="0" r="r" b="b"/>
              <a:pathLst>
                <a:path w="218" h="228">
                  <a:moveTo>
                    <a:pt x="0" y="215"/>
                  </a:moveTo>
                  <a:lnTo>
                    <a:pt x="177" y="0"/>
                  </a:lnTo>
                  <a:lnTo>
                    <a:pt x="218" y="19"/>
                  </a:lnTo>
                  <a:lnTo>
                    <a:pt x="32" y="228"/>
                  </a:lnTo>
                  <a:lnTo>
                    <a:pt x="0" y="215"/>
                  </a:lnTo>
                  <a:lnTo>
                    <a:pt x="0" y="215"/>
                  </a:lnTo>
                  <a:close/>
                </a:path>
              </a:pathLst>
            </a:custGeom>
            <a:solidFill>
              <a:srgbClr val="000000"/>
            </a:solidFill>
            <a:ln w="9525">
              <a:noFill/>
              <a:round/>
              <a:headEnd/>
              <a:tailEnd/>
            </a:ln>
          </p:spPr>
          <p:txBody>
            <a:bodyPr>
              <a:prstTxWarp prst="textNoShape">
                <a:avLst/>
              </a:prstTxWarp>
            </a:bodyPr>
            <a:lstStyle/>
            <a:p>
              <a:endParaRPr lang="es-MX"/>
            </a:p>
          </p:txBody>
        </p:sp>
        <p:sp>
          <p:nvSpPr>
            <p:cNvPr id="131112" name="Freeform 40"/>
            <p:cNvSpPr>
              <a:spLocks/>
            </p:cNvSpPr>
            <p:nvPr/>
          </p:nvSpPr>
          <p:spPr bwMode="auto">
            <a:xfrm>
              <a:off x="2445" y="2041"/>
              <a:ext cx="280" cy="199"/>
            </a:xfrm>
            <a:custGeom>
              <a:avLst/>
              <a:gdLst/>
              <a:ahLst/>
              <a:cxnLst>
                <a:cxn ang="0">
                  <a:pos x="0" y="312"/>
                </a:cxn>
                <a:cxn ang="0">
                  <a:pos x="447" y="0"/>
                </a:cxn>
                <a:cxn ang="0">
                  <a:pos x="559" y="63"/>
                </a:cxn>
                <a:cxn ang="0">
                  <a:pos x="162" y="398"/>
                </a:cxn>
                <a:cxn ang="0">
                  <a:pos x="0" y="312"/>
                </a:cxn>
                <a:cxn ang="0">
                  <a:pos x="0" y="312"/>
                </a:cxn>
              </a:cxnLst>
              <a:rect l="0" t="0" r="r" b="b"/>
              <a:pathLst>
                <a:path w="559" h="398">
                  <a:moveTo>
                    <a:pt x="0" y="312"/>
                  </a:moveTo>
                  <a:lnTo>
                    <a:pt x="447" y="0"/>
                  </a:lnTo>
                  <a:lnTo>
                    <a:pt x="559" y="63"/>
                  </a:lnTo>
                  <a:lnTo>
                    <a:pt x="162" y="398"/>
                  </a:lnTo>
                  <a:lnTo>
                    <a:pt x="0" y="312"/>
                  </a:lnTo>
                  <a:lnTo>
                    <a:pt x="0" y="312"/>
                  </a:lnTo>
                  <a:close/>
                </a:path>
              </a:pathLst>
            </a:custGeom>
            <a:solidFill>
              <a:srgbClr val="000000"/>
            </a:solidFill>
            <a:ln w="9525">
              <a:noFill/>
              <a:round/>
              <a:headEnd/>
              <a:tailEnd/>
            </a:ln>
          </p:spPr>
          <p:txBody>
            <a:bodyPr>
              <a:prstTxWarp prst="textNoShape">
                <a:avLst/>
              </a:prstTxWarp>
            </a:bodyPr>
            <a:lstStyle/>
            <a:p>
              <a:endParaRPr lang="es-MX"/>
            </a:p>
          </p:txBody>
        </p:sp>
        <p:sp>
          <p:nvSpPr>
            <p:cNvPr id="131113" name="Freeform 41"/>
            <p:cNvSpPr>
              <a:spLocks/>
            </p:cNvSpPr>
            <p:nvPr/>
          </p:nvSpPr>
          <p:spPr bwMode="auto">
            <a:xfrm>
              <a:off x="2953" y="2686"/>
              <a:ext cx="31" cy="31"/>
            </a:xfrm>
            <a:custGeom>
              <a:avLst/>
              <a:gdLst/>
              <a:ahLst/>
              <a:cxnLst>
                <a:cxn ang="0">
                  <a:pos x="33" y="63"/>
                </a:cxn>
                <a:cxn ang="0">
                  <a:pos x="37" y="63"/>
                </a:cxn>
                <a:cxn ang="0">
                  <a:pos x="44" y="61"/>
                </a:cxn>
                <a:cxn ang="0">
                  <a:pos x="48" y="57"/>
                </a:cxn>
                <a:cxn ang="0">
                  <a:pos x="54" y="53"/>
                </a:cxn>
                <a:cxn ang="0">
                  <a:pos x="57" y="50"/>
                </a:cxn>
                <a:cxn ang="0">
                  <a:pos x="61" y="44"/>
                </a:cxn>
                <a:cxn ang="0">
                  <a:pos x="63" y="36"/>
                </a:cxn>
                <a:cxn ang="0">
                  <a:pos x="63" y="31"/>
                </a:cxn>
                <a:cxn ang="0">
                  <a:pos x="63" y="25"/>
                </a:cxn>
                <a:cxn ang="0">
                  <a:pos x="61" y="17"/>
                </a:cxn>
                <a:cxn ang="0">
                  <a:pos x="57" y="12"/>
                </a:cxn>
                <a:cxn ang="0">
                  <a:pos x="54" y="10"/>
                </a:cxn>
                <a:cxn ang="0">
                  <a:pos x="48" y="4"/>
                </a:cxn>
                <a:cxn ang="0">
                  <a:pos x="44" y="2"/>
                </a:cxn>
                <a:cxn ang="0">
                  <a:pos x="37" y="0"/>
                </a:cxn>
                <a:cxn ang="0">
                  <a:pos x="33" y="0"/>
                </a:cxn>
                <a:cxn ang="0">
                  <a:pos x="25" y="0"/>
                </a:cxn>
                <a:cxn ang="0">
                  <a:pos x="18" y="2"/>
                </a:cxn>
                <a:cxn ang="0">
                  <a:pos x="12" y="4"/>
                </a:cxn>
                <a:cxn ang="0">
                  <a:pos x="8" y="10"/>
                </a:cxn>
                <a:cxn ang="0">
                  <a:pos x="4" y="12"/>
                </a:cxn>
                <a:cxn ang="0">
                  <a:pos x="2" y="17"/>
                </a:cxn>
                <a:cxn ang="0">
                  <a:pos x="0" y="25"/>
                </a:cxn>
                <a:cxn ang="0">
                  <a:pos x="0" y="31"/>
                </a:cxn>
                <a:cxn ang="0">
                  <a:pos x="0" y="36"/>
                </a:cxn>
                <a:cxn ang="0">
                  <a:pos x="2" y="44"/>
                </a:cxn>
                <a:cxn ang="0">
                  <a:pos x="4" y="50"/>
                </a:cxn>
                <a:cxn ang="0">
                  <a:pos x="8" y="53"/>
                </a:cxn>
                <a:cxn ang="0">
                  <a:pos x="12" y="57"/>
                </a:cxn>
                <a:cxn ang="0">
                  <a:pos x="18" y="61"/>
                </a:cxn>
                <a:cxn ang="0">
                  <a:pos x="25" y="63"/>
                </a:cxn>
                <a:cxn ang="0">
                  <a:pos x="33" y="63"/>
                </a:cxn>
                <a:cxn ang="0">
                  <a:pos x="33" y="63"/>
                </a:cxn>
              </a:cxnLst>
              <a:rect l="0" t="0" r="r" b="b"/>
              <a:pathLst>
                <a:path w="63" h="63">
                  <a:moveTo>
                    <a:pt x="33" y="63"/>
                  </a:moveTo>
                  <a:lnTo>
                    <a:pt x="37" y="63"/>
                  </a:lnTo>
                  <a:lnTo>
                    <a:pt x="44" y="61"/>
                  </a:lnTo>
                  <a:lnTo>
                    <a:pt x="48" y="57"/>
                  </a:lnTo>
                  <a:lnTo>
                    <a:pt x="54" y="53"/>
                  </a:lnTo>
                  <a:lnTo>
                    <a:pt x="57" y="50"/>
                  </a:lnTo>
                  <a:lnTo>
                    <a:pt x="61" y="44"/>
                  </a:lnTo>
                  <a:lnTo>
                    <a:pt x="63" y="36"/>
                  </a:lnTo>
                  <a:lnTo>
                    <a:pt x="63" y="31"/>
                  </a:lnTo>
                  <a:lnTo>
                    <a:pt x="63" y="25"/>
                  </a:lnTo>
                  <a:lnTo>
                    <a:pt x="61" y="17"/>
                  </a:lnTo>
                  <a:lnTo>
                    <a:pt x="57" y="12"/>
                  </a:lnTo>
                  <a:lnTo>
                    <a:pt x="54" y="10"/>
                  </a:lnTo>
                  <a:lnTo>
                    <a:pt x="48" y="4"/>
                  </a:lnTo>
                  <a:lnTo>
                    <a:pt x="44" y="2"/>
                  </a:lnTo>
                  <a:lnTo>
                    <a:pt x="37" y="0"/>
                  </a:lnTo>
                  <a:lnTo>
                    <a:pt x="33" y="0"/>
                  </a:lnTo>
                  <a:lnTo>
                    <a:pt x="25" y="0"/>
                  </a:lnTo>
                  <a:lnTo>
                    <a:pt x="18" y="2"/>
                  </a:lnTo>
                  <a:lnTo>
                    <a:pt x="12" y="4"/>
                  </a:lnTo>
                  <a:lnTo>
                    <a:pt x="8" y="10"/>
                  </a:lnTo>
                  <a:lnTo>
                    <a:pt x="4" y="12"/>
                  </a:lnTo>
                  <a:lnTo>
                    <a:pt x="2" y="17"/>
                  </a:lnTo>
                  <a:lnTo>
                    <a:pt x="0" y="25"/>
                  </a:lnTo>
                  <a:lnTo>
                    <a:pt x="0" y="31"/>
                  </a:lnTo>
                  <a:lnTo>
                    <a:pt x="0" y="36"/>
                  </a:lnTo>
                  <a:lnTo>
                    <a:pt x="2" y="44"/>
                  </a:lnTo>
                  <a:lnTo>
                    <a:pt x="4" y="50"/>
                  </a:lnTo>
                  <a:lnTo>
                    <a:pt x="8" y="53"/>
                  </a:lnTo>
                  <a:lnTo>
                    <a:pt x="12" y="57"/>
                  </a:lnTo>
                  <a:lnTo>
                    <a:pt x="18" y="61"/>
                  </a:lnTo>
                  <a:lnTo>
                    <a:pt x="25" y="63"/>
                  </a:lnTo>
                  <a:lnTo>
                    <a:pt x="33" y="63"/>
                  </a:lnTo>
                  <a:lnTo>
                    <a:pt x="33" y="63"/>
                  </a:lnTo>
                  <a:close/>
                </a:path>
              </a:pathLst>
            </a:custGeom>
            <a:solidFill>
              <a:srgbClr val="000000"/>
            </a:solidFill>
            <a:ln w="9525">
              <a:noFill/>
              <a:round/>
              <a:headEnd/>
              <a:tailEnd/>
            </a:ln>
          </p:spPr>
          <p:txBody>
            <a:bodyPr>
              <a:prstTxWarp prst="textNoShape">
                <a:avLst/>
              </a:prstTxWarp>
            </a:bodyPr>
            <a:lstStyle/>
            <a:p>
              <a:endParaRPr lang="es-MX"/>
            </a:p>
          </p:txBody>
        </p:sp>
        <p:sp>
          <p:nvSpPr>
            <p:cNvPr id="131114" name="Freeform 42"/>
            <p:cNvSpPr>
              <a:spLocks/>
            </p:cNvSpPr>
            <p:nvPr/>
          </p:nvSpPr>
          <p:spPr bwMode="auto">
            <a:xfrm>
              <a:off x="2996" y="2629"/>
              <a:ext cx="34" cy="32"/>
            </a:xfrm>
            <a:custGeom>
              <a:avLst/>
              <a:gdLst/>
              <a:ahLst/>
              <a:cxnLst>
                <a:cxn ang="0">
                  <a:pos x="32" y="65"/>
                </a:cxn>
                <a:cxn ang="0">
                  <a:pos x="38" y="63"/>
                </a:cxn>
                <a:cxn ang="0">
                  <a:pos x="44" y="61"/>
                </a:cxn>
                <a:cxn ang="0">
                  <a:pos x="49" y="57"/>
                </a:cxn>
                <a:cxn ang="0">
                  <a:pos x="55" y="53"/>
                </a:cxn>
                <a:cxn ang="0">
                  <a:pos x="59" y="48"/>
                </a:cxn>
                <a:cxn ang="0">
                  <a:pos x="63" y="44"/>
                </a:cxn>
                <a:cxn ang="0">
                  <a:pos x="65" y="36"/>
                </a:cxn>
                <a:cxn ang="0">
                  <a:pos x="66" y="31"/>
                </a:cxn>
                <a:cxn ang="0">
                  <a:pos x="65" y="25"/>
                </a:cxn>
                <a:cxn ang="0">
                  <a:pos x="63" y="17"/>
                </a:cxn>
                <a:cxn ang="0">
                  <a:pos x="59" y="11"/>
                </a:cxn>
                <a:cxn ang="0">
                  <a:pos x="55" y="8"/>
                </a:cxn>
                <a:cxn ang="0">
                  <a:pos x="49" y="4"/>
                </a:cxn>
                <a:cxn ang="0">
                  <a:pos x="44" y="2"/>
                </a:cxn>
                <a:cxn ang="0">
                  <a:pos x="38" y="0"/>
                </a:cxn>
                <a:cxn ang="0">
                  <a:pos x="32" y="0"/>
                </a:cxn>
                <a:cxn ang="0">
                  <a:pos x="26" y="0"/>
                </a:cxn>
                <a:cxn ang="0">
                  <a:pos x="19" y="2"/>
                </a:cxn>
                <a:cxn ang="0">
                  <a:pos x="13" y="4"/>
                </a:cxn>
                <a:cxn ang="0">
                  <a:pos x="9" y="8"/>
                </a:cxn>
                <a:cxn ang="0">
                  <a:pos x="6" y="11"/>
                </a:cxn>
                <a:cxn ang="0">
                  <a:pos x="2" y="17"/>
                </a:cxn>
                <a:cxn ang="0">
                  <a:pos x="0" y="25"/>
                </a:cxn>
                <a:cxn ang="0">
                  <a:pos x="0" y="31"/>
                </a:cxn>
                <a:cxn ang="0">
                  <a:pos x="0" y="36"/>
                </a:cxn>
                <a:cxn ang="0">
                  <a:pos x="2" y="44"/>
                </a:cxn>
                <a:cxn ang="0">
                  <a:pos x="6" y="48"/>
                </a:cxn>
                <a:cxn ang="0">
                  <a:pos x="9" y="53"/>
                </a:cxn>
                <a:cxn ang="0">
                  <a:pos x="13" y="57"/>
                </a:cxn>
                <a:cxn ang="0">
                  <a:pos x="19" y="61"/>
                </a:cxn>
                <a:cxn ang="0">
                  <a:pos x="26" y="63"/>
                </a:cxn>
                <a:cxn ang="0">
                  <a:pos x="32" y="65"/>
                </a:cxn>
                <a:cxn ang="0">
                  <a:pos x="32" y="65"/>
                </a:cxn>
              </a:cxnLst>
              <a:rect l="0" t="0" r="r" b="b"/>
              <a:pathLst>
                <a:path w="66" h="65">
                  <a:moveTo>
                    <a:pt x="32" y="65"/>
                  </a:moveTo>
                  <a:lnTo>
                    <a:pt x="38" y="63"/>
                  </a:lnTo>
                  <a:lnTo>
                    <a:pt x="44" y="61"/>
                  </a:lnTo>
                  <a:lnTo>
                    <a:pt x="49" y="57"/>
                  </a:lnTo>
                  <a:lnTo>
                    <a:pt x="55" y="53"/>
                  </a:lnTo>
                  <a:lnTo>
                    <a:pt x="59" y="48"/>
                  </a:lnTo>
                  <a:lnTo>
                    <a:pt x="63" y="44"/>
                  </a:lnTo>
                  <a:lnTo>
                    <a:pt x="65" y="36"/>
                  </a:lnTo>
                  <a:lnTo>
                    <a:pt x="66" y="31"/>
                  </a:lnTo>
                  <a:lnTo>
                    <a:pt x="65" y="25"/>
                  </a:lnTo>
                  <a:lnTo>
                    <a:pt x="63" y="17"/>
                  </a:lnTo>
                  <a:lnTo>
                    <a:pt x="59" y="11"/>
                  </a:lnTo>
                  <a:lnTo>
                    <a:pt x="55" y="8"/>
                  </a:lnTo>
                  <a:lnTo>
                    <a:pt x="49" y="4"/>
                  </a:lnTo>
                  <a:lnTo>
                    <a:pt x="44" y="2"/>
                  </a:lnTo>
                  <a:lnTo>
                    <a:pt x="38" y="0"/>
                  </a:lnTo>
                  <a:lnTo>
                    <a:pt x="32" y="0"/>
                  </a:lnTo>
                  <a:lnTo>
                    <a:pt x="26" y="0"/>
                  </a:lnTo>
                  <a:lnTo>
                    <a:pt x="19" y="2"/>
                  </a:lnTo>
                  <a:lnTo>
                    <a:pt x="13" y="4"/>
                  </a:lnTo>
                  <a:lnTo>
                    <a:pt x="9" y="8"/>
                  </a:lnTo>
                  <a:lnTo>
                    <a:pt x="6" y="11"/>
                  </a:lnTo>
                  <a:lnTo>
                    <a:pt x="2" y="17"/>
                  </a:lnTo>
                  <a:lnTo>
                    <a:pt x="0" y="25"/>
                  </a:lnTo>
                  <a:lnTo>
                    <a:pt x="0" y="31"/>
                  </a:lnTo>
                  <a:lnTo>
                    <a:pt x="0" y="36"/>
                  </a:lnTo>
                  <a:lnTo>
                    <a:pt x="2" y="44"/>
                  </a:lnTo>
                  <a:lnTo>
                    <a:pt x="6" y="48"/>
                  </a:lnTo>
                  <a:lnTo>
                    <a:pt x="9" y="53"/>
                  </a:lnTo>
                  <a:lnTo>
                    <a:pt x="13" y="57"/>
                  </a:lnTo>
                  <a:lnTo>
                    <a:pt x="19" y="61"/>
                  </a:lnTo>
                  <a:lnTo>
                    <a:pt x="26" y="63"/>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1115" name="Freeform 43"/>
            <p:cNvSpPr>
              <a:spLocks/>
            </p:cNvSpPr>
            <p:nvPr/>
          </p:nvSpPr>
          <p:spPr bwMode="auto">
            <a:xfrm>
              <a:off x="3041" y="2572"/>
              <a:ext cx="32" cy="32"/>
            </a:xfrm>
            <a:custGeom>
              <a:avLst/>
              <a:gdLst/>
              <a:ahLst/>
              <a:cxnLst>
                <a:cxn ang="0">
                  <a:pos x="33" y="65"/>
                </a:cxn>
                <a:cxn ang="0">
                  <a:pos x="38" y="63"/>
                </a:cxn>
                <a:cxn ang="0">
                  <a:pos x="44" y="61"/>
                </a:cxn>
                <a:cxn ang="0">
                  <a:pos x="50" y="57"/>
                </a:cxn>
                <a:cxn ang="0">
                  <a:pos x="55" y="55"/>
                </a:cxn>
                <a:cxn ang="0">
                  <a:pos x="57" y="48"/>
                </a:cxn>
                <a:cxn ang="0">
                  <a:pos x="63" y="44"/>
                </a:cxn>
                <a:cxn ang="0">
                  <a:pos x="65" y="36"/>
                </a:cxn>
                <a:cxn ang="0">
                  <a:pos x="65" y="30"/>
                </a:cxn>
                <a:cxn ang="0">
                  <a:pos x="65" y="25"/>
                </a:cxn>
                <a:cxn ang="0">
                  <a:pos x="63" y="17"/>
                </a:cxn>
                <a:cxn ang="0">
                  <a:pos x="57" y="13"/>
                </a:cxn>
                <a:cxn ang="0">
                  <a:pos x="55" y="8"/>
                </a:cxn>
                <a:cxn ang="0">
                  <a:pos x="50" y="4"/>
                </a:cxn>
                <a:cxn ang="0">
                  <a:pos x="44" y="2"/>
                </a:cxn>
                <a:cxn ang="0">
                  <a:pos x="38" y="0"/>
                </a:cxn>
                <a:cxn ang="0">
                  <a:pos x="33" y="0"/>
                </a:cxn>
                <a:cxn ang="0">
                  <a:pos x="25" y="0"/>
                </a:cxn>
                <a:cxn ang="0">
                  <a:pos x="19"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19" y="61"/>
                </a:cxn>
                <a:cxn ang="0">
                  <a:pos x="25" y="63"/>
                </a:cxn>
                <a:cxn ang="0">
                  <a:pos x="33" y="65"/>
                </a:cxn>
                <a:cxn ang="0">
                  <a:pos x="33" y="65"/>
                </a:cxn>
              </a:cxnLst>
              <a:rect l="0" t="0" r="r" b="b"/>
              <a:pathLst>
                <a:path w="65" h="65">
                  <a:moveTo>
                    <a:pt x="33" y="65"/>
                  </a:moveTo>
                  <a:lnTo>
                    <a:pt x="38" y="63"/>
                  </a:lnTo>
                  <a:lnTo>
                    <a:pt x="44" y="61"/>
                  </a:lnTo>
                  <a:lnTo>
                    <a:pt x="50" y="57"/>
                  </a:lnTo>
                  <a:lnTo>
                    <a:pt x="55" y="55"/>
                  </a:lnTo>
                  <a:lnTo>
                    <a:pt x="57" y="48"/>
                  </a:lnTo>
                  <a:lnTo>
                    <a:pt x="63" y="44"/>
                  </a:lnTo>
                  <a:lnTo>
                    <a:pt x="65" y="36"/>
                  </a:lnTo>
                  <a:lnTo>
                    <a:pt x="65" y="30"/>
                  </a:lnTo>
                  <a:lnTo>
                    <a:pt x="65" y="25"/>
                  </a:lnTo>
                  <a:lnTo>
                    <a:pt x="63" y="17"/>
                  </a:lnTo>
                  <a:lnTo>
                    <a:pt x="57" y="13"/>
                  </a:lnTo>
                  <a:lnTo>
                    <a:pt x="55" y="8"/>
                  </a:lnTo>
                  <a:lnTo>
                    <a:pt x="50" y="4"/>
                  </a:lnTo>
                  <a:lnTo>
                    <a:pt x="44" y="2"/>
                  </a:lnTo>
                  <a:lnTo>
                    <a:pt x="38" y="0"/>
                  </a:lnTo>
                  <a:lnTo>
                    <a:pt x="33" y="0"/>
                  </a:lnTo>
                  <a:lnTo>
                    <a:pt x="25" y="0"/>
                  </a:lnTo>
                  <a:lnTo>
                    <a:pt x="19" y="2"/>
                  </a:lnTo>
                  <a:lnTo>
                    <a:pt x="14" y="4"/>
                  </a:lnTo>
                  <a:lnTo>
                    <a:pt x="10" y="8"/>
                  </a:lnTo>
                  <a:lnTo>
                    <a:pt x="4" y="13"/>
                  </a:lnTo>
                  <a:lnTo>
                    <a:pt x="2" y="17"/>
                  </a:lnTo>
                  <a:lnTo>
                    <a:pt x="0" y="25"/>
                  </a:lnTo>
                  <a:lnTo>
                    <a:pt x="0" y="30"/>
                  </a:lnTo>
                  <a:lnTo>
                    <a:pt x="0" y="36"/>
                  </a:lnTo>
                  <a:lnTo>
                    <a:pt x="2" y="44"/>
                  </a:lnTo>
                  <a:lnTo>
                    <a:pt x="4" y="48"/>
                  </a:lnTo>
                  <a:lnTo>
                    <a:pt x="10" y="55"/>
                  </a:lnTo>
                  <a:lnTo>
                    <a:pt x="14" y="57"/>
                  </a:lnTo>
                  <a:lnTo>
                    <a:pt x="19" y="61"/>
                  </a:lnTo>
                  <a:lnTo>
                    <a:pt x="25" y="63"/>
                  </a:lnTo>
                  <a:lnTo>
                    <a:pt x="33" y="65"/>
                  </a:lnTo>
                  <a:lnTo>
                    <a:pt x="33"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1116" name="Freeform 44"/>
            <p:cNvSpPr>
              <a:spLocks/>
            </p:cNvSpPr>
            <p:nvPr/>
          </p:nvSpPr>
          <p:spPr bwMode="auto">
            <a:xfrm>
              <a:off x="3086" y="2514"/>
              <a:ext cx="32" cy="33"/>
            </a:xfrm>
            <a:custGeom>
              <a:avLst/>
              <a:gdLst/>
              <a:ahLst/>
              <a:cxnLst>
                <a:cxn ang="0">
                  <a:pos x="32" y="65"/>
                </a:cxn>
                <a:cxn ang="0">
                  <a:pos x="38" y="65"/>
                </a:cxn>
                <a:cxn ang="0">
                  <a:pos x="45" y="61"/>
                </a:cxn>
                <a:cxn ang="0">
                  <a:pos x="49" y="57"/>
                </a:cxn>
                <a:cxn ang="0">
                  <a:pos x="55" y="55"/>
                </a:cxn>
                <a:cxn ang="0">
                  <a:pos x="57" y="49"/>
                </a:cxn>
                <a:cxn ang="0">
                  <a:pos x="60" y="44"/>
                </a:cxn>
                <a:cxn ang="0">
                  <a:pos x="62" y="38"/>
                </a:cxn>
                <a:cxn ang="0">
                  <a:pos x="64" y="32"/>
                </a:cxn>
                <a:cxn ang="0">
                  <a:pos x="62" y="25"/>
                </a:cxn>
                <a:cxn ang="0">
                  <a:pos x="60" y="19"/>
                </a:cxn>
                <a:cxn ang="0">
                  <a:pos x="57" y="13"/>
                </a:cxn>
                <a:cxn ang="0">
                  <a:pos x="55" y="9"/>
                </a:cxn>
                <a:cxn ang="0">
                  <a:pos x="49" y="4"/>
                </a:cxn>
                <a:cxn ang="0">
                  <a:pos x="45" y="2"/>
                </a:cxn>
                <a:cxn ang="0">
                  <a:pos x="38" y="0"/>
                </a:cxn>
                <a:cxn ang="0">
                  <a:pos x="32" y="0"/>
                </a:cxn>
                <a:cxn ang="0">
                  <a:pos x="26" y="0"/>
                </a:cxn>
                <a:cxn ang="0">
                  <a:pos x="19" y="2"/>
                </a:cxn>
                <a:cxn ang="0">
                  <a:pos x="13" y="4"/>
                </a:cxn>
                <a:cxn ang="0">
                  <a:pos x="9" y="9"/>
                </a:cxn>
                <a:cxn ang="0">
                  <a:pos x="3" y="13"/>
                </a:cxn>
                <a:cxn ang="0">
                  <a:pos x="2" y="19"/>
                </a:cxn>
                <a:cxn ang="0">
                  <a:pos x="0" y="25"/>
                </a:cxn>
                <a:cxn ang="0">
                  <a:pos x="0" y="32"/>
                </a:cxn>
                <a:cxn ang="0">
                  <a:pos x="0" y="38"/>
                </a:cxn>
                <a:cxn ang="0">
                  <a:pos x="2" y="44"/>
                </a:cxn>
                <a:cxn ang="0">
                  <a:pos x="3" y="49"/>
                </a:cxn>
                <a:cxn ang="0">
                  <a:pos x="9" y="55"/>
                </a:cxn>
                <a:cxn ang="0">
                  <a:pos x="13" y="57"/>
                </a:cxn>
                <a:cxn ang="0">
                  <a:pos x="19" y="61"/>
                </a:cxn>
                <a:cxn ang="0">
                  <a:pos x="26" y="65"/>
                </a:cxn>
                <a:cxn ang="0">
                  <a:pos x="32" y="65"/>
                </a:cxn>
                <a:cxn ang="0">
                  <a:pos x="32" y="65"/>
                </a:cxn>
              </a:cxnLst>
              <a:rect l="0" t="0" r="r" b="b"/>
              <a:pathLst>
                <a:path w="64" h="65">
                  <a:moveTo>
                    <a:pt x="32" y="65"/>
                  </a:moveTo>
                  <a:lnTo>
                    <a:pt x="38" y="65"/>
                  </a:lnTo>
                  <a:lnTo>
                    <a:pt x="45" y="61"/>
                  </a:lnTo>
                  <a:lnTo>
                    <a:pt x="49" y="57"/>
                  </a:lnTo>
                  <a:lnTo>
                    <a:pt x="55" y="55"/>
                  </a:lnTo>
                  <a:lnTo>
                    <a:pt x="57" y="49"/>
                  </a:lnTo>
                  <a:lnTo>
                    <a:pt x="60" y="44"/>
                  </a:lnTo>
                  <a:lnTo>
                    <a:pt x="62" y="38"/>
                  </a:lnTo>
                  <a:lnTo>
                    <a:pt x="64" y="32"/>
                  </a:lnTo>
                  <a:lnTo>
                    <a:pt x="62" y="25"/>
                  </a:lnTo>
                  <a:lnTo>
                    <a:pt x="60" y="19"/>
                  </a:lnTo>
                  <a:lnTo>
                    <a:pt x="57" y="13"/>
                  </a:lnTo>
                  <a:lnTo>
                    <a:pt x="55" y="9"/>
                  </a:lnTo>
                  <a:lnTo>
                    <a:pt x="49" y="4"/>
                  </a:lnTo>
                  <a:lnTo>
                    <a:pt x="45" y="2"/>
                  </a:lnTo>
                  <a:lnTo>
                    <a:pt x="38" y="0"/>
                  </a:lnTo>
                  <a:lnTo>
                    <a:pt x="32" y="0"/>
                  </a:lnTo>
                  <a:lnTo>
                    <a:pt x="26" y="0"/>
                  </a:lnTo>
                  <a:lnTo>
                    <a:pt x="19" y="2"/>
                  </a:lnTo>
                  <a:lnTo>
                    <a:pt x="13" y="4"/>
                  </a:lnTo>
                  <a:lnTo>
                    <a:pt x="9" y="9"/>
                  </a:lnTo>
                  <a:lnTo>
                    <a:pt x="3" y="13"/>
                  </a:lnTo>
                  <a:lnTo>
                    <a:pt x="2" y="19"/>
                  </a:lnTo>
                  <a:lnTo>
                    <a:pt x="0" y="25"/>
                  </a:lnTo>
                  <a:lnTo>
                    <a:pt x="0" y="32"/>
                  </a:lnTo>
                  <a:lnTo>
                    <a:pt x="0" y="38"/>
                  </a:lnTo>
                  <a:lnTo>
                    <a:pt x="2" y="44"/>
                  </a:lnTo>
                  <a:lnTo>
                    <a:pt x="3" y="49"/>
                  </a:lnTo>
                  <a:lnTo>
                    <a:pt x="9" y="55"/>
                  </a:lnTo>
                  <a:lnTo>
                    <a:pt x="13" y="57"/>
                  </a:lnTo>
                  <a:lnTo>
                    <a:pt x="19" y="61"/>
                  </a:lnTo>
                  <a:lnTo>
                    <a:pt x="26" y="65"/>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1117" name="Freeform 45"/>
            <p:cNvSpPr>
              <a:spLocks/>
            </p:cNvSpPr>
            <p:nvPr/>
          </p:nvSpPr>
          <p:spPr bwMode="auto">
            <a:xfrm>
              <a:off x="3130" y="2457"/>
              <a:ext cx="33" cy="33"/>
            </a:xfrm>
            <a:custGeom>
              <a:avLst/>
              <a:gdLst/>
              <a:ahLst/>
              <a:cxnLst>
                <a:cxn ang="0">
                  <a:pos x="30" y="65"/>
                </a:cxn>
                <a:cxn ang="0">
                  <a:pos x="36" y="63"/>
                </a:cxn>
                <a:cxn ang="0">
                  <a:pos x="44" y="61"/>
                </a:cxn>
                <a:cxn ang="0">
                  <a:pos x="49" y="57"/>
                </a:cxn>
                <a:cxn ang="0">
                  <a:pos x="55" y="55"/>
                </a:cxn>
                <a:cxn ang="0">
                  <a:pos x="59" y="49"/>
                </a:cxn>
                <a:cxn ang="0">
                  <a:pos x="61" y="44"/>
                </a:cxn>
                <a:cxn ang="0">
                  <a:pos x="63" y="38"/>
                </a:cxn>
                <a:cxn ang="0">
                  <a:pos x="65" y="30"/>
                </a:cxn>
                <a:cxn ang="0">
                  <a:pos x="63" y="25"/>
                </a:cxn>
                <a:cxn ang="0">
                  <a:pos x="61" y="19"/>
                </a:cxn>
                <a:cxn ang="0">
                  <a:pos x="59" y="11"/>
                </a:cxn>
                <a:cxn ang="0">
                  <a:pos x="55" y="9"/>
                </a:cxn>
                <a:cxn ang="0">
                  <a:pos x="49" y="6"/>
                </a:cxn>
                <a:cxn ang="0">
                  <a:pos x="44" y="4"/>
                </a:cxn>
                <a:cxn ang="0">
                  <a:pos x="36" y="0"/>
                </a:cxn>
                <a:cxn ang="0">
                  <a:pos x="30" y="0"/>
                </a:cxn>
                <a:cxn ang="0">
                  <a:pos x="25" y="0"/>
                </a:cxn>
                <a:cxn ang="0">
                  <a:pos x="19" y="4"/>
                </a:cxn>
                <a:cxn ang="0">
                  <a:pos x="13" y="6"/>
                </a:cxn>
                <a:cxn ang="0">
                  <a:pos x="9" y="9"/>
                </a:cxn>
                <a:cxn ang="0">
                  <a:pos x="4" y="11"/>
                </a:cxn>
                <a:cxn ang="0">
                  <a:pos x="2" y="19"/>
                </a:cxn>
                <a:cxn ang="0">
                  <a:pos x="0" y="25"/>
                </a:cxn>
                <a:cxn ang="0">
                  <a:pos x="0" y="30"/>
                </a:cxn>
                <a:cxn ang="0">
                  <a:pos x="0" y="38"/>
                </a:cxn>
                <a:cxn ang="0">
                  <a:pos x="2" y="44"/>
                </a:cxn>
                <a:cxn ang="0">
                  <a:pos x="4" y="49"/>
                </a:cxn>
                <a:cxn ang="0">
                  <a:pos x="9" y="55"/>
                </a:cxn>
                <a:cxn ang="0">
                  <a:pos x="13" y="57"/>
                </a:cxn>
                <a:cxn ang="0">
                  <a:pos x="19" y="61"/>
                </a:cxn>
                <a:cxn ang="0">
                  <a:pos x="25" y="63"/>
                </a:cxn>
                <a:cxn ang="0">
                  <a:pos x="30" y="65"/>
                </a:cxn>
                <a:cxn ang="0">
                  <a:pos x="30" y="65"/>
                </a:cxn>
              </a:cxnLst>
              <a:rect l="0" t="0" r="r" b="b"/>
              <a:pathLst>
                <a:path w="65" h="65">
                  <a:moveTo>
                    <a:pt x="30" y="65"/>
                  </a:moveTo>
                  <a:lnTo>
                    <a:pt x="36" y="63"/>
                  </a:lnTo>
                  <a:lnTo>
                    <a:pt x="44" y="61"/>
                  </a:lnTo>
                  <a:lnTo>
                    <a:pt x="49" y="57"/>
                  </a:lnTo>
                  <a:lnTo>
                    <a:pt x="55" y="55"/>
                  </a:lnTo>
                  <a:lnTo>
                    <a:pt x="59" y="49"/>
                  </a:lnTo>
                  <a:lnTo>
                    <a:pt x="61" y="44"/>
                  </a:lnTo>
                  <a:lnTo>
                    <a:pt x="63" y="38"/>
                  </a:lnTo>
                  <a:lnTo>
                    <a:pt x="65" y="30"/>
                  </a:lnTo>
                  <a:lnTo>
                    <a:pt x="63" y="25"/>
                  </a:lnTo>
                  <a:lnTo>
                    <a:pt x="61" y="19"/>
                  </a:lnTo>
                  <a:lnTo>
                    <a:pt x="59" y="11"/>
                  </a:lnTo>
                  <a:lnTo>
                    <a:pt x="55" y="9"/>
                  </a:lnTo>
                  <a:lnTo>
                    <a:pt x="49" y="6"/>
                  </a:lnTo>
                  <a:lnTo>
                    <a:pt x="44" y="4"/>
                  </a:lnTo>
                  <a:lnTo>
                    <a:pt x="36" y="0"/>
                  </a:lnTo>
                  <a:lnTo>
                    <a:pt x="30" y="0"/>
                  </a:lnTo>
                  <a:lnTo>
                    <a:pt x="25" y="0"/>
                  </a:lnTo>
                  <a:lnTo>
                    <a:pt x="19" y="4"/>
                  </a:lnTo>
                  <a:lnTo>
                    <a:pt x="13" y="6"/>
                  </a:lnTo>
                  <a:lnTo>
                    <a:pt x="9" y="9"/>
                  </a:lnTo>
                  <a:lnTo>
                    <a:pt x="4" y="11"/>
                  </a:lnTo>
                  <a:lnTo>
                    <a:pt x="2" y="19"/>
                  </a:lnTo>
                  <a:lnTo>
                    <a:pt x="0" y="25"/>
                  </a:lnTo>
                  <a:lnTo>
                    <a:pt x="0" y="30"/>
                  </a:lnTo>
                  <a:lnTo>
                    <a:pt x="0" y="38"/>
                  </a:lnTo>
                  <a:lnTo>
                    <a:pt x="2" y="44"/>
                  </a:lnTo>
                  <a:lnTo>
                    <a:pt x="4" y="49"/>
                  </a:lnTo>
                  <a:lnTo>
                    <a:pt x="9" y="55"/>
                  </a:lnTo>
                  <a:lnTo>
                    <a:pt x="13" y="57"/>
                  </a:lnTo>
                  <a:lnTo>
                    <a:pt x="19" y="61"/>
                  </a:lnTo>
                  <a:lnTo>
                    <a:pt x="25" y="63"/>
                  </a:lnTo>
                  <a:lnTo>
                    <a:pt x="30" y="65"/>
                  </a:lnTo>
                  <a:lnTo>
                    <a:pt x="30"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1118" name="Freeform 46"/>
            <p:cNvSpPr>
              <a:spLocks/>
            </p:cNvSpPr>
            <p:nvPr/>
          </p:nvSpPr>
          <p:spPr bwMode="auto">
            <a:xfrm>
              <a:off x="3174" y="2400"/>
              <a:ext cx="33" cy="33"/>
            </a:xfrm>
            <a:custGeom>
              <a:avLst/>
              <a:gdLst/>
              <a:ahLst/>
              <a:cxnLst>
                <a:cxn ang="0">
                  <a:pos x="35" y="65"/>
                </a:cxn>
                <a:cxn ang="0">
                  <a:pos x="40" y="63"/>
                </a:cxn>
                <a:cxn ang="0">
                  <a:pos x="46" y="61"/>
                </a:cxn>
                <a:cxn ang="0">
                  <a:pos x="52" y="59"/>
                </a:cxn>
                <a:cxn ang="0">
                  <a:pos x="57" y="55"/>
                </a:cxn>
                <a:cxn ang="0">
                  <a:pos x="59" y="49"/>
                </a:cxn>
                <a:cxn ang="0">
                  <a:pos x="65" y="45"/>
                </a:cxn>
                <a:cxn ang="0">
                  <a:pos x="67" y="38"/>
                </a:cxn>
                <a:cxn ang="0">
                  <a:pos x="67" y="32"/>
                </a:cxn>
                <a:cxn ang="0">
                  <a:pos x="67" y="26"/>
                </a:cxn>
                <a:cxn ang="0">
                  <a:pos x="65" y="19"/>
                </a:cxn>
                <a:cxn ang="0">
                  <a:pos x="59" y="13"/>
                </a:cxn>
                <a:cxn ang="0">
                  <a:pos x="57" y="9"/>
                </a:cxn>
                <a:cxn ang="0">
                  <a:pos x="52" y="6"/>
                </a:cxn>
                <a:cxn ang="0">
                  <a:pos x="46" y="2"/>
                </a:cxn>
                <a:cxn ang="0">
                  <a:pos x="40" y="0"/>
                </a:cxn>
                <a:cxn ang="0">
                  <a:pos x="35" y="0"/>
                </a:cxn>
                <a:cxn ang="0">
                  <a:pos x="27" y="0"/>
                </a:cxn>
                <a:cxn ang="0">
                  <a:pos x="21" y="2"/>
                </a:cxn>
                <a:cxn ang="0">
                  <a:pos x="16" y="6"/>
                </a:cxn>
                <a:cxn ang="0">
                  <a:pos x="10" y="9"/>
                </a:cxn>
                <a:cxn ang="0">
                  <a:pos x="6" y="13"/>
                </a:cxn>
                <a:cxn ang="0">
                  <a:pos x="4" y="19"/>
                </a:cxn>
                <a:cxn ang="0">
                  <a:pos x="0" y="26"/>
                </a:cxn>
                <a:cxn ang="0">
                  <a:pos x="0" y="32"/>
                </a:cxn>
                <a:cxn ang="0">
                  <a:pos x="0" y="38"/>
                </a:cxn>
                <a:cxn ang="0">
                  <a:pos x="4" y="45"/>
                </a:cxn>
                <a:cxn ang="0">
                  <a:pos x="6" y="49"/>
                </a:cxn>
                <a:cxn ang="0">
                  <a:pos x="10" y="55"/>
                </a:cxn>
                <a:cxn ang="0">
                  <a:pos x="16" y="59"/>
                </a:cxn>
                <a:cxn ang="0">
                  <a:pos x="21" y="61"/>
                </a:cxn>
                <a:cxn ang="0">
                  <a:pos x="27" y="63"/>
                </a:cxn>
                <a:cxn ang="0">
                  <a:pos x="35" y="65"/>
                </a:cxn>
                <a:cxn ang="0">
                  <a:pos x="35" y="65"/>
                </a:cxn>
              </a:cxnLst>
              <a:rect l="0" t="0" r="r" b="b"/>
              <a:pathLst>
                <a:path w="67" h="65">
                  <a:moveTo>
                    <a:pt x="35" y="65"/>
                  </a:moveTo>
                  <a:lnTo>
                    <a:pt x="40" y="63"/>
                  </a:lnTo>
                  <a:lnTo>
                    <a:pt x="46" y="61"/>
                  </a:lnTo>
                  <a:lnTo>
                    <a:pt x="52" y="59"/>
                  </a:lnTo>
                  <a:lnTo>
                    <a:pt x="57" y="55"/>
                  </a:lnTo>
                  <a:lnTo>
                    <a:pt x="59" y="49"/>
                  </a:lnTo>
                  <a:lnTo>
                    <a:pt x="65" y="45"/>
                  </a:lnTo>
                  <a:lnTo>
                    <a:pt x="67" y="38"/>
                  </a:lnTo>
                  <a:lnTo>
                    <a:pt x="67" y="32"/>
                  </a:lnTo>
                  <a:lnTo>
                    <a:pt x="67" y="26"/>
                  </a:lnTo>
                  <a:lnTo>
                    <a:pt x="65" y="19"/>
                  </a:lnTo>
                  <a:lnTo>
                    <a:pt x="59" y="13"/>
                  </a:lnTo>
                  <a:lnTo>
                    <a:pt x="57" y="9"/>
                  </a:lnTo>
                  <a:lnTo>
                    <a:pt x="52" y="6"/>
                  </a:lnTo>
                  <a:lnTo>
                    <a:pt x="46" y="2"/>
                  </a:lnTo>
                  <a:lnTo>
                    <a:pt x="40" y="0"/>
                  </a:lnTo>
                  <a:lnTo>
                    <a:pt x="35" y="0"/>
                  </a:lnTo>
                  <a:lnTo>
                    <a:pt x="27" y="0"/>
                  </a:lnTo>
                  <a:lnTo>
                    <a:pt x="21" y="2"/>
                  </a:lnTo>
                  <a:lnTo>
                    <a:pt x="16" y="6"/>
                  </a:lnTo>
                  <a:lnTo>
                    <a:pt x="10" y="9"/>
                  </a:lnTo>
                  <a:lnTo>
                    <a:pt x="6" y="13"/>
                  </a:lnTo>
                  <a:lnTo>
                    <a:pt x="4" y="19"/>
                  </a:lnTo>
                  <a:lnTo>
                    <a:pt x="0" y="26"/>
                  </a:lnTo>
                  <a:lnTo>
                    <a:pt x="0" y="32"/>
                  </a:lnTo>
                  <a:lnTo>
                    <a:pt x="0" y="38"/>
                  </a:lnTo>
                  <a:lnTo>
                    <a:pt x="4" y="45"/>
                  </a:lnTo>
                  <a:lnTo>
                    <a:pt x="6" y="49"/>
                  </a:lnTo>
                  <a:lnTo>
                    <a:pt x="10" y="55"/>
                  </a:lnTo>
                  <a:lnTo>
                    <a:pt x="16" y="59"/>
                  </a:lnTo>
                  <a:lnTo>
                    <a:pt x="21" y="61"/>
                  </a:lnTo>
                  <a:lnTo>
                    <a:pt x="27" y="63"/>
                  </a:lnTo>
                  <a:lnTo>
                    <a:pt x="35" y="65"/>
                  </a:lnTo>
                  <a:lnTo>
                    <a:pt x="35"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1119" name="Freeform 47"/>
            <p:cNvSpPr>
              <a:spLocks/>
            </p:cNvSpPr>
            <p:nvPr/>
          </p:nvSpPr>
          <p:spPr bwMode="auto">
            <a:xfrm>
              <a:off x="2970" y="2686"/>
              <a:ext cx="31" cy="31"/>
            </a:xfrm>
            <a:custGeom>
              <a:avLst/>
              <a:gdLst/>
              <a:ahLst/>
              <a:cxnLst>
                <a:cxn ang="0">
                  <a:pos x="30" y="63"/>
                </a:cxn>
                <a:cxn ang="0">
                  <a:pos x="38" y="63"/>
                </a:cxn>
                <a:cxn ang="0">
                  <a:pos x="43" y="61"/>
                </a:cxn>
                <a:cxn ang="0">
                  <a:pos x="49" y="57"/>
                </a:cxn>
                <a:cxn ang="0">
                  <a:pos x="53" y="53"/>
                </a:cxn>
                <a:cxn ang="0">
                  <a:pos x="57" y="50"/>
                </a:cxn>
                <a:cxn ang="0">
                  <a:pos x="60" y="44"/>
                </a:cxn>
                <a:cxn ang="0">
                  <a:pos x="62" y="38"/>
                </a:cxn>
                <a:cxn ang="0">
                  <a:pos x="62" y="32"/>
                </a:cxn>
                <a:cxn ang="0">
                  <a:pos x="62" y="25"/>
                </a:cxn>
                <a:cxn ang="0">
                  <a:pos x="60" y="19"/>
                </a:cxn>
                <a:cxn ang="0">
                  <a:pos x="57" y="13"/>
                </a:cxn>
                <a:cxn ang="0">
                  <a:pos x="53" y="10"/>
                </a:cxn>
                <a:cxn ang="0">
                  <a:pos x="49" y="4"/>
                </a:cxn>
                <a:cxn ang="0">
                  <a:pos x="43" y="2"/>
                </a:cxn>
                <a:cxn ang="0">
                  <a:pos x="38" y="0"/>
                </a:cxn>
                <a:cxn ang="0">
                  <a:pos x="30" y="0"/>
                </a:cxn>
                <a:cxn ang="0">
                  <a:pos x="24" y="0"/>
                </a:cxn>
                <a:cxn ang="0">
                  <a:pos x="19" y="2"/>
                </a:cxn>
                <a:cxn ang="0">
                  <a:pos x="11" y="4"/>
                </a:cxn>
                <a:cxn ang="0">
                  <a:pos x="9" y="10"/>
                </a:cxn>
                <a:cxn ang="0">
                  <a:pos x="3" y="13"/>
                </a:cxn>
                <a:cxn ang="0">
                  <a:pos x="2" y="19"/>
                </a:cxn>
                <a:cxn ang="0">
                  <a:pos x="0" y="25"/>
                </a:cxn>
                <a:cxn ang="0">
                  <a:pos x="0" y="32"/>
                </a:cxn>
                <a:cxn ang="0">
                  <a:pos x="0" y="38"/>
                </a:cxn>
                <a:cxn ang="0">
                  <a:pos x="2" y="44"/>
                </a:cxn>
                <a:cxn ang="0">
                  <a:pos x="3" y="50"/>
                </a:cxn>
                <a:cxn ang="0">
                  <a:pos x="9" y="53"/>
                </a:cxn>
                <a:cxn ang="0">
                  <a:pos x="11" y="57"/>
                </a:cxn>
                <a:cxn ang="0">
                  <a:pos x="19" y="61"/>
                </a:cxn>
                <a:cxn ang="0">
                  <a:pos x="24" y="63"/>
                </a:cxn>
                <a:cxn ang="0">
                  <a:pos x="30" y="63"/>
                </a:cxn>
                <a:cxn ang="0">
                  <a:pos x="30" y="63"/>
                </a:cxn>
              </a:cxnLst>
              <a:rect l="0" t="0" r="r" b="b"/>
              <a:pathLst>
                <a:path w="62" h="63">
                  <a:moveTo>
                    <a:pt x="30" y="63"/>
                  </a:moveTo>
                  <a:lnTo>
                    <a:pt x="38" y="63"/>
                  </a:lnTo>
                  <a:lnTo>
                    <a:pt x="43" y="61"/>
                  </a:lnTo>
                  <a:lnTo>
                    <a:pt x="49" y="57"/>
                  </a:lnTo>
                  <a:lnTo>
                    <a:pt x="53" y="53"/>
                  </a:lnTo>
                  <a:lnTo>
                    <a:pt x="57" y="50"/>
                  </a:lnTo>
                  <a:lnTo>
                    <a:pt x="60" y="44"/>
                  </a:lnTo>
                  <a:lnTo>
                    <a:pt x="62" y="38"/>
                  </a:lnTo>
                  <a:lnTo>
                    <a:pt x="62" y="32"/>
                  </a:lnTo>
                  <a:lnTo>
                    <a:pt x="62" y="25"/>
                  </a:lnTo>
                  <a:lnTo>
                    <a:pt x="60" y="19"/>
                  </a:lnTo>
                  <a:lnTo>
                    <a:pt x="57" y="13"/>
                  </a:lnTo>
                  <a:lnTo>
                    <a:pt x="53" y="10"/>
                  </a:lnTo>
                  <a:lnTo>
                    <a:pt x="49" y="4"/>
                  </a:lnTo>
                  <a:lnTo>
                    <a:pt x="43" y="2"/>
                  </a:lnTo>
                  <a:lnTo>
                    <a:pt x="38" y="0"/>
                  </a:lnTo>
                  <a:lnTo>
                    <a:pt x="30" y="0"/>
                  </a:lnTo>
                  <a:lnTo>
                    <a:pt x="24" y="0"/>
                  </a:lnTo>
                  <a:lnTo>
                    <a:pt x="19" y="2"/>
                  </a:lnTo>
                  <a:lnTo>
                    <a:pt x="11" y="4"/>
                  </a:lnTo>
                  <a:lnTo>
                    <a:pt x="9" y="10"/>
                  </a:lnTo>
                  <a:lnTo>
                    <a:pt x="3" y="13"/>
                  </a:lnTo>
                  <a:lnTo>
                    <a:pt x="2" y="19"/>
                  </a:lnTo>
                  <a:lnTo>
                    <a:pt x="0" y="25"/>
                  </a:lnTo>
                  <a:lnTo>
                    <a:pt x="0" y="32"/>
                  </a:lnTo>
                  <a:lnTo>
                    <a:pt x="0" y="38"/>
                  </a:lnTo>
                  <a:lnTo>
                    <a:pt x="2" y="44"/>
                  </a:lnTo>
                  <a:lnTo>
                    <a:pt x="3" y="50"/>
                  </a:lnTo>
                  <a:lnTo>
                    <a:pt x="9" y="53"/>
                  </a:lnTo>
                  <a:lnTo>
                    <a:pt x="11" y="57"/>
                  </a:lnTo>
                  <a:lnTo>
                    <a:pt x="19" y="61"/>
                  </a:lnTo>
                  <a:lnTo>
                    <a:pt x="24" y="63"/>
                  </a:lnTo>
                  <a:lnTo>
                    <a:pt x="30" y="63"/>
                  </a:lnTo>
                  <a:lnTo>
                    <a:pt x="30" y="63"/>
                  </a:lnTo>
                  <a:close/>
                </a:path>
              </a:pathLst>
            </a:custGeom>
            <a:solidFill>
              <a:srgbClr val="A6BFFF"/>
            </a:solidFill>
            <a:ln w="9525">
              <a:noFill/>
              <a:round/>
              <a:headEnd/>
              <a:tailEnd/>
            </a:ln>
          </p:spPr>
          <p:txBody>
            <a:bodyPr>
              <a:prstTxWarp prst="textNoShape">
                <a:avLst/>
              </a:prstTxWarp>
            </a:bodyPr>
            <a:lstStyle/>
            <a:p>
              <a:endParaRPr lang="es-MX"/>
            </a:p>
          </p:txBody>
        </p:sp>
        <p:sp>
          <p:nvSpPr>
            <p:cNvPr id="131120" name="Freeform 48"/>
            <p:cNvSpPr>
              <a:spLocks/>
            </p:cNvSpPr>
            <p:nvPr/>
          </p:nvSpPr>
          <p:spPr bwMode="auto">
            <a:xfrm>
              <a:off x="3014" y="2629"/>
              <a:ext cx="33" cy="32"/>
            </a:xfrm>
            <a:custGeom>
              <a:avLst/>
              <a:gdLst/>
              <a:ahLst/>
              <a:cxnLst>
                <a:cxn ang="0">
                  <a:pos x="34" y="65"/>
                </a:cxn>
                <a:cxn ang="0">
                  <a:pos x="38" y="63"/>
                </a:cxn>
                <a:cxn ang="0">
                  <a:pos x="46" y="61"/>
                </a:cxn>
                <a:cxn ang="0">
                  <a:pos x="50" y="57"/>
                </a:cxn>
                <a:cxn ang="0">
                  <a:pos x="55" y="53"/>
                </a:cxn>
                <a:cxn ang="0">
                  <a:pos x="59" y="48"/>
                </a:cxn>
                <a:cxn ang="0">
                  <a:pos x="63" y="44"/>
                </a:cxn>
                <a:cxn ang="0">
                  <a:pos x="65" y="36"/>
                </a:cxn>
                <a:cxn ang="0">
                  <a:pos x="67" y="31"/>
                </a:cxn>
                <a:cxn ang="0">
                  <a:pos x="65" y="25"/>
                </a:cxn>
                <a:cxn ang="0">
                  <a:pos x="63" y="17"/>
                </a:cxn>
                <a:cxn ang="0">
                  <a:pos x="59" y="11"/>
                </a:cxn>
                <a:cxn ang="0">
                  <a:pos x="55" y="8"/>
                </a:cxn>
                <a:cxn ang="0">
                  <a:pos x="50" y="4"/>
                </a:cxn>
                <a:cxn ang="0">
                  <a:pos x="46" y="2"/>
                </a:cxn>
                <a:cxn ang="0">
                  <a:pos x="38" y="0"/>
                </a:cxn>
                <a:cxn ang="0">
                  <a:pos x="34" y="0"/>
                </a:cxn>
                <a:cxn ang="0">
                  <a:pos x="27" y="0"/>
                </a:cxn>
                <a:cxn ang="0">
                  <a:pos x="19" y="2"/>
                </a:cxn>
                <a:cxn ang="0">
                  <a:pos x="13" y="4"/>
                </a:cxn>
                <a:cxn ang="0">
                  <a:pos x="10" y="8"/>
                </a:cxn>
                <a:cxn ang="0">
                  <a:pos x="4" y="11"/>
                </a:cxn>
                <a:cxn ang="0">
                  <a:pos x="2" y="17"/>
                </a:cxn>
                <a:cxn ang="0">
                  <a:pos x="0" y="25"/>
                </a:cxn>
                <a:cxn ang="0">
                  <a:pos x="0" y="31"/>
                </a:cxn>
                <a:cxn ang="0">
                  <a:pos x="0" y="36"/>
                </a:cxn>
                <a:cxn ang="0">
                  <a:pos x="2" y="44"/>
                </a:cxn>
                <a:cxn ang="0">
                  <a:pos x="4" y="48"/>
                </a:cxn>
                <a:cxn ang="0">
                  <a:pos x="10" y="53"/>
                </a:cxn>
                <a:cxn ang="0">
                  <a:pos x="13" y="57"/>
                </a:cxn>
                <a:cxn ang="0">
                  <a:pos x="19" y="61"/>
                </a:cxn>
                <a:cxn ang="0">
                  <a:pos x="27" y="63"/>
                </a:cxn>
                <a:cxn ang="0">
                  <a:pos x="34" y="65"/>
                </a:cxn>
                <a:cxn ang="0">
                  <a:pos x="34" y="65"/>
                </a:cxn>
              </a:cxnLst>
              <a:rect l="0" t="0" r="r" b="b"/>
              <a:pathLst>
                <a:path w="67" h="65">
                  <a:moveTo>
                    <a:pt x="34" y="65"/>
                  </a:moveTo>
                  <a:lnTo>
                    <a:pt x="38" y="63"/>
                  </a:lnTo>
                  <a:lnTo>
                    <a:pt x="46" y="61"/>
                  </a:lnTo>
                  <a:lnTo>
                    <a:pt x="50" y="57"/>
                  </a:lnTo>
                  <a:lnTo>
                    <a:pt x="55" y="53"/>
                  </a:lnTo>
                  <a:lnTo>
                    <a:pt x="59" y="48"/>
                  </a:lnTo>
                  <a:lnTo>
                    <a:pt x="63" y="44"/>
                  </a:lnTo>
                  <a:lnTo>
                    <a:pt x="65" y="36"/>
                  </a:lnTo>
                  <a:lnTo>
                    <a:pt x="67" y="31"/>
                  </a:lnTo>
                  <a:lnTo>
                    <a:pt x="65" y="25"/>
                  </a:lnTo>
                  <a:lnTo>
                    <a:pt x="63" y="17"/>
                  </a:lnTo>
                  <a:lnTo>
                    <a:pt x="59" y="11"/>
                  </a:lnTo>
                  <a:lnTo>
                    <a:pt x="55" y="8"/>
                  </a:lnTo>
                  <a:lnTo>
                    <a:pt x="50" y="4"/>
                  </a:lnTo>
                  <a:lnTo>
                    <a:pt x="46" y="2"/>
                  </a:lnTo>
                  <a:lnTo>
                    <a:pt x="38" y="0"/>
                  </a:lnTo>
                  <a:lnTo>
                    <a:pt x="34" y="0"/>
                  </a:lnTo>
                  <a:lnTo>
                    <a:pt x="27" y="0"/>
                  </a:lnTo>
                  <a:lnTo>
                    <a:pt x="19" y="2"/>
                  </a:lnTo>
                  <a:lnTo>
                    <a:pt x="13" y="4"/>
                  </a:lnTo>
                  <a:lnTo>
                    <a:pt x="10" y="8"/>
                  </a:lnTo>
                  <a:lnTo>
                    <a:pt x="4" y="11"/>
                  </a:lnTo>
                  <a:lnTo>
                    <a:pt x="2" y="17"/>
                  </a:lnTo>
                  <a:lnTo>
                    <a:pt x="0" y="25"/>
                  </a:lnTo>
                  <a:lnTo>
                    <a:pt x="0" y="31"/>
                  </a:lnTo>
                  <a:lnTo>
                    <a:pt x="0" y="36"/>
                  </a:lnTo>
                  <a:lnTo>
                    <a:pt x="2" y="44"/>
                  </a:lnTo>
                  <a:lnTo>
                    <a:pt x="4" y="48"/>
                  </a:lnTo>
                  <a:lnTo>
                    <a:pt x="10" y="53"/>
                  </a:lnTo>
                  <a:lnTo>
                    <a:pt x="13" y="57"/>
                  </a:lnTo>
                  <a:lnTo>
                    <a:pt x="19" y="61"/>
                  </a:lnTo>
                  <a:lnTo>
                    <a:pt x="27" y="63"/>
                  </a:lnTo>
                  <a:lnTo>
                    <a:pt x="34" y="65"/>
                  </a:lnTo>
                  <a:lnTo>
                    <a:pt x="34"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1121" name="Freeform 49"/>
            <p:cNvSpPr>
              <a:spLocks/>
            </p:cNvSpPr>
            <p:nvPr/>
          </p:nvSpPr>
          <p:spPr bwMode="auto">
            <a:xfrm>
              <a:off x="3058" y="2572"/>
              <a:ext cx="33" cy="32"/>
            </a:xfrm>
            <a:custGeom>
              <a:avLst/>
              <a:gdLst/>
              <a:ahLst/>
              <a:cxnLst>
                <a:cxn ang="0">
                  <a:pos x="35" y="65"/>
                </a:cxn>
                <a:cxn ang="0">
                  <a:pos x="40" y="63"/>
                </a:cxn>
                <a:cxn ang="0">
                  <a:pos x="46" y="61"/>
                </a:cxn>
                <a:cxn ang="0">
                  <a:pos x="50" y="57"/>
                </a:cxn>
                <a:cxn ang="0">
                  <a:pos x="56" y="55"/>
                </a:cxn>
                <a:cxn ang="0">
                  <a:pos x="59" y="48"/>
                </a:cxn>
                <a:cxn ang="0">
                  <a:pos x="61" y="44"/>
                </a:cxn>
                <a:cxn ang="0">
                  <a:pos x="63" y="36"/>
                </a:cxn>
                <a:cxn ang="0">
                  <a:pos x="65" y="30"/>
                </a:cxn>
                <a:cxn ang="0">
                  <a:pos x="63" y="25"/>
                </a:cxn>
                <a:cxn ang="0">
                  <a:pos x="61" y="17"/>
                </a:cxn>
                <a:cxn ang="0">
                  <a:pos x="59" y="13"/>
                </a:cxn>
                <a:cxn ang="0">
                  <a:pos x="56" y="8"/>
                </a:cxn>
                <a:cxn ang="0">
                  <a:pos x="50" y="4"/>
                </a:cxn>
                <a:cxn ang="0">
                  <a:pos x="46" y="2"/>
                </a:cxn>
                <a:cxn ang="0">
                  <a:pos x="40" y="0"/>
                </a:cxn>
                <a:cxn ang="0">
                  <a:pos x="35" y="0"/>
                </a:cxn>
                <a:cxn ang="0">
                  <a:pos x="27" y="0"/>
                </a:cxn>
                <a:cxn ang="0">
                  <a:pos x="21"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21" y="61"/>
                </a:cxn>
                <a:cxn ang="0">
                  <a:pos x="27" y="63"/>
                </a:cxn>
                <a:cxn ang="0">
                  <a:pos x="35" y="65"/>
                </a:cxn>
                <a:cxn ang="0">
                  <a:pos x="35" y="65"/>
                </a:cxn>
              </a:cxnLst>
              <a:rect l="0" t="0" r="r" b="b"/>
              <a:pathLst>
                <a:path w="65" h="65">
                  <a:moveTo>
                    <a:pt x="35" y="65"/>
                  </a:moveTo>
                  <a:lnTo>
                    <a:pt x="40" y="63"/>
                  </a:lnTo>
                  <a:lnTo>
                    <a:pt x="46" y="61"/>
                  </a:lnTo>
                  <a:lnTo>
                    <a:pt x="50" y="57"/>
                  </a:lnTo>
                  <a:lnTo>
                    <a:pt x="56" y="55"/>
                  </a:lnTo>
                  <a:lnTo>
                    <a:pt x="59" y="48"/>
                  </a:lnTo>
                  <a:lnTo>
                    <a:pt x="61" y="44"/>
                  </a:lnTo>
                  <a:lnTo>
                    <a:pt x="63" y="36"/>
                  </a:lnTo>
                  <a:lnTo>
                    <a:pt x="65" y="30"/>
                  </a:lnTo>
                  <a:lnTo>
                    <a:pt x="63" y="25"/>
                  </a:lnTo>
                  <a:lnTo>
                    <a:pt x="61" y="17"/>
                  </a:lnTo>
                  <a:lnTo>
                    <a:pt x="59" y="13"/>
                  </a:lnTo>
                  <a:lnTo>
                    <a:pt x="56" y="8"/>
                  </a:lnTo>
                  <a:lnTo>
                    <a:pt x="50" y="4"/>
                  </a:lnTo>
                  <a:lnTo>
                    <a:pt x="46" y="2"/>
                  </a:lnTo>
                  <a:lnTo>
                    <a:pt x="40" y="0"/>
                  </a:lnTo>
                  <a:lnTo>
                    <a:pt x="35" y="0"/>
                  </a:lnTo>
                  <a:lnTo>
                    <a:pt x="27" y="0"/>
                  </a:lnTo>
                  <a:lnTo>
                    <a:pt x="21" y="2"/>
                  </a:lnTo>
                  <a:lnTo>
                    <a:pt x="14" y="4"/>
                  </a:lnTo>
                  <a:lnTo>
                    <a:pt x="10" y="8"/>
                  </a:lnTo>
                  <a:lnTo>
                    <a:pt x="4" y="13"/>
                  </a:lnTo>
                  <a:lnTo>
                    <a:pt x="2" y="17"/>
                  </a:lnTo>
                  <a:lnTo>
                    <a:pt x="0" y="25"/>
                  </a:lnTo>
                  <a:lnTo>
                    <a:pt x="0" y="30"/>
                  </a:lnTo>
                  <a:lnTo>
                    <a:pt x="0" y="36"/>
                  </a:lnTo>
                  <a:lnTo>
                    <a:pt x="2" y="44"/>
                  </a:lnTo>
                  <a:lnTo>
                    <a:pt x="4" y="48"/>
                  </a:lnTo>
                  <a:lnTo>
                    <a:pt x="10" y="55"/>
                  </a:lnTo>
                  <a:lnTo>
                    <a:pt x="14" y="57"/>
                  </a:lnTo>
                  <a:lnTo>
                    <a:pt x="21" y="61"/>
                  </a:lnTo>
                  <a:lnTo>
                    <a:pt x="27" y="63"/>
                  </a:lnTo>
                  <a:lnTo>
                    <a:pt x="35" y="65"/>
                  </a:lnTo>
                  <a:lnTo>
                    <a:pt x="35"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1122" name="Freeform 50"/>
            <p:cNvSpPr>
              <a:spLocks/>
            </p:cNvSpPr>
            <p:nvPr/>
          </p:nvSpPr>
          <p:spPr bwMode="auto">
            <a:xfrm>
              <a:off x="3104" y="2514"/>
              <a:ext cx="31" cy="33"/>
            </a:xfrm>
            <a:custGeom>
              <a:avLst/>
              <a:gdLst/>
              <a:ahLst/>
              <a:cxnLst>
                <a:cxn ang="0">
                  <a:pos x="30" y="65"/>
                </a:cxn>
                <a:cxn ang="0">
                  <a:pos x="36" y="65"/>
                </a:cxn>
                <a:cxn ang="0">
                  <a:pos x="42" y="61"/>
                </a:cxn>
                <a:cxn ang="0">
                  <a:pos x="47" y="57"/>
                </a:cxn>
                <a:cxn ang="0">
                  <a:pos x="53" y="55"/>
                </a:cxn>
                <a:cxn ang="0">
                  <a:pos x="57" y="49"/>
                </a:cxn>
                <a:cxn ang="0">
                  <a:pos x="61" y="44"/>
                </a:cxn>
                <a:cxn ang="0">
                  <a:pos x="62" y="38"/>
                </a:cxn>
                <a:cxn ang="0">
                  <a:pos x="62" y="32"/>
                </a:cxn>
                <a:cxn ang="0">
                  <a:pos x="62" y="25"/>
                </a:cxn>
                <a:cxn ang="0">
                  <a:pos x="61" y="19"/>
                </a:cxn>
                <a:cxn ang="0">
                  <a:pos x="57" y="13"/>
                </a:cxn>
                <a:cxn ang="0">
                  <a:pos x="53" y="9"/>
                </a:cxn>
                <a:cxn ang="0">
                  <a:pos x="47" y="4"/>
                </a:cxn>
                <a:cxn ang="0">
                  <a:pos x="42" y="2"/>
                </a:cxn>
                <a:cxn ang="0">
                  <a:pos x="36" y="0"/>
                </a:cxn>
                <a:cxn ang="0">
                  <a:pos x="30" y="0"/>
                </a:cxn>
                <a:cxn ang="0">
                  <a:pos x="23" y="0"/>
                </a:cxn>
                <a:cxn ang="0">
                  <a:pos x="17" y="2"/>
                </a:cxn>
                <a:cxn ang="0">
                  <a:pos x="11" y="4"/>
                </a:cxn>
                <a:cxn ang="0">
                  <a:pos x="7" y="9"/>
                </a:cxn>
                <a:cxn ang="0">
                  <a:pos x="4" y="13"/>
                </a:cxn>
                <a:cxn ang="0">
                  <a:pos x="2" y="19"/>
                </a:cxn>
                <a:cxn ang="0">
                  <a:pos x="0" y="25"/>
                </a:cxn>
                <a:cxn ang="0">
                  <a:pos x="0" y="32"/>
                </a:cxn>
                <a:cxn ang="0">
                  <a:pos x="0" y="38"/>
                </a:cxn>
                <a:cxn ang="0">
                  <a:pos x="2" y="44"/>
                </a:cxn>
                <a:cxn ang="0">
                  <a:pos x="4" y="49"/>
                </a:cxn>
                <a:cxn ang="0">
                  <a:pos x="7" y="55"/>
                </a:cxn>
                <a:cxn ang="0">
                  <a:pos x="11" y="57"/>
                </a:cxn>
                <a:cxn ang="0">
                  <a:pos x="17" y="61"/>
                </a:cxn>
                <a:cxn ang="0">
                  <a:pos x="23" y="65"/>
                </a:cxn>
                <a:cxn ang="0">
                  <a:pos x="30" y="65"/>
                </a:cxn>
                <a:cxn ang="0">
                  <a:pos x="30" y="65"/>
                </a:cxn>
              </a:cxnLst>
              <a:rect l="0" t="0" r="r" b="b"/>
              <a:pathLst>
                <a:path w="62" h="65">
                  <a:moveTo>
                    <a:pt x="30" y="65"/>
                  </a:moveTo>
                  <a:lnTo>
                    <a:pt x="36" y="65"/>
                  </a:lnTo>
                  <a:lnTo>
                    <a:pt x="42" y="61"/>
                  </a:lnTo>
                  <a:lnTo>
                    <a:pt x="47" y="57"/>
                  </a:lnTo>
                  <a:lnTo>
                    <a:pt x="53" y="55"/>
                  </a:lnTo>
                  <a:lnTo>
                    <a:pt x="57" y="49"/>
                  </a:lnTo>
                  <a:lnTo>
                    <a:pt x="61" y="44"/>
                  </a:lnTo>
                  <a:lnTo>
                    <a:pt x="62" y="38"/>
                  </a:lnTo>
                  <a:lnTo>
                    <a:pt x="62" y="32"/>
                  </a:lnTo>
                  <a:lnTo>
                    <a:pt x="62" y="25"/>
                  </a:lnTo>
                  <a:lnTo>
                    <a:pt x="61" y="19"/>
                  </a:lnTo>
                  <a:lnTo>
                    <a:pt x="57" y="13"/>
                  </a:lnTo>
                  <a:lnTo>
                    <a:pt x="53" y="9"/>
                  </a:lnTo>
                  <a:lnTo>
                    <a:pt x="47" y="4"/>
                  </a:lnTo>
                  <a:lnTo>
                    <a:pt x="42" y="2"/>
                  </a:lnTo>
                  <a:lnTo>
                    <a:pt x="36" y="0"/>
                  </a:lnTo>
                  <a:lnTo>
                    <a:pt x="30" y="0"/>
                  </a:lnTo>
                  <a:lnTo>
                    <a:pt x="23" y="0"/>
                  </a:lnTo>
                  <a:lnTo>
                    <a:pt x="17" y="2"/>
                  </a:lnTo>
                  <a:lnTo>
                    <a:pt x="11" y="4"/>
                  </a:lnTo>
                  <a:lnTo>
                    <a:pt x="7" y="9"/>
                  </a:lnTo>
                  <a:lnTo>
                    <a:pt x="4" y="13"/>
                  </a:lnTo>
                  <a:lnTo>
                    <a:pt x="2" y="19"/>
                  </a:lnTo>
                  <a:lnTo>
                    <a:pt x="0" y="25"/>
                  </a:lnTo>
                  <a:lnTo>
                    <a:pt x="0" y="32"/>
                  </a:lnTo>
                  <a:lnTo>
                    <a:pt x="0" y="38"/>
                  </a:lnTo>
                  <a:lnTo>
                    <a:pt x="2" y="44"/>
                  </a:lnTo>
                  <a:lnTo>
                    <a:pt x="4" y="49"/>
                  </a:lnTo>
                  <a:lnTo>
                    <a:pt x="7" y="55"/>
                  </a:lnTo>
                  <a:lnTo>
                    <a:pt x="11" y="57"/>
                  </a:lnTo>
                  <a:lnTo>
                    <a:pt x="17" y="61"/>
                  </a:lnTo>
                  <a:lnTo>
                    <a:pt x="23" y="65"/>
                  </a:lnTo>
                  <a:lnTo>
                    <a:pt x="30" y="65"/>
                  </a:lnTo>
                  <a:lnTo>
                    <a:pt x="30"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1123" name="Freeform 51"/>
            <p:cNvSpPr>
              <a:spLocks/>
            </p:cNvSpPr>
            <p:nvPr/>
          </p:nvSpPr>
          <p:spPr bwMode="auto">
            <a:xfrm>
              <a:off x="3148" y="2457"/>
              <a:ext cx="33" cy="33"/>
            </a:xfrm>
            <a:custGeom>
              <a:avLst/>
              <a:gdLst/>
              <a:ahLst/>
              <a:cxnLst>
                <a:cxn ang="0">
                  <a:pos x="33" y="65"/>
                </a:cxn>
                <a:cxn ang="0">
                  <a:pos x="38" y="63"/>
                </a:cxn>
                <a:cxn ang="0">
                  <a:pos x="46" y="61"/>
                </a:cxn>
                <a:cxn ang="0">
                  <a:pos x="50" y="57"/>
                </a:cxn>
                <a:cxn ang="0">
                  <a:pos x="55" y="55"/>
                </a:cxn>
                <a:cxn ang="0">
                  <a:pos x="59" y="49"/>
                </a:cxn>
                <a:cxn ang="0">
                  <a:pos x="63" y="44"/>
                </a:cxn>
                <a:cxn ang="0">
                  <a:pos x="65" y="38"/>
                </a:cxn>
                <a:cxn ang="0">
                  <a:pos x="67" y="30"/>
                </a:cxn>
                <a:cxn ang="0">
                  <a:pos x="65" y="25"/>
                </a:cxn>
                <a:cxn ang="0">
                  <a:pos x="63" y="19"/>
                </a:cxn>
                <a:cxn ang="0">
                  <a:pos x="59" y="11"/>
                </a:cxn>
                <a:cxn ang="0">
                  <a:pos x="55" y="9"/>
                </a:cxn>
                <a:cxn ang="0">
                  <a:pos x="50" y="6"/>
                </a:cxn>
                <a:cxn ang="0">
                  <a:pos x="46" y="4"/>
                </a:cxn>
                <a:cxn ang="0">
                  <a:pos x="38" y="0"/>
                </a:cxn>
                <a:cxn ang="0">
                  <a:pos x="33" y="0"/>
                </a:cxn>
                <a:cxn ang="0">
                  <a:pos x="25" y="0"/>
                </a:cxn>
                <a:cxn ang="0">
                  <a:pos x="19" y="4"/>
                </a:cxn>
                <a:cxn ang="0">
                  <a:pos x="12" y="6"/>
                </a:cxn>
                <a:cxn ang="0">
                  <a:pos x="8" y="9"/>
                </a:cxn>
                <a:cxn ang="0">
                  <a:pos x="4" y="11"/>
                </a:cxn>
                <a:cxn ang="0">
                  <a:pos x="2" y="19"/>
                </a:cxn>
                <a:cxn ang="0">
                  <a:pos x="0" y="25"/>
                </a:cxn>
                <a:cxn ang="0">
                  <a:pos x="0" y="30"/>
                </a:cxn>
                <a:cxn ang="0">
                  <a:pos x="0" y="38"/>
                </a:cxn>
                <a:cxn ang="0">
                  <a:pos x="2" y="44"/>
                </a:cxn>
                <a:cxn ang="0">
                  <a:pos x="4" y="49"/>
                </a:cxn>
                <a:cxn ang="0">
                  <a:pos x="8" y="55"/>
                </a:cxn>
                <a:cxn ang="0">
                  <a:pos x="12" y="57"/>
                </a:cxn>
                <a:cxn ang="0">
                  <a:pos x="19" y="61"/>
                </a:cxn>
                <a:cxn ang="0">
                  <a:pos x="25" y="63"/>
                </a:cxn>
                <a:cxn ang="0">
                  <a:pos x="33" y="65"/>
                </a:cxn>
                <a:cxn ang="0">
                  <a:pos x="33" y="65"/>
                </a:cxn>
              </a:cxnLst>
              <a:rect l="0" t="0" r="r" b="b"/>
              <a:pathLst>
                <a:path w="67" h="65">
                  <a:moveTo>
                    <a:pt x="33" y="65"/>
                  </a:moveTo>
                  <a:lnTo>
                    <a:pt x="38" y="63"/>
                  </a:lnTo>
                  <a:lnTo>
                    <a:pt x="46" y="61"/>
                  </a:lnTo>
                  <a:lnTo>
                    <a:pt x="50" y="57"/>
                  </a:lnTo>
                  <a:lnTo>
                    <a:pt x="55" y="55"/>
                  </a:lnTo>
                  <a:lnTo>
                    <a:pt x="59" y="49"/>
                  </a:lnTo>
                  <a:lnTo>
                    <a:pt x="63" y="44"/>
                  </a:lnTo>
                  <a:lnTo>
                    <a:pt x="65" y="38"/>
                  </a:lnTo>
                  <a:lnTo>
                    <a:pt x="67" y="30"/>
                  </a:lnTo>
                  <a:lnTo>
                    <a:pt x="65" y="25"/>
                  </a:lnTo>
                  <a:lnTo>
                    <a:pt x="63" y="19"/>
                  </a:lnTo>
                  <a:lnTo>
                    <a:pt x="59" y="11"/>
                  </a:lnTo>
                  <a:lnTo>
                    <a:pt x="55" y="9"/>
                  </a:lnTo>
                  <a:lnTo>
                    <a:pt x="50" y="6"/>
                  </a:lnTo>
                  <a:lnTo>
                    <a:pt x="46" y="4"/>
                  </a:lnTo>
                  <a:lnTo>
                    <a:pt x="38" y="0"/>
                  </a:lnTo>
                  <a:lnTo>
                    <a:pt x="33" y="0"/>
                  </a:lnTo>
                  <a:lnTo>
                    <a:pt x="25" y="0"/>
                  </a:lnTo>
                  <a:lnTo>
                    <a:pt x="19" y="4"/>
                  </a:lnTo>
                  <a:lnTo>
                    <a:pt x="12" y="6"/>
                  </a:lnTo>
                  <a:lnTo>
                    <a:pt x="8" y="9"/>
                  </a:lnTo>
                  <a:lnTo>
                    <a:pt x="4" y="11"/>
                  </a:lnTo>
                  <a:lnTo>
                    <a:pt x="2" y="19"/>
                  </a:lnTo>
                  <a:lnTo>
                    <a:pt x="0" y="25"/>
                  </a:lnTo>
                  <a:lnTo>
                    <a:pt x="0" y="30"/>
                  </a:lnTo>
                  <a:lnTo>
                    <a:pt x="0" y="38"/>
                  </a:lnTo>
                  <a:lnTo>
                    <a:pt x="2" y="44"/>
                  </a:lnTo>
                  <a:lnTo>
                    <a:pt x="4" y="49"/>
                  </a:lnTo>
                  <a:lnTo>
                    <a:pt x="8" y="55"/>
                  </a:lnTo>
                  <a:lnTo>
                    <a:pt x="12" y="57"/>
                  </a:lnTo>
                  <a:lnTo>
                    <a:pt x="19" y="61"/>
                  </a:lnTo>
                  <a:lnTo>
                    <a:pt x="25" y="63"/>
                  </a:lnTo>
                  <a:lnTo>
                    <a:pt x="33" y="65"/>
                  </a:lnTo>
                  <a:lnTo>
                    <a:pt x="33"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1124" name="Freeform 52"/>
            <p:cNvSpPr>
              <a:spLocks/>
            </p:cNvSpPr>
            <p:nvPr/>
          </p:nvSpPr>
          <p:spPr bwMode="auto">
            <a:xfrm>
              <a:off x="3192" y="2400"/>
              <a:ext cx="33" cy="33"/>
            </a:xfrm>
            <a:custGeom>
              <a:avLst/>
              <a:gdLst/>
              <a:ahLst/>
              <a:cxnLst>
                <a:cxn ang="0">
                  <a:pos x="32" y="65"/>
                </a:cxn>
                <a:cxn ang="0">
                  <a:pos x="38" y="63"/>
                </a:cxn>
                <a:cxn ang="0">
                  <a:pos x="43" y="61"/>
                </a:cxn>
                <a:cxn ang="0">
                  <a:pos x="49" y="59"/>
                </a:cxn>
                <a:cxn ang="0">
                  <a:pos x="55" y="55"/>
                </a:cxn>
                <a:cxn ang="0">
                  <a:pos x="57" y="49"/>
                </a:cxn>
                <a:cxn ang="0">
                  <a:pos x="60" y="45"/>
                </a:cxn>
                <a:cxn ang="0">
                  <a:pos x="62" y="38"/>
                </a:cxn>
                <a:cxn ang="0">
                  <a:pos x="64" y="32"/>
                </a:cxn>
                <a:cxn ang="0">
                  <a:pos x="62" y="26"/>
                </a:cxn>
                <a:cxn ang="0">
                  <a:pos x="60" y="19"/>
                </a:cxn>
                <a:cxn ang="0">
                  <a:pos x="57" y="13"/>
                </a:cxn>
                <a:cxn ang="0">
                  <a:pos x="55" y="9"/>
                </a:cxn>
                <a:cxn ang="0">
                  <a:pos x="49" y="6"/>
                </a:cxn>
                <a:cxn ang="0">
                  <a:pos x="43" y="2"/>
                </a:cxn>
                <a:cxn ang="0">
                  <a:pos x="38" y="0"/>
                </a:cxn>
                <a:cxn ang="0">
                  <a:pos x="32" y="0"/>
                </a:cxn>
                <a:cxn ang="0">
                  <a:pos x="24" y="0"/>
                </a:cxn>
                <a:cxn ang="0">
                  <a:pos x="19" y="2"/>
                </a:cxn>
                <a:cxn ang="0">
                  <a:pos x="13" y="6"/>
                </a:cxn>
                <a:cxn ang="0">
                  <a:pos x="9" y="9"/>
                </a:cxn>
                <a:cxn ang="0">
                  <a:pos x="3" y="13"/>
                </a:cxn>
                <a:cxn ang="0">
                  <a:pos x="1" y="19"/>
                </a:cxn>
                <a:cxn ang="0">
                  <a:pos x="0" y="26"/>
                </a:cxn>
                <a:cxn ang="0">
                  <a:pos x="0" y="32"/>
                </a:cxn>
                <a:cxn ang="0">
                  <a:pos x="0" y="38"/>
                </a:cxn>
                <a:cxn ang="0">
                  <a:pos x="1" y="45"/>
                </a:cxn>
                <a:cxn ang="0">
                  <a:pos x="3" y="49"/>
                </a:cxn>
                <a:cxn ang="0">
                  <a:pos x="9" y="55"/>
                </a:cxn>
                <a:cxn ang="0">
                  <a:pos x="13" y="59"/>
                </a:cxn>
                <a:cxn ang="0">
                  <a:pos x="19" y="61"/>
                </a:cxn>
                <a:cxn ang="0">
                  <a:pos x="24" y="63"/>
                </a:cxn>
                <a:cxn ang="0">
                  <a:pos x="32" y="65"/>
                </a:cxn>
                <a:cxn ang="0">
                  <a:pos x="32" y="65"/>
                </a:cxn>
              </a:cxnLst>
              <a:rect l="0" t="0" r="r" b="b"/>
              <a:pathLst>
                <a:path w="64" h="65">
                  <a:moveTo>
                    <a:pt x="32" y="65"/>
                  </a:moveTo>
                  <a:lnTo>
                    <a:pt x="38" y="63"/>
                  </a:lnTo>
                  <a:lnTo>
                    <a:pt x="43" y="61"/>
                  </a:lnTo>
                  <a:lnTo>
                    <a:pt x="49" y="59"/>
                  </a:lnTo>
                  <a:lnTo>
                    <a:pt x="55" y="55"/>
                  </a:lnTo>
                  <a:lnTo>
                    <a:pt x="57" y="49"/>
                  </a:lnTo>
                  <a:lnTo>
                    <a:pt x="60" y="45"/>
                  </a:lnTo>
                  <a:lnTo>
                    <a:pt x="62" y="38"/>
                  </a:lnTo>
                  <a:lnTo>
                    <a:pt x="64" y="32"/>
                  </a:lnTo>
                  <a:lnTo>
                    <a:pt x="62" y="26"/>
                  </a:lnTo>
                  <a:lnTo>
                    <a:pt x="60" y="19"/>
                  </a:lnTo>
                  <a:lnTo>
                    <a:pt x="57" y="13"/>
                  </a:lnTo>
                  <a:lnTo>
                    <a:pt x="55" y="9"/>
                  </a:lnTo>
                  <a:lnTo>
                    <a:pt x="49" y="6"/>
                  </a:lnTo>
                  <a:lnTo>
                    <a:pt x="43" y="2"/>
                  </a:lnTo>
                  <a:lnTo>
                    <a:pt x="38" y="0"/>
                  </a:lnTo>
                  <a:lnTo>
                    <a:pt x="32" y="0"/>
                  </a:lnTo>
                  <a:lnTo>
                    <a:pt x="24" y="0"/>
                  </a:lnTo>
                  <a:lnTo>
                    <a:pt x="19" y="2"/>
                  </a:lnTo>
                  <a:lnTo>
                    <a:pt x="13" y="6"/>
                  </a:lnTo>
                  <a:lnTo>
                    <a:pt x="9" y="9"/>
                  </a:lnTo>
                  <a:lnTo>
                    <a:pt x="3" y="13"/>
                  </a:lnTo>
                  <a:lnTo>
                    <a:pt x="1" y="19"/>
                  </a:lnTo>
                  <a:lnTo>
                    <a:pt x="0" y="26"/>
                  </a:lnTo>
                  <a:lnTo>
                    <a:pt x="0" y="32"/>
                  </a:lnTo>
                  <a:lnTo>
                    <a:pt x="0" y="38"/>
                  </a:lnTo>
                  <a:lnTo>
                    <a:pt x="1" y="45"/>
                  </a:lnTo>
                  <a:lnTo>
                    <a:pt x="3" y="49"/>
                  </a:lnTo>
                  <a:lnTo>
                    <a:pt x="9" y="55"/>
                  </a:lnTo>
                  <a:lnTo>
                    <a:pt x="13" y="59"/>
                  </a:lnTo>
                  <a:lnTo>
                    <a:pt x="19" y="61"/>
                  </a:lnTo>
                  <a:lnTo>
                    <a:pt x="24" y="63"/>
                  </a:lnTo>
                  <a:lnTo>
                    <a:pt x="32" y="65"/>
                  </a:lnTo>
                  <a:lnTo>
                    <a:pt x="32"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1125" name="Freeform 53"/>
            <p:cNvSpPr>
              <a:spLocks/>
            </p:cNvSpPr>
            <p:nvPr/>
          </p:nvSpPr>
          <p:spPr bwMode="auto">
            <a:xfrm>
              <a:off x="3079" y="2633"/>
              <a:ext cx="32" cy="33"/>
            </a:xfrm>
            <a:custGeom>
              <a:avLst/>
              <a:gdLst/>
              <a:ahLst/>
              <a:cxnLst>
                <a:cxn ang="0">
                  <a:pos x="31" y="64"/>
                </a:cxn>
                <a:cxn ang="0">
                  <a:pos x="36" y="62"/>
                </a:cxn>
                <a:cxn ang="0">
                  <a:pos x="42" y="60"/>
                </a:cxn>
                <a:cxn ang="0">
                  <a:pos x="48" y="57"/>
                </a:cxn>
                <a:cxn ang="0">
                  <a:pos x="54" y="55"/>
                </a:cxn>
                <a:cxn ang="0">
                  <a:pos x="55" y="49"/>
                </a:cxn>
                <a:cxn ang="0">
                  <a:pos x="61" y="43"/>
                </a:cxn>
                <a:cxn ang="0">
                  <a:pos x="63" y="38"/>
                </a:cxn>
                <a:cxn ang="0">
                  <a:pos x="63" y="32"/>
                </a:cxn>
                <a:cxn ang="0">
                  <a:pos x="63" y="24"/>
                </a:cxn>
                <a:cxn ang="0">
                  <a:pos x="61" y="19"/>
                </a:cxn>
                <a:cxn ang="0">
                  <a:pos x="55" y="13"/>
                </a:cxn>
                <a:cxn ang="0">
                  <a:pos x="54" y="7"/>
                </a:cxn>
                <a:cxn ang="0">
                  <a:pos x="48" y="3"/>
                </a:cxn>
                <a:cxn ang="0">
                  <a:pos x="42" y="1"/>
                </a:cxn>
                <a:cxn ang="0">
                  <a:pos x="36" y="0"/>
                </a:cxn>
                <a:cxn ang="0">
                  <a:pos x="31" y="0"/>
                </a:cxn>
                <a:cxn ang="0">
                  <a:pos x="23" y="0"/>
                </a:cxn>
                <a:cxn ang="0">
                  <a:pos x="17" y="1"/>
                </a:cxn>
                <a:cxn ang="0">
                  <a:pos x="12" y="3"/>
                </a:cxn>
                <a:cxn ang="0">
                  <a:pos x="8" y="7"/>
                </a:cxn>
                <a:cxn ang="0">
                  <a:pos x="4" y="13"/>
                </a:cxn>
                <a:cxn ang="0">
                  <a:pos x="2" y="19"/>
                </a:cxn>
                <a:cxn ang="0">
                  <a:pos x="0" y="24"/>
                </a:cxn>
                <a:cxn ang="0">
                  <a:pos x="0" y="32"/>
                </a:cxn>
                <a:cxn ang="0">
                  <a:pos x="0" y="38"/>
                </a:cxn>
                <a:cxn ang="0">
                  <a:pos x="2" y="43"/>
                </a:cxn>
                <a:cxn ang="0">
                  <a:pos x="4" y="49"/>
                </a:cxn>
                <a:cxn ang="0">
                  <a:pos x="8" y="55"/>
                </a:cxn>
                <a:cxn ang="0">
                  <a:pos x="12" y="57"/>
                </a:cxn>
                <a:cxn ang="0">
                  <a:pos x="17" y="60"/>
                </a:cxn>
                <a:cxn ang="0">
                  <a:pos x="23" y="62"/>
                </a:cxn>
                <a:cxn ang="0">
                  <a:pos x="31" y="64"/>
                </a:cxn>
                <a:cxn ang="0">
                  <a:pos x="31" y="64"/>
                </a:cxn>
              </a:cxnLst>
              <a:rect l="0" t="0" r="r" b="b"/>
              <a:pathLst>
                <a:path w="63" h="64">
                  <a:moveTo>
                    <a:pt x="31" y="64"/>
                  </a:moveTo>
                  <a:lnTo>
                    <a:pt x="36" y="62"/>
                  </a:lnTo>
                  <a:lnTo>
                    <a:pt x="42" y="60"/>
                  </a:lnTo>
                  <a:lnTo>
                    <a:pt x="48" y="57"/>
                  </a:lnTo>
                  <a:lnTo>
                    <a:pt x="54" y="55"/>
                  </a:lnTo>
                  <a:lnTo>
                    <a:pt x="55" y="49"/>
                  </a:lnTo>
                  <a:lnTo>
                    <a:pt x="61" y="43"/>
                  </a:lnTo>
                  <a:lnTo>
                    <a:pt x="63" y="38"/>
                  </a:lnTo>
                  <a:lnTo>
                    <a:pt x="63" y="32"/>
                  </a:lnTo>
                  <a:lnTo>
                    <a:pt x="63" y="24"/>
                  </a:lnTo>
                  <a:lnTo>
                    <a:pt x="61" y="19"/>
                  </a:lnTo>
                  <a:lnTo>
                    <a:pt x="55" y="13"/>
                  </a:lnTo>
                  <a:lnTo>
                    <a:pt x="54" y="7"/>
                  </a:lnTo>
                  <a:lnTo>
                    <a:pt x="48" y="3"/>
                  </a:lnTo>
                  <a:lnTo>
                    <a:pt x="42" y="1"/>
                  </a:lnTo>
                  <a:lnTo>
                    <a:pt x="36" y="0"/>
                  </a:lnTo>
                  <a:lnTo>
                    <a:pt x="31" y="0"/>
                  </a:lnTo>
                  <a:lnTo>
                    <a:pt x="23" y="0"/>
                  </a:lnTo>
                  <a:lnTo>
                    <a:pt x="17" y="1"/>
                  </a:lnTo>
                  <a:lnTo>
                    <a:pt x="12" y="3"/>
                  </a:lnTo>
                  <a:lnTo>
                    <a:pt x="8" y="7"/>
                  </a:lnTo>
                  <a:lnTo>
                    <a:pt x="4" y="13"/>
                  </a:lnTo>
                  <a:lnTo>
                    <a:pt x="2" y="19"/>
                  </a:lnTo>
                  <a:lnTo>
                    <a:pt x="0" y="24"/>
                  </a:lnTo>
                  <a:lnTo>
                    <a:pt x="0" y="32"/>
                  </a:lnTo>
                  <a:lnTo>
                    <a:pt x="0" y="38"/>
                  </a:lnTo>
                  <a:lnTo>
                    <a:pt x="2" y="43"/>
                  </a:lnTo>
                  <a:lnTo>
                    <a:pt x="4" y="49"/>
                  </a:lnTo>
                  <a:lnTo>
                    <a:pt x="8" y="55"/>
                  </a:lnTo>
                  <a:lnTo>
                    <a:pt x="12" y="57"/>
                  </a:lnTo>
                  <a:lnTo>
                    <a:pt x="17" y="60"/>
                  </a:lnTo>
                  <a:lnTo>
                    <a:pt x="23" y="62"/>
                  </a:lnTo>
                  <a:lnTo>
                    <a:pt x="31" y="64"/>
                  </a:lnTo>
                  <a:lnTo>
                    <a:pt x="31" y="64"/>
                  </a:lnTo>
                  <a:close/>
                </a:path>
              </a:pathLst>
            </a:custGeom>
            <a:solidFill>
              <a:srgbClr val="4F66AB"/>
            </a:solidFill>
            <a:ln w="9525">
              <a:noFill/>
              <a:round/>
              <a:headEnd/>
              <a:tailEnd/>
            </a:ln>
          </p:spPr>
          <p:txBody>
            <a:bodyPr>
              <a:prstTxWarp prst="textNoShape">
                <a:avLst/>
              </a:prstTxWarp>
            </a:bodyPr>
            <a:lstStyle/>
            <a:p>
              <a:endParaRPr lang="es-MX"/>
            </a:p>
          </p:txBody>
        </p:sp>
        <p:sp>
          <p:nvSpPr>
            <p:cNvPr id="131126" name="Freeform 54"/>
            <p:cNvSpPr>
              <a:spLocks/>
            </p:cNvSpPr>
            <p:nvPr/>
          </p:nvSpPr>
          <p:spPr bwMode="auto">
            <a:xfrm>
              <a:off x="3122" y="2576"/>
              <a:ext cx="34" cy="33"/>
            </a:xfrm>
            <a:custGeom>
              <a:avLst/>
              <a:gdLst/>
              <a:ahLst/>
              <a:cxnLst>
                <a:cxn ang="0">
                  <a:pos x="34" y="64"/>
                </a:cxn>
                <a:cxn ang="0">
                  <a:pos x="40" y="62"/>
                </a:cxn>
                <a:cxn ang="0">
                  <a:pos x="46" y="60"/>
                </a:cxn>
                <a:cxn ang="0">
                  <a:pos x="51" y="57"/>
                </a:cxn>
                <a:cxn ang="0">
                  <a:pos x="57" y="55"/>
                </a:cxn>
                <a:cxn ang="0">
                  <a:pos x="61" y="49"/>
                </a:cxn>
                <a:cxn ang="0">
                  <a:pos x="65" y="45"/>
                </a:cxn>
                <a:cxn ang="0">
                  <a:pos x="66" y="38"/>
                </a:cxn>
                <a:cxn ang="0">
                  <a:pos x="68" y="34"/>
                </a:cxn>
                <a:cxn ang="0">
                  <a:pos x="66" y="26"/>
                </a:cxn>
                <a:cxn ang="0">
                  <a:pos x="65" y="19"/>
                </a:cxn>
                <a:cxn ang="0">
                  <a:pos x="61" y="13"/>
                </a:cxn>
                <a:cxn ang="0">
                  <a:pos x="57" y="9"/>
                </a:cxn>
                <a:cxn ang="0">
                  <a:pos x="51" y="3"/>
                </a:cxn>
                <a:cxn ang="0">
                  <a:pos x="46" y="1"/>
                </a:cxn>
                <a:cxn ang="0">
                  <a:pos x="40" y="0"/>
                </a:cxn>
                <a:cxn ang="0">
                  <a:pos x="34" y="0"/>
                </a:cxn>
                <a:cxn ang="0">
                  <a:pos x="26" y="0"/>
                </a:cxn>
                <a:cxn ang="0">
                  <a:pos x="21" y="1"/>
                </a:cxn>
                <a:cxn ang="0">
                  <a:pos x="15" y="3"/>
                </a:cxn>
                <a:cxn ang="0">
                  <a:pos x="9" y="9"/>
                </a:cxn>
                <a:cxn ang="0">
                  <a:pos x="6" y="13"/>
                </a:cxn>
                <a:cxn ang="0">
                  <a:pos x="4" y="19"/>
                </a:cxn>
                <a:cxn ang="0">
                  <a:pos x="0" y="26"/>
                </a:cxn>
                <a:cxn ang="0">
                  <a:pos x="0" y="34"/>
                </a:cxn>
                <a:cxn ang="0">
                  <a:pos x="0" y="38"/>
                </a:cxn>
                <a:cxn ang="0">
                  <a:pos x="4" y="45"/>
                </a:cxn>
                <a:cxn ang="0">
                  <a:pos x="6" y="49"/>
                </a:cxn>
                <a:cxn ang="0">
                  <a:pos x="9" y="55"/>
                </a:cxn>
                <a:cxn ang="0">
                  <a:pos x="15" y="57"/>
                </a:cxn>
                <a:cxn ang="0">
                  <a:pos x="21" y="60"/>
                </a:cxn>
                <a:cxn ang="0">
                  <a:pos x="26" y="62"/>
                </a:cxn>
                <a:cxn ang="0">
                  <a:pos x="34" y="64"/>
                </a:cxn>
                <a:cxn ang="0">
                  <a:pos x="34" y="64"/>
                </a:cxn>
              </a:cxnLst>
              <a:rect l="0" t="0" r="r" b="b"/>
              <a:pathLst>
                <a:path w="68" h="64">
                  <a:moveTo>
                    <a:pt x="34" y="64"/>
                  </a:moveTo>
                  <a:lnTo>
                    <a:pt x="40" y="62"/>
                  </a:lnTo>
                  <a:lnTo>
                    <a:pt x="46" y="60"/>
                  </a:lnTo>
                  <a:lnTo>
                    <a:pt x="51" y="57"/>
                  </a:lnTo>
                  <a:lnTo>
                    <a:pt x="57" y="55"/>
                  </a:lnTo>
                  <a:lnTo>
                    <a:pt x="61" y="49"/>
                  </a:lnTo>
                  <a:lnTo>
                    <a:pt x="65" y="45"/>
                  </a:lnTo>
                  <a:lnTo>
                    <a:pt x="66" y="38"/>
                  </a:lnTo>
                  <a:lnTo>
                    <a:pt x="68" y="34"/>
                  </a:lnTo>
                  <a:lnTo>
                    <a:pt x="66" y="26"/>
                  </a:lnTo>
                  <a:lnTo>
                    <a:pt x="65" y="19"/>
                  </a:lnTo>
                  <a:lnTo>
                    <a:pt x="61" y="13"/>
                  </a:lnTo>
                  <a:lnTo>
                    <a:pt x="57" y="9"/>
                  </a:lnTo>
                  <a:lnTo>
                    <a:pt x="51" y="3"/>
                  </a:lnTo>
                  <a:lnTo>
                    <a:pt x="46" y="1"/>
                  </a:lnTo>
                  <a:lnTo>
                    <a:pt x="40" y="0"/>
                  </a:lnTo>
                  <a:lnTo>
                    <a:pt x="34" y="0"/>
                  </a:lnTo>
                  <a:lnTo>
                    <a:pt x="26" y="0"/>
                  </a:lnTo>
                  <a:lnTo>
                    <a:pt x="21" y="1"/>
                  </a:lnTo>
                  <a:lnTo>
                    <a:pt x="15" y="3"/>
                  </a:lnTo>
                  <a:lnTo>
                    <a:pt x="9" y="9"/>
                  </a:lnTo>
                  <a:lnTo>
                    <a:pt x="6" y="13"/>
                  </a:lnTo>
                  <a:lnTo>
                    <a:pt x="4" y="19"/>
                  </a:lnTo>
                  <a:lnTo>
                    <a:pt x="0" y="26"/>
                  </a:lnTo>
                  <a:lnTo>
                    <a:pt x="0" y="34"/>
                  </a:lnTo>
                  <a:lnTo>
                    <a:pt x="0" y="38"/>
                  </a:lnTo>
                  <a:lnTo>
                    <a:pt x="4" y="45"/>
                  </a:lnTo>
                  <a:lnTo>
                    <a:pt x="6" y="49"/>
                  </a:lnTo>
                  <a:lnTo>
                    <a:pt x="9" y="55"/>
                  </a:lnTo>
                  <a:lnTo>
                    <a:pt x="15" y="57"/>
                  </a:lnTo>
                  <a:lnTo>
                    <a:pt x="21" y="60"/>
                  </a:lnTo>
                  <a:lnTo>
                    <a:pt x="26" y="62"/>
                  </a:lnTo>
                  <a:lnTo>
                    <a:pt x="34" y="64"/>
                  </a:lnTo>
                  <a:lnTo>
                    <a:pt x="34" y="64"/>
                  </a:lnTo>
                  <a:close/>
                </a:path>
              </a:pathLst>
            </a:custGeom>
            <a:solidFill>
              <a:srgbClr val="4F66AB"/>
            </a:solidFill>
            <a:ln w="9525">
              <a:noFill/>
              <a:round/>
              <a:headEnd/>
              <a:tailEnd/>
            </a:ln>
          </p:spPr>
          <p:txBody>
            <a:bodyPr>
              <a:prstTxWarp prst="textNoShape">
                <a:avLst/>
              </a:prstTxWarp>
            </a:bodyPr>
            <a:lstStyle/>
            <a:p>
              <a:endParaRPr lang="es-MX"/>
            </a:p>
          </p:txBody>
        </p:sp>
        <p:sp>
          <p:nvSpPr>
            <p:cNvPr id="131127" name="Freeform 55"/>
            <p:cNvSpPr>
              <a:spLocks/>
            </p:cNvSpPr>
            <p:nvPr/>
          </p:nvSpPr>
          <p:spPr bwMode="auto">
            <a:xfrm>
              <a:off x="3168" y="2519"/>
              <a:ext cx="31" cy="33"/>
            </a:xfrm>
            <a:custGeom>
              <a:avLst/>
              <a:gdLst/>
              <a:ahLst/>
              <a:cxnLst>
                <a:cxn ang="0">
                  <a:pos x="32" y="65"/>
                </a:cxn>
                <a:cxn ang="0">
                  <a:pos x="38" y="65"/>
                </a:cxn>
                <a:cxn ang="0">
                  <a:pos x="44" y="61"/>
                </a:cxn>
                <a:cxn ang="0">
                  <a:pos x="50" y="59"/>
                </a:cxn>
                <a:cxn ang="0">
                  <a:pos x="53" y="56"/>
                </a:cxn>
                <a:cxn ang="0">
                  <a:pos x="57" y="50"/>
                </a:cxn>
                <a:cxn ang="0">
                  <a:pos x="61" y="46"/>
                </a:cxn>
                <a:cxn ang="0">
                  <a:pos x="63" y="39"/>
                </a:cxn>
                <a:cxn ang="0">
                  <a:pos x="63" y="35"/>
                </a:cxn>
                <a:cxn ang="0">
                  <a:pos x="63" y="27"/>
                </a:cxn>
                <a:cxn ang="0">
                  <a:pos x="61" y="19"/>
                </a:cxn>
                <a:cxn ang="0">
                  <a:pos x="57" y="14"/>
                </a:cxn>
                <a:cxn ang="0">
                  <a:pos x="53" y="10"/>
                </a:cxn>
                <a:cxn ang="0">
                  <a:pos x="50" y="6"/>
                </a:cxn>
                <a:cxn ang="0">
                  <a:pos x="44" y="4"/>
                </a:cxn>
                <a:cxn ang="0">
                  <a:pos x="38" y="0"/>
                </a:cxn>
                <a:cxn ang="0">
                  <a:pos x="32" y="0"/>
                </a:cxn>
                <a:cxn ang="0">
                  <a:pos x="27" y="0"/>
                </a:cxn>
                <a:cxn ang="0">
                  <a:pos x="19" y="4"/>
                </a:cxn>
                <a:cxn ang="0">
                  <a:pos x="13" y="6"/>
                </a:cxn>
                <a:cxn ang="0">
                  <a:pos x="10" y="10"/>
                </a:cxn>
                <a:cxn ang="0">
                  <a:pos x="4" y="14"/>
                </a:cxn>
                <a:cxn ang="0">
                  <a:pos x="2" y="19"/>
                </a:cxn>
                <a:cxn ang="0">
                  <a:pos x="0" y="27"/>
                </a:cxn>
                <a:cxn ang="0">
                  <a:pos x="0" y="35"/>
                </a:cxn>
                <a:cxn ang="0">
                  <a:pos x="0" y="39"/>
                </a:cxn>
                <a:cxn ang="0">
                  <a:pos x="2" y="46"/>
                </a:cxn>
                <a:cxn ang="0">
                  <a:pos x="4" y="50"/>
                </a:cxn>
                <a:cxn ang="0">
                  <a:pos x="10" y="56"/>
                </a:cxn>
                <a:cxn ang="0">
                  <a:pos x="13" y="59"/>
                </a:cxn>
                <a:cxn ang="0">
                  <a:pos x="19" y="61"/>
                </a:cxn>
                <a:cxn ang="0">
                  <a:pos x="27" y="65"/>
                </a:cxn>
                <a:cxn ang="0">
                  <a:pos x="32" y="65"/>
                </a:cxn>
                <a:cxn ang="0">
                  <a:pos x="32" y="65"/>
                </a:cxn>
              </a:cxnLst>
              <a:rect l="0" t="0" r="r" b="b"/>
              <a:pathLst>
                <a:path w="63" h="65">
                  <a:moveTo>
                    <a:pt x="32" y="65"/>
                  </a:moveTo>
                  <a:lnTo>
                    <a:pt x="38" y="65"/>
                  </a:lnTo>
                  <a:lnTo>
                    <a:pt x="44" y="61"/>
                  </a:lnTo>
                  <a:lnTo>
                    <a:pt x="50" y="59"/>
                  </a:lnTo>
                  <a:lnTo>
                    <a:pt x="53" y="56"/>
                  </a:lnTo>
                  <a:lnTo>
                    <a:pt x="57" y="50"/>
                  </a:lnTo>
                  <a:lnTo>
                    <a:pt x="61" y="46"/>
                  </a:lnTo>
                  <a:lnTo>
                    <a:pt x="63" y="39"/>
                  </a:lnTo>
                  <a:lnTo>
                    <a:pt x="63" y="35"/>
                  </a:lnTo>
                  <a:lnTo>
                    <a:pt x="63" y="27"/>
                  </a:lnTo>
                  <a:lnTo>
                    <a:pt x="61" y="19"/>
                  </a:lnTo>
                  <a:lnTo>
                    <a:pt x="57" y="14"/>
                  </a:lnTo>
                  <a:lnTo>
                    <a:pt x="53" y="10"/>
                  </a:lnTo>
                  <a:lnTo>
                    <a:pt x="50" y="6"/>
                  </a:lnTo>
                  <a:lnTo>
                    <a:pt x="44" y="4"/>
                  </a:lnTo>
                  <a:lnTo>
                    <a:pt x="38" y="0"/>
                  </a:lnTo>
                  <a:lnTo>
                    <a:pt x="32" y="0"/>
                  </a:lnTo>
                  <a:lnTo>
                    <a:pt x="27" y="0"/>
                  </a:lnTo>
                  <a:lnTo>
                    <a:pt x="19" y="4"/>
                  </a:lnTo>
                  <a:lnTo>
                    <a:pt x="13" y="6"/>
                  </a:lnTo>
                  <a:lnTo>
                    <a:pt x="10" y="10"/>
                  </a:lnTo>
                  <a:lnTo>
                    <a:pt x="4" y="14"/>
                  </a:lnTo>
                  <a:lnTo>
                    <a:pt x="2" y="19"/>
                  </a:lnTo>
                  <a:lnTo>
                    <a:pt x="0" y="27"/>
                  </a:lnTo>
                  <a:lnTo>
                    <a:pt x="0" y="35"/>
                  </a:lnTo>
                  <a:lnTo>
                    <a:pt x="0" y="39"/>
                  </a:lnTo>
                  <a:lnTo>
                    <a:pt x="2" y="46"/>
                  </a:lnTo>
                  <a:lnTo>
                    <a:pt x="4" y="50"/>
                  </a:lnTo>
                  <a:lnTo>
                    <a:pt x="10" y="56"/>
                  </a:lnTo>
                  <a:lnTo>
                    <a:pt x="13" y="59"/>
                  </a:lnTo>
                  <a:lnTo>
                    <a:pt x="19" y="61"/>
                  </a:lnTo>
                  <a:lnTo>
                    <a:pt x="27" y="65"/>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1128" name="Freeform 56"/>
            <p:cNvSpPr>
              <a:spLocks/>
            </p:cNvSpPr>
            <p:nvPr/>
          </p:nvSpPr>
          <p:spPr bwMode="auto">
            <a:xfrm>
              <a:off x="3212" y="2462"/>
              <a:ext cx="33" cy="33"/>
            </a:xfrm>
            <a:custGeom>
              <a:avLst/>
              <a:gdLst/>
              <a:ahLst/>
              <a:cxnLst>
                <a:cxn ang="0">
                  <a:pos x="30" y="65"/>
                </a:cxn>
                <a:cxn ang="0">
                  <a:pos x="36" y="63"/>
                </a:cxn>
                <a:cxn ang="0">
                  <a:pos x="43" y="61"/>
                </a:cxn>
                <a:cxn ang="0">
                  <a:pos x="47" y="57"/>
                </a:cxn>
                <a:cxn ang="0">
                  <a:pos x="55" y="54"/>
                </a:cxn>
                <a:cxn ang="0">
                  <a:pos x="57" y="50"/>
                </a:cxn>
                <a:cxn ang="0">
                  <a:pos x="60" y="44"/>
                </a:cxn>
                <a:cxn ang="0">
                  <a:pos x="62" y="38"/>
                </a:cxn>
                <a:cxn ang="0">
                  <a:pos x="64" y="31"/>
                </a:cxn>
                <a:cxn ang="0">
                  <a:pos x="62" y="25"/>
                </a:cxn>
                <a:cxn ang="0">
                  <a:pos x="60" y="19"/>
                </a:cxn>
                <a:cxn ang="0">
                  <a:pos x="57" y="14"/>
                </a:cxn>
                <a:cxn ang="0">
                  <a:pos x="55" y="10"/>
                </a:cxn>
                <a:cxn ang="0">
                  <a:pos x="47" y="6"/>
                </a:cxn>
                <a:cxn ang="0">
                  <a:pos x="43" y="2"/>
                </a:cxn>
                <a:cxn ang="0">
                  <a:pos x="36" y="0"/>
                </a:cxn>
                <a:cxn ang="0">
                  <a:pos x="30" y="0"/>
                </a:cxn>
                <a:cxn ang="0">
                  <a:pos x="24" y="0"/>
                </a:cxn>
                <a:cxn ang="0">
                  <a:pos x="17" y="2"/>
                </a:cxn>
                <a:cxn ang="0">
                  <a:pos x="13" y="6"/>
                </a:cxn>
                <a:cxn ang="0">
                  <a:pos x="9" y="10"/>
                </a:cxn>
                <a:cxn ang="0">
                  <a:pos x="3" y="14"/>
                </a:cxn>
                <a:cxn ang="0">
                  <a:pos x="1" y="19"/>
                </a:cxn>
                <a:cxn ang="0">
                  <a:pos x="0" y="25"/>
                </a:cxn>
                <a:cxn ang="0">
                  <a:pos x="0" y="31"/>
                </a:cxn>
                <a:cxn ang="0">
                  <a:pos x="0" y="38"/>
                </a:cxn>
                <a:cxn ang="0">
                  <a:pos x="1" y="44"/>
                </a:cxn>
                <a:cxn ang="0">
                  <a:pos x="3" y="50"/>
                </a:cxn>
                <a:cxn ang="0">
                  <a:pos x="9" y="54"/>
                </a:cxn>
                <a:cxn ang="0">
                  <a:pos x="13" y="57"/>
                </a:cxn>
                <a:cxn ang="0">
                  <a:pos x="17" y="61"/>
                </a:cxn>
                <a:cxn ang="0">
                  <a:pos x="24" y="63"/>
                </a:cxn>
                <a:cxn ang="0">
                  <a:pos x="30" y="65"/>
                </a:cxn>
                <a:cxn ang="0">
                  <a:pos x="30" y="65"/>
                </a:cxn>
              </a:cxnLst>
              <a:rect l="0" t="0" r="r" b="b"/>
              <a:pathLst>
                <a:path w="64" h="65">
                  <a:moveTo>
                    <a:pt x="30" y="65"/>
                  </a:moveTo>
                  <a:lnTo>
                    <a:pt x="36" y="63"/>
                  </a:lnTo>
                  <a:lnTo>
                    <a:pt x="43" y="61"/>
                  </a:lnTo>
                  <a:lnTo>
                    <a:pt x="47" y="57"/>
                  </a:lnTo>
                  <a:lnTo>
                    <a:pt x="55" y="54"/>
                  </a:lnTo>
                  <a:lnTo>
                    <a:pt x="57" y="50"/>
                  </a:lnTo>
                  <a:lnTo>
                    <a:pt x="60" y="44"/>
                  </a:lnTo>
                  <a:lnTo>
                    <a:pt x="62" y="38"/>
                  </a:lnTo>
                  <a:lnTo>
                    <a:pt x="64" y="31"/>
                  </a:lnTo>
                  <a:lnTo>
                    <a:pt x="62" y="25"/>
                  </a:lnTo>
                  <a:lnTo>
                    <a:pt x="60" y="19"/>
                  </a:lnTo>
                  <a:lnTo>
                    <a:pt x="57" y="14"/>
                  </a:lnTo>
                  <a:lnTo>
                    <a:pt x="55" y="10"/>
                  </a:lnTo>
                  <a:lnTo>
                    <a:pt x="47" y="6"/>
                  </a:lnTo>
                  <a:lnTo>
                    <a:pt x="43" y="2"/>
                  </a:lnTo>
                  <a:lnTo>
                    <a:pt x="36" y="0"/>
                  </a:lnTo>
                  <a:lnTo>
                    <a:pt x="30" y="0"/>
                  </a:lnTo>
                  <a:lnTo>
                    <a:pt x="24" y="0"/>
                  </a:lnTo>
                  <a:lnTo>
                    <a:pt x="17" y="2"/>
                  </a:lnTo>
                  <a:lnTo>
                    <a:pt x="13" y="6"/>
                  </a:lnTo>
                  <a:lnTo>
                    <a:pt x="9" y="10"/>
                  </a:lnTo>
                  <a:lnTo>
                    <a:pt x="3" y="14"/>
                  </a:lnTo>
                  <a:lnTo>
                    <a:pt x="1" y="19"/>
                  </a:lnTo>
                  <a:lnTo>
                    <a:pt x="0" y="25"/>
                  </a:lnTo>
                  <a:lnTo>
                    <a:pt x="0" y="31"/>
                  </a:lnTo>
                  <a:lnTo>
                    <a:pt x="0" y="38"/>
                  </a:lnTo>
                  <a:lnTo>
                    <a:pt x="1" y="44"/>
                  </a:lnTo>
                  <a:lnTo>
                    <a:pt x="3" y="50"/>
                  </a:lnTo>
                  <a:lnTo>
                    <a:pt x="9" y="54"/>
                  </a:lnTo>
                  <a:lnTo>
                    <a:pt x="13" y="57"/>
                  </a:lnTo>
                  <a:lnTo>
                    <a:pt x="17" y="61"/>
                  </a:lnTo>
                  <a:lnTo>
                    <a:pt x="24" y="63"/>
                  </a:lnTo>
                  <a:lnTo>
                    <a:pt x="30" y="65"/>
                  </a:lnTo>
                  <a:lnTo>
                    <a:pt x="30"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1129" name="Freeform 57"/>
            <p:cNvSpPr>
              <a:spLocks/>
            </p:cNvSpPr>
            <p:nvPr/>
          </p:nvSpPr>
          <p:spPr bwMode="auto">
            <a:xfrm>
              <a:off x="3256" y="2405"/>
              <a:ext cx="33" cy="33"/>
            </a:xfrm>
            <a:custGeom>
              <a:avLst/>
              <a:gdLst/>
              <a:ahLst/>
              <a:cxnLst>
                <a:cxn ang="0">
                  <a:pos x="32" y="65"/>
                </a:cxn>
                <a:cxn ang="0">
                  <a:pos x="40" y="63"/>
                </a:cxn>
                <a:cxn ang="0">
                  <a:pos x="46" y="61"/>
                </a:cxn>
                <a:cxn ang="0">
                  <a:pos x="51" y="59"/>
                </a:cxn>
                <a:cxn ang="0">
                  <a:pos x="57" y="56"/>
                </a:cxn>
                <a:cxn ang="0">
                  <a:pos x="61" y="50"/>
                </a:cxn>
                <a:cxn ang="0">
                  <a:pos x="63" y="44"/>
                </a:cxn>
                <a:cxn ang="0">
                  <a:pos x="65" y="38"/>
                </a:cxn>
                <a:cxn ang="0">
                  <a:pos x="67" y="33"/>
                </a:cxn>
                <a:cxn ang="0">
                  <a:pos x="65" y="27"/>
                </a:cxn>
                <a:cxn ang="0">
                  <a:pos x="63" y="19"/>
                </a:cxn>
                <a:cxn ang="0">
                  <a:pos x="61" y="14"/>
                </a:cxn>
                <a:cxn ang="0">
                  <a:pos x="57" y="10"/>
                </a:cxn>
                <a:cxn ang="0">
                  <a:pos x="51" y="6"/>
                </a:cxn>
                <a:cxn ang="0">
                  <a:pos x="46" y="2"/>
                </a:cxn>
                <a:cxn ang="0">
                  <a:pos x="40" y="0"/>
                </a:cxn>
                <a:cxn ang="0">
                  <a:pos x="32" y="0"/>
                </a:cxn>
                <a:cxn ang="0">
                  <a:pos x="27" y="0"/>
                </a:cxn>
                <a:cxn ang="0">
                  <a:pos x="21" y="2"/>
                </a:cxn>
                <a:cxn ang="0">
                  <a:pos x="13" y="6"/>
                </a:cxn>
                <a:cxn ang="0">
                  <a:pos x="9" y="10"/>
                </a:cxn>
                <a:cxn ang="0">
                  <a:pos x="6" y="14"/>
                </a:cxn>
                <a:cxn ang="0">
                  <a:pos x="2" y="19"/>
                </a:cxn>
                <a:cxn ang="0">
                  <a:pos x="0" y="27"/>
                </a:cxn>
                <a:cxn ang="0">
                  <a:pos x="0" y="33"/>
                </a:cxn>
                <a:cxn ang="0">
                  <a:pos x="0" y="38"/>
                </a:cxn>
                <a:cxn ang="0">
                  <a:pos x="2" y="44"/>
                </a:cxn>
                <a:cxn ang="0">
                  <a:pos x="6" y="50"/>
                </a:cxn>
                <a:cxn ang="0">
                  <a:pos x="9" y="56"/>
                </a:cxn>
                <a:cxn ang="0">
                  <a:pos x="13" y="59"/>
                </a:cxn>
                <a:cxn ang="0">
                  <a:pos x="21" y="61"/>
                </a:cxn>
                <a:cxn ang="0">
                  <a:pos x="27" y="63"/>
                </a:cxn>
                <a:cxn ang="0">
                  <a:pos x="32" y="65"/>
                </a:cxn>
                <a:cxn ang="0">
                  <a:pos x="32" y="65"/>
                </a:cxn>
              </a:cxnLst>
              <a:rect l="0" t="0" r="r" b="b"/>
              <a:pathLst>
                <a:path w="67" h="65">
                  <a:moveTo>
                    <a:pt x="32" y="65"/>
                  </a:moveTo>
                  <a:lnTo>
                    <a:pt x="40" y="63"/>
                  </a:lnTo>
                  <a:lnTo>
                    <a:pt x="46" y="61"/>
                  </a:lnTo>
                  <a:lnTo>
                    <a:pt x="51" y="59"/>
                  </a:lnTo>
                  <a:lnTo>
                    <a:pt x="57" y="56"/>
                  </a:lnTo>
                  <a:lnTo>
                    <a:pt x="61" y="50"/>
                  </a:lnTo>
                  <a:lnTo>
                    <a:pt x="63" y="44"/>
                  </a:lnTo>
                  <a:lnTo>
                    <a:pt x="65" y="38"/>
                  </a:lnTo>
                  <a:lnTo>
                    <a:pt x="67" y="33"/>
                  </a:lnTo>
                  <a:lnTo>
                    <a:pt x="65" y="27"/>
                  </a:lnTo>
                  <a:lnTo>
                    <a:pt x="63" y="19"/>
                  </a:lnTo>
                  <a:lnTo>
                    <a:pt x="61" y="14"/>
                  </a:lnTo>
                  <a:lnTo>
                    <a:pt x="57" y="10"/>
                  </a:lnTo>
                  <a:lnTo>
                    <a:pt x="51" y="6"/>
                  </a:lnTo>
                  <a:lnTo>
                    <a:pt x="46" y="2"/>
                  </a:lnTo>
                  <a:lnTo>
                    <a:pt x="40" y="0"/>
                  </a:lnTo>
                  <a:lnTo>
                    <a:pt x="32" y="0"/>
                  </a:lnTo>
                  <a:lnTo>
                    <a:pt x="27" y="0"/>
                  </a:lnTo>
                  <a:lnTo>
                    <a:pt x="21" y="2"/>
                  </a:lnTo>
                  <a:lnTo>
                    <a:pt x="13" y="6"/>
                  </a:lnTo>
                  <a:lnTo>
                    <a:pt x="9" y="10"/>
                  </a:lnTo>
                  <a:lnTo>
                    <a:pt x="6" y="14"/>
                  </a:lnTo>
                  <a:lnTo>
                    <a:pt x="2" y="19"/>
                  </a:lnTo>
                  <a:lnTo>
                    <a:pt x="0" y="27"/>
                  </a:lnTo>
                  <a:lnTo>
                    <a:pt x="0" y="33"/>
                  </a:lnTo>
                  <a:lnTo>
                    <a:pt x="0" y="38"/>
                  </a:lnTo>
                  <a:lnTo>
                    <a:pt x="2" y="44"/>
                  </a:lnTo>
                  <a:lnTo>
                    <a:pt x="6" y="50"/>
                  </a:lnTo>
                  <a:lnTo>
                    <a:pt x="9" y="56"/>
                  </a:lnTo>
                  <a:lnTo>
                    <a:pt x="13" y="59"/>
                  </a:lnTo>
                  <a:lnTo>
                    <a:pt x="21" y="61"/>
                  </a:lnTo>
                  <a:lnTo>
                    <a:pt x="27" y="63"/>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1130" name="Freeform 58"/>
            <p:cNvSpPr>
              <a:spLocks/>
            </p:cNvSpPr>
            <p:nvPr/>
          </p:nvSpPr>
          <p:spPr bwMode="auto">
            <a:xfrm>
              <a:off x="3302" y="2349"/>
              <a:ext cx="31" cy="32"/>
            </a:xfrm>
            <a:custGeom>
              <a:avLst/>
              <a:gdLst/>
              <a:ahLst/>
              <a:cxnLst>
                <a:cxn ang="0">
                  <a:pos x="33" y="65"/>
                </a:cxn>
                <a:cxn ang="0">
                  <a:pos x="36" y="63"/>
                </a:cxn>
                <a:cxn ang="0">
                  <a:pos x="44" y="61"/>
                </a:cxn>
                <a:cxn ang="0">
                  <a:pos x="48" y="57"/>
                </a:cxn>
                <a:cxn ang="0">
                  <a:pos x="53" y="53"/>
                </a:cxn>
                <a:cxn ang="0">
                  <a:pos x="57" y="48"/>
                </a:cxn>
                <a:cxn ang="0">
                  <a:pos x="61" y="42"/>
                </a:cxn>
                <a:cxn ang="0">
                  <a:pos x="63" y="36"/>
                </a:cxn>
                <a:cxn ang="0">
                  <a:pos x="63" y="31"/>
                </a:cxn>
                <a:cxn ang="0">
                  <a:pos x="63" y="25"/>
                </a:cxn>
                <a:cxn ang="0">
                  <a:pos x="61" y="17"/>
                </a:cxn>
                <a:cxn ang="0">
                  <a:pos x="57" y="12"/>
                </a:cxn>
                <a:cxn ang="0">
                  <a:pos x="53" y="8"/>
                </a:cxn>
                <a:cxn ang="0">
                  <a:pos x="48" y="4"/>
                </a:cxn>
                <a:cxn ang="0">
                  <a:pos x="44" y="2"/>
                </a:cxn>
                <a:cxn ang="0">
                  <a:pos x="36" y="0"/>
                </a:cxn>
                <a:cxn ang="0">
                  <a:pos x="33" y="0"/>
                </a:cxn>
                <a:cxn ang="0">
                  <a:pos x="25" y="0"/>
                </a:cxn>
                <a:cxn ang="0">
                  <a:pos x="19" y="2"/>
                </a:cxn>
                <a:cxn ang="0">
                  <a:pos x="12" y="4"/>
                </a:cxn>
                <a:cxn ang="0">
                  <a:pos x="8" y="8"/>
                </a:cxn>
                <a:cxn ang="0">
                  <a:pos x="4" y="12"/>
                </a:cxn>
                <a:cxn ang="0">
                  <a:pos x="2" y="17"/>
                </a:cxn>
                <a:cxn ang="0">
                  <a:pos x="0" y="25"/>
                </a:cxn>
                <a:cxn ang="0">
                  <a:pos x="0" y="31"/>
                </a:cxn>
                <a:cxn ang="0">
                  <a:pos x="0" y="36"/>
                </a:cxn>
                <a:cxn ang="0">
                  <a:pos x="2" y="42"/>
                </a:cxn>
                <a:cxn ang="0">
                  <a:pos x="4" y="48"/>
                </a:cxn>
                <a:cxn ang="0">
                  <a:pos x="8" y="53"/>
                </a:cxn>
                <a:cxn ang="0">
                  <a:pos x="12" y="57"/>
                </a:cxn>
                <a:cxn ang="0">
                  <a:pos x="19" y="61"/>
                </a:cxn>
                <a:cxn ang="0">
                  <a:pos x="25" y="63"/>
                </a:cxn>
                <a:cxn ang="0">
                  <a:pos x="33" y="65"/>
                </a:cxn>
                <a:cxn ang="0">
                  <a:pos x="33" y="65"/>
                </a:cxn>
              </a:cxnLst>
              <a:rect l="0" t="0" r="r" b="b"/>
              <a:pathLst>
                <a:path w="63" h="65">
                  <a:moveTo>
                    <a:pt x="33" y="65"/>
                  </a:moveTo>
                  <a:lnTo>
                    <a:pt x="36" y="63"/>
                  </a:lnTo>
                  <a:lnTo>
                    <a:pt x="44" y="61"/>
                  </a:lnTo>
                  <a:lnTo>
                    <a:pt x="48" y="57"/>
                  </a:lnTo>
                  <a:lnTo>
                    <a:pt x="53" y="53"/>
                  </a:lnTo>
                  <a:lnTo>
                    <a:pt x="57" y="48"/>
                  </a:lnTo>
                  <a:lnTo>
                    <a:pt x="61" y="42"/>
                  </a:lnTo>
                  <a:lnTo>
                    <a:pt x="63" y="36"/>
                  </a:lnTo>
                  <a:lnTo>
                    <a:pt x="63" y="31"/>
                  </a:lnTo>
                  <a:lnTo>
                    <a:pt x="63" y="25"/>
                  </a:lnTo>
                  <a:lnTo>
                    <a:pt x="61" y="17"/>
                  </a:lnTo>
                  <a:lnTo>
                    <a:pt x="57" y="12"/>
                  </a:lnTo>
                  <a:lnTo>
                    <a:pt x="53" y="8"/>
                  </a:lnTo>
                  <a:lnTo>
                    <a:pt x="48" y="4"/>
                  </a:lnTo>
                  <a:lnTo>
                    <a:pt x="44" y="2"/>
                  </a:lnTo>
                  <a:lnTo>
                    <a:pt x="36" y="0"/>
                  </a:lnTo>
                  <a:lnTo>
                    <a:pt x="33" y="0"/>
                  </a:lnTo>
                  <a:lnTo>
                    <a:pt x="25" y="0"/>
                  </a:lnTo>
                  <a:lnTo>
                    <a:pt x="19" y="2"/>
                  </a:lnTo>
                  <a:lnTo>
                    <a:pt x="12" y="4"/>
                  </a:lnTo>
                  <a:lnTo>
                    <a:pt x="8" y="8"/>
                  </a:lnTo>
                  <a:lnTo>
                    <a:pt x="4" y="12"/>
                  </a:lnTo>
                  <a:lnTo>
                    <a:pt x="2" y="17"/>
                  </a:lnTo>
                  <a:lnTo>
                    <a:pt x="0" y="25"/>
                  </a:lnTo>
                  <a:lnTo>
                    <a:pt x="0" y="31"/>
                  </a:lnTo>
                  <a:lnTo>
                    <a:pt x="0" y="36"/>
                  </a:lnTo>
                  <a:lnTo>
                    <a:pt x="2" y="42"/>
                  </a:lnTo>
                  <a:lnTo>
                    <a:pt x="4" y="48"/>
                  </a:lnTo>
                  <a:lnTo>
                    <a:pt x="8" y="53"/>
                  </a:lnTo>
                  <a:lnTo>
                    <a:pt x="12" y="57"/>
                  </a:lnTo>
                  <a:lnTo>
                    <a:pt x="19" y="61"/>
                  </a:lnTo>
                  <a:lnTo>
                    <a:pt x="25" y="63"/>
                  </a:lnTo>
                  <a:lnTo>
                    <a:pt x="33" y="65"/>
                  </a:lnTo>
                  <a:lnTo>
                    <a:pt x="33"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1131" name="Freeform 59"/>
            <p:cNvSpPr>
              <a:spLocks/>
            </p:cNvSpPr>
            <p:nvPr/>
          </p:nvSpPr>
          <p:spPr bwMode="auto">
            <a:xfrm>
              <a:off x="3207" y="2594"/>
              <a:ext cx="33" cy="32"/>
            </a:xfrm>
            <a:custGeom>
              <a:avLst/>
              <a:gdLst/>
              <a:ahLst/>
              <a:cxnLst>
                <a:cxn ang="0">
                  <a:pos x="32" y="62"/>
                </a:cxn>
                <a:cxn ang="0">
                  <a:pos x="38" y="62"/>
                </a:cxn>
                <a:cxn ang="0">
                  <a:pos x="46" y="60"/>
                </a:cxn>
                <a:cxn ang="0">
                  <a:pos x="50" y="57"/>
                </a:cxn>
                <a:cxn ang="0">
                  <a:pos x="57" y="53"/>
                </a:cxn>
                <a:cxn ang="0">
                  <a:pos x="59" y="47"/>
                </a:cxn>
                <a:cxn ang="0">
                  <a:pos x="63" y="41"/>
                </a:cxn>
                <a:cxn ang="0">
                  <a:pos x="65" y="36"/>
                </a:cxn>
                <a:cxn ang="0">
                  <a:pos x="67" y="30"/>
                </a:cxn>
                <a:cxn ang="0">
                  <a:pos x="65" y="22"/>
                </a:cxn>
                <a:cxn ang="0">
                  <a:pos x="63" y="17"/>
                </a:cxn>
                <a:cxn ang="0">
                  <a:pos x="59" y="11"/>
                </a:cxn>
                <a:cxn ang="0">
                  <a:pos x="57" y="7"/>
                </a:cxn>
                <a:cxn ang="0">
                  <a:pos x="50" y="3"/>
                </a:cxn>
                <a:cxn ang="0">
                  <a:pos x="46" y="2"/>
                </a:cxn>
                <a:cxn ang="0">
                  <a:pos x="38" y="0"/>
                </a:cxn>
                <a:cxn ang="0">
                  <a:pos x="32" y="0"/>
                </a:cxn>
                <a:cxn ang="0">
                  <a:pos x="27" y="0"/>
                </a:cxn>
                <a:cxn ang="0">
                  <a:pos x="21" y="2"/>
                </a:cxn>
                <a:cxn ang="0">
                  <a:pos x="13" y="3"/>
                </a:cxn>
                <a:cxn ang="0">
                  <a:pos x="10" y="7"/>
                </a:cxn>
                <a:cxn ang="0">
                  <a:pos x="6" y="11"/>
                </a:cxn>
                <a:cxn ang="0">
                  <a:pos x="2" y="17"/>
                </a:cxn>
                <a:cxn ang="0">
                  <a:pos x="0" y="22"/>
                </a:cxn>
                <a:cxn ang="0">
                  <a:pos x="0" y="30"/>
                </a:cxn>
                <a:cxn ang="0">
                  <a:pos x="0" y="36"/>
                </a:cxn>
                <a:cxn ang="0">
                  <a:pos x="2" y="41"/>
                </a:cxn>
                <a:cxn ang="0">
                  <a:pos x="6" y="47"/>
                </a:cxn>
                <a:cxn ang="0">
                  <a:pos x="10" y="53"/>
                </a:cxn>
                <a:cxn ang="0">
                  <a:pos x="13" y="57"/>
                </a:cxn>
                <a:cxn ang="0">
                  <a:pos x="21" y="60"/>
                </a:cxn>
                <a:cxn ang="0">
                  <a:pos x="27" y="62"/>
                </a:cxn>
                <a:cxn ang="0">
                  <a:pos x="32" y="62"/>
                </a:cxn>
                <a:cxn ang="0">
                  <a:pos x="32" y="62"/>
                </a:cxn>
              </a:cxnLst>
              <a:rect l="0" t="0" r="r" b="b"/>
              <a:pathLst>
                <a:path w="67" h="62">
                  <a:moveTo>
                    <a:pt x="32" y="62"/>
                  </a:moveTo>
                  <a:lnTo>
                    <a:pt x="38" y="62"/>
                  </a:lnTo>
                  <a:lnTo>
                    <a:pt x="46" y="60"/>
                  </a:lnTo>
                  <a:lnTo>
                    <a:pt x="50" y="57"/>
                  </a:lnTo>
                  <a:lnTo>
                    <a:pt x="57" y="53"/>
                  </a:lnTo>
                  <a:lnTo>
                    <a:pt x="59" y="47"/>
                  </a:lnTo>
                  <a:lnTo>
                    <a:pt x="63" y="41"/>
                  </a:lnTo>
                  <a:lnTo>
                    <a:pt x="65" y="36"/>
                  </a:lnTo>
                  <a:lnTo>
                    <a:pt x="67" y="30"/>
                  </a:lnTo>
                  <a:lnTo>
                    <a:pt x="65" y="22"/>
                  </a:lnTo>
                  <a:lnTo>
                    <a:pt x="63" y="17"/>
                  </a:lnTo>
                  <a:lnTo>
                    <a:pt x="59" y="11"/>
                  </a:lnTo>
                  <a:lnTo>
                    <a:pt x="57" y="7"/>
                  </a:lnTo>
                  <a:lnTo>
                    <a:pt x="50" y="3"/>
                  </a:lnTo>
                  <a:lnTo>
                    <a:pt x="46" y="2"/>
                  </a:lnTo>
                  <a:lnTo>
                    <a:pt x="38" y="0"/>
                  </a:lnTo>
                  <a:lnTo>
                    <a:pt x="32" y="0"/>
                  </a:lnTo>
                  <a:lnTo>
                    <a:pt x="27" y="0"/>
                  </a:lnTo>
                  <a:lnTo>
                    <a:pt x="21" y="2"/>
                  </a:lnTo>
                  <a:lnTo>
                    <a:pt x="13" y="3"/>
                  </a:lnTo>
                  <a:lnTo>
                    <a:pt x="10" y="7"/>
                  </a:lnTo>
                  <a:lnTo>
                    <a:pt x="6" y="11"/>
                  </a:lnTo>
                  <a:lnTo>
                    <a:pt x="2" y="17"/>
                  </a:lnTo>
                  <a:lnTo>
                    <a:pt x="0" y="22"/>
                  </a:lnTo>
                  <a:lnTo>
                    <a:pt x="0" y="30"/>
                  </a:lnTo>
                  <a:lnTo>
                    <a:pt x="0" y="36"/>
                  </a:lnTo>
                  <a:lnTo>
                    <a:pt x="2" y="41"/>
                  </a:lnTo>
                  <a:lnTo>
                    <a:pt x="6" y="47"/>
                  </a:lnTo>
                  <a:lnTo>
                    <a:pt x="10" y="53"/>
                  </a:lnTo>
                  <a:lnTo>
                    <a:pt x="13" y="57"/>
                  </a:lnTo>
                  <a:lnTo>
                    <a:pt x="21" y="60"/>
                  </a:lnTo>
                  <a:lnTo>
                    <a:pt x="27" y="62"/>
                  </a:lnTo>
                  <a:lnTo>
                    <a:pt x="32" y="62"/>
                  </a:lnTo>
                  <a:lnTo>
                    <a:pt x="32" y="62"/>
                  </a:lnTo>
                  <a:close/>
                </a:path>
              </a:pathLst>
            </a:custGeom>
            <a:solidFill>
              <a:srgbClr val="4F66AB"/>
            </a:solidFill>
            <a:ln w="9525">
              <a:noFill/>
              <a:round/>
              <a:headEnd/>
              <a:tailEnd/>
            </a:ln>
          </p:spPr>
          <p:txBody>
            <a:bodyPr>
              <a:prstTxWarp prst="textNoShape">
                <a:avLst/>
              </a:prstTxWarp>
            </a:bodyPr>
            <a:lstStyle/>
            <a:p>
              <a:endParaRPr lang="es-MX"/>
            </a:p>
          </p:txBody>
        </p:sp>
        <p:sp>
          <p:nvSpPr>
            <p:cNvPr id="131132" name="Freeform 60"/>
            <p:cNvSpPr>
              <a:spLocks/>
            </p:cNvSpPr>
            <p:nvPr/>
          </p:nvSpPr>
          <p:spPr bwMode="auto">
            <a:xfrm>
              <a:off x="3251" y="2537"/>
              <a:ext cx="33" cy="33"/>
            </a:xfrm>
            <a:custGeom>
              <a:avLst/>
              <a:gdLst/>
              <a:ahLst/>
              <a:cxnLst>
                <a:cxn ang="0">
                  <a:pos x="33" y="64"/>
                </a:cxn>
                <a:cxn ang="0">
                  <a:pos x="38" y="62"/>
                </a:cxn>
                <a:cxn ang="0">
                  <a:pos x="44" y="60"/>
                </a:cxn>
                <a:cxn ang="0">
                  <a:pos x="50" y="57"/>
                </a:cxn>
                <a:cxn ang="0">
                  <a:pos x="56" y="53"/>
                </a:cxn>
                <a:cxn ang="0">
                  <a:pos x="59" y="49"/>
                </a:cxn>
                <a:cxn ang="0">
                  <a:pos x="61" y="43"/>
                </a:cxn>
                <a:cxn ang="0">
                  <a:pos x="63" y="36"/>
                </a:cxn>
                <a:cxn ang="0">
                  <a:pos x="65" y="30"/>
                </a:cxn>
                <a:cxn ang="0">
                  <a:pos x="63" y="24"/>
                </a:cxn>
                <a:cxn ang="0">
                  <a:pos x="61" y="19"/>
                </a:cxn>
                <a:cxn ang="0">
                  <a:pos x="59" y="11"/>
                </a:cxn>
                <a:cxn ang="0">
                  <a:pos x="56" y="9"/>
                </a:cxn>
                <a:cxn ang="0">
                  <a:pos x="50" y="3"/>
                </a:cxn>
                <a:cxn ang="0">
                  <a:pos x="44" y="2"/>
                </a:cxn>
                <a:cxn ang="0">
                  <a:pos x="38" y="0"/>
                </a:cxn>
                <a:cxn ang="0">
                  <a:pos x="33" y="0"/>
                </a:cxn>
                <a:cxn ang="0">
                  <a:pos x="27" y="0"/>
                </a:cxn>
                <a:cxn ang="0">
                  <a:pos x="19" y="2"/>
                </a:cxn>
                <a:cxn ang="0">
                  <a:pos x="14" y="3"/>
                </a:cxn>
                <a:cxn ang="0">
                  <a:pos x="10" y="9"/>
                </a:cxn>
                <a:cxn ang="0">
                  <a:pos x="6" y="11"/>
                </a:cxn>
                <a:cxn ang="0">
                  <a:pos x="2" y="19"/>
                </a:cxn>
                <a:cxn ang="0">
                  <a:pos x="0" y="24"/>
                </a:cxn>
                <a:cxn ang="0">
                  <a:pos x="0" y="30"/>
                </a:cxn>
                <a:cxn ang="0">
                  <a:pos x="0" y="36"/>
                </a:cxn>
                <a:cxn ang="0">
                  <a:pos x="2" y="43"/>
                </a:cxn>
                <a:cxn ang="0">
                  <a:pos x="6" y="49"/>
                </a:cxn>
                <a:cxn ang="0">
                  <a:pos x="10" y="53"/>
                </a:cxn>
                <a:cxn ang="0">
                  <a:pos x="14" y="57"/>
                </a:cxn>
                <a:cxn ang="0">
                  <a:pos x="19" y="60"/>
                </a:cxn>
                <a:cxn ang="0">
                  <a:pos x="27" y="62"/>
                </a:cxn>
                <a:cxn ang="0">
                  <a:pos x="33" y="64"/>
                </a:cxn>
                <a:cxn ang="0">
                  <a:pos x="33" y="64"/>
                </a:cxn>
              </a:cxnLst>
              <a:rect l="0" t="0" r="r" b="b"/>
              <a:pathLst>
                <a:path w="65" h="64">
                  <a:moveTo>
                    <a:pt x="33" y="64"/>
                  </a:moveTo>
                  <a:lnTo>
                    <a:pt x="38" y="62"/>
                  </a:lnTo>
                  <a:lnTo>
                    <a:pt x="44" y="60"/>
                  </a:lnTo>
                  <a:lnTo>
                    <a:pt x="50" y="57"/>
                  </a:lnTo>
                  <a:lnTo>
                    <a:pt x="56" y="53"/>
                  </a:lnTo>
                  <a:lnTo>
                    <a:pt x="59" y="49"/>
                  </a:lnTo>
                  <a:lnTo>
                    <a:pt x="61" y="43"/>
                  </a:lnTo>
                  <a:lnTo>
                    <a:pt x="63" y="36"/>
                  </a:lnTo>
                  <a:lnTo>
                    <a:pt x="65" y="30"/>
                  </a:lnTo>
                  <a:lnTo>
                    <a:pt x="63" y="24"/>
                  </a:lnTo>
                  <a:lnTo>
                    <a:pt x="61" y="19"/>
                  </a:lnTo>
                  <a:lnTo>
                    <a:pt x="59" y="11"/>
                  </a:lnTo>
                  <a:lnTo>
                    <a:pt x="56" y="9"/>
                  </a:lnTo>
                  <a:lnTo>
                    <a:pt x="50" y="3"/>
                  </a:lnTo>
                  <a:lnTo>
                    <a:pt x="44" y="2"/>
                  </a:lnTo>
                  <a:lnTo>
                    <a:pt x="38" y="0"/>
                  </a:lnTo>
                  <a:lnTo>
                    <a:pt x="33" y="0"/>
                  </a:lnTo>
                  <a:lnTo>
                    <a:pt x="27" y="0"/>
                  </a:lnTo>
                  <a:lnTo>
                    <a:pt x="19" y="2"/>
                  </a:lnTo>
                  <a:lnTo>
                    <a:pt x="14" y="3"/>
                  </a:lnTo>
                  <a:lnTo>
                    <a:pt x="10" y="9"/>
                  </a:lnTo>
                  <a:lnTo>
                    <a:pt x="6" y="11"/>
                  </a:lnTo>
                  <a:lnTo>
                    <a:pt x="2" y="19"/>
                  </a:lnTo>
                  <a:lnTo>
                    <a:pt x="0" y="24"/>
                  </a:lnTo>
                  <a:lnTo>
                    <a:pt x="0" y="30"/>
                  </a:lnTo>
                  <a:lnTo>
                    <a:pt x="0" y="36"/>
                  </a:lnTo>
                  <a:lnTo>
                    <a:pt x="2" y="43"/>
                  </a:lnTo>
                  <a:lnTo>
                    <a:pt x="6" y="49"/>
                  </a:lnTo>
                  <a:lnTo>
                    <a:pt x="10" y="53"/>
                  </a:lnTo>
                  <a:lnTo>
                    <a:pt x="14" y="57"/>
                  </a:lnTo>
                  <a:lnTo>
                    <a:pt x="19" y="60"/>
                  </a:lnTo>
                  <a:lnTo>
                    <a:pt x="27" y="62"/>
                  </a:lnTo>
                  <a:lnTo>
                    <a:pt x="33" y="64"/>
                  </a:lnTo>
                  <a:lnTo>
                    <a:pt x="33" y="64"/>
                  </a:lnTo>
                  <a:close/>
                </a:path>
              </a:pathLst>
            </a:custGeom>
            <a:solidFill>
              <a:srgbClr val="4F66AB"/>
            </a:solidFill>
            <a:ln w="9525">
              <a:noFill/>
              <a:round/>
              <a:headEnd/>
              <a:tailEnd/>
            </a:ln>
          </p:spPr>
          <p:txBody>
            <a:bodyPr>
              <a:prstTxWarp prst="textNoShape">
                <a:avLst/>
              </a:prstTxWarp>
            </a:bodyPr>
            <a:lstStyle/>
            <a:p>
              <a:endParaRPr lang="es-MX"/>
            </a:p>
          </p:txBody>
        </p:sp>
        <p:sp>
          <p:nvSpPr>
            <p:cNvPr id="131133" name="Freeform 61"/>
            <p:cNvSpPr>
              <a:spLocks/>
            </p:cNvSpPr>
            <p:nvPr/>
          </p:nvSpPr>
          <p:spPr bwMode="auto">
            <a:xfrm>
              <a:off x="3297" y="2479"/>
              <a:ext cx="31" cy="34"/>
            </a:xfrm>
            <a:custGeom>
              <a:avLst/>
              <a:gdLst/>
              <a:ahLst/>
              <a:cxnLst>
                <a:cxn ang="0">
                  <a:pos x="30" y="66"/>
                </a:cxn>
                <a:cxn ang="0">
                  <a:pos x="36" y="64"/>
                </a:cxn>
                <a:cxn ang="0">
                  <a:pos x="42" y="62"/>
                </a:cxn>
                <a:cxn ang="0">
                  <a:pos x="47" y="59"/>
                </a:cxn>
                <a:cxn ang="0">
                  <a:pos x="53" y="55"/>
                </a:cxn>
                <a:cxn ang="0">
                  <a:pos x="55" y="51"/>
                </a:cxn>
                <a:cxn ang="0">
                  <a:pos x="61" y="45"/>
                </a:cxn>
                <a:cxn ang="0">
                  <a:pos x="62" y="38"/>
                </a:cxn>
                <a:cxn ang="0">
                  <a:pos x="62" y="32"/>
                </a:cxn>
                <a:cxn ang="0">
                  <a:pos x="62" y="26"/>
                </a:cxn>
                <a:cxn ang="0">
                  <a:pos x="61" y="19"/>
                </a:cxn>
                <a:cxn ang="0">
                  <a:pos x="55" y="13"/>
                </a:cxn>
                <a:cxn ang="0">
                  <a:pos x="53" y="9"/>
                </a:cxn>
                <a:cxn ang="0">
                  <a:pos x="47" y="3"/>
                </a:cxn>
                <a:cxn ang="0">
                  <a:pos x="42" y="2"/>
                </a:cxn>
                <a:cxn ang="0">
                  <a:pos x="36" y="0"/>
                </a:cxn>
                <a:cxn ang="0">
                  <a:pos x="30" y="0"/>
                </a:cxn>
                <a:cxn ang="0">
                  <a:pos x="23" y="0"/>
                </a:cxn>
                <a:cxn ang="0">
                  <a:pos x="17" y="2"/>
                </a:cxn>
                <a:cxn ang="0">
                  <a:pos x="11" y="3"/>
                </a:cxn>
                <a:cxn ang="0">
                  <a:pos x="7" y="9"/>
                </a:cxn>
                <a:cxn ang="0">
                  <a:pos x="4" y="13"/>
                </a:cxn>
                <a:cxn ang="0">
                  <a:pos x="2" y="19"/>
                </a:cxn>
                <a:cxn ang="0">
                  <a:pos x="0" y="26"/>
                </a:cxn>
                <a:cxn ang="0">
                  <a:pos x="0" y="32"/>
                </a:cxn>
                <a:cxn ang="0">
                  <a:pos x="0" y="38"/>
                </a:cxn>
                <a:cxn ang="0">
                  <a:pos x="2" y="45"/>
                </a:cxn>
                <a:cxn ang="0">
                  <a:pos x="4" y="51"/>
                </a:cxn>
                <a:cxn ang="0">
                  <a:pos x="7" y="55"/>
                </a:cxn>
                <a:cxn ang="0">
                  <a:pos x="11" y="59"/>
                </a:cxn>
                <a:cxn ang="0">
                  <a:pos x="17" y="62"/>
                </a:cxn>
                <a:cxn ang="0">
                  <a:pos x="23" y="64"/>
                </a:cxn>
                <a:cxn ang="0">
                  <a:pos x="30" y="66"/>
                </a:cxn>
                <a:cxn ang="0">
                  <a:pos x="30" y="66"/>
                </a:cxn>
              </a:cxnLst>
              <a:rect l="0" t="0" r="r" b="b"/>
              <a:pathLst>
                <a:path w="62" h="66">
                  <a:moveTo>
                    <a:pt x="30" y="66"/>
                  </a:moveTo>
                  <a:lnTo>
                    <a:pt x="36" y="64"/>
                  </a:lnTo>
                  <a:lnTo>
                    <a:pt x="42" y="62"/>
                  </a:lnTo>
                  <a:lnTo>
                    <a:pt x="47" y="59"/>
                  </a:lnTo>
                  <a:lnTo>
                    <a:pt x="53" y="55"/>
                  </a:lnTo>
                  <a:lnTo>
                    <a:pt x="55" y="51"/>
                  </a:lnTo>
                  <a:lnTo>
                    <a:pt x="61" y="45"/>
                  </a:lnTo>
                  <a:lnTo>
                    <a:pt x="62" y="38"/>
                  </a:lnTo>
                  <a:lnTo>
                    <a:pt x="62" y="32"/>
                  </a:lnTo>
                  <a:lnTo>
                    <a:pt x="62" y="26"/>
                  </a:lnTo>
                  <a:lnTo>
                    <a:pt x="61" y="19"/>
                  </a:lnTo>
                  <a:lnTo>
                    <a:pt x="55" y="13"/>
                  </a:lnTo>
                  <a:lnTo>
                    <a:pt x="53" y="9"/>
                  </a:lnTo>
                  <a:lnTo>
                    <a:pt x="47" y="3"/>
                  </a:lnTo>
                  <a:lnTo>
                    <a:pt x="42" y="2"/>
                  </a:lnTo>
                  <a:lnTo>
                    <a:pt x="36" y="0"/>
                  </a:lnTo>
                  <a:lnTo>
                    <a:pt x="30" y="0"/>
                  </a:lnTo>
                  <a:lnTo>
                    <a:pt x="23" y="0"/>
                  </a:lnTo>
                  <a:lnTo>
                    <a:pt x="17" y="2"/>
                  </a:lnTo>
                  <a:lnTo>
                    <a:pt x="11" y="3"/>
                  </a:lnTo>
                  <a:lnTo>
                    <a:pt x="7" y="9"/>
                  </a:lnTo>
                  <a:lnTo>
                    <a:pt x="4" y="13"/>
                  </a:lnTo>
                  <a:lnTo>
                    <a:pt x="2" y="19"/>
                  </a:lnTo>
                  <a:lnTo>
                    <a:pt x="0" y="26"/>
                  </a:lnTo>
                  <a:lnTo>
                    <a:pt x="0" y="32"/>
                  </a:lnTo>
                  <a:lnTo>
                    <a:pt x="0" y="38"/>
                  </a:lnTo>
                  <a:lnTo>
                    <a:pt x="2" y="45"/>
                  </a:lnTo>
                  <a:lnTo>
                    <a:pt x="4" y="51"/>
                  </a:lnTo>
                  <a:lnTo>
                    <a:pt x="7" y="55"/>
                  </a:lnTo>
                  <a:lnTo>
                    <a:pt x="11" y="59"/>
                  </a:lnTo>
                  <a:lnTo>
                    <a:pt x="17" y="62"/>
                  </a:lnTo>
                  <a:lnTo>
                    <a:pt x="23" y="64"/>
                  </a:lnTo>
                  <a:lnTo>
                    <a:pt x="30" y="66"/>
                  </a:lnTo>
                  <a:lnTo>
                    <a:pt x="30" y="66"/>
                  </a:lnTo>
                  <a:close/>
                </a:path>
              </a:pathLst>
            </a:custGeom>
            <a:solidFill>
              <a:srgbClr val="4F66AB"/>
            </a:solidFill>
            <a:ln w="9525">
              <a:noFill/>
              <a:round/>
              <a:headEnd/>
              <a:tailEnd/>
            </a:ln>
          </p:spPr>
          <p:txBody>
            <a:bodyPr>
              <a:prstTxWarp prst="textNoShape">
                <a:avLst/>
              </a:prstTxWarp>
            </a:bodyPr>
            <a:lstStyle/>
            <a:p>
              <a:endParaRPr lang="es-MX"/>
            </a:p>
          </p:txBody>
        </p:sp>
        <p:sp>
          <p:nvSpPr>
            <p:cNvPr id="131134" name="Freeform 62"/>
            <p:cNvSpPr>
              <a:spLocks/>
            </p:cNvSpPr>
            <p:nvPr/>
          </p:nvSpPr>
          <p:spPr bwMode="auto">
            <a:xfrm>
              <a:off x="3342" y="2422"/>
              <a:ext cx="32" cy="34"/>
            </a:xfrm>
            <a:custGeom>
              <a:avLst/>
              <a:gdLst/>
              <a:ahLst/>
              <a:cxnLst>
                <a:cxn ang="0">
                  <a:pos x="31" y="66"/>
                </a:cxn>
                <a:cxn ang="0">
                  <a:pos x="36" y="64"/>
                </a:cxn>
                <a:cxn ang="0">
                  <a:pos x="44" y="62"/>
                </a:cxn>
                <a:cxn ang="0">
                  <a:pos x="48" y="59"/>
                </a:cxn>
                <a:cxn ang="0">
                  <a:pos x="53" y="57"/>
                </a:cxn>
                <a:cxn ang="0">
                  <a:pos x="57" y="51"/>
                </a:cxn>
                <a:cxn ang="0">
                  <a:pos x="61" y="45"/>
                </a:cxn>
                <a:cxn ang="0">
                  <a:pos x="63" y="40"/>
                </a:cxn>
                <a:cxn ang="0">
                  <a:pos x="65" y="34"/>
                </a:cxn>
                <a:cxn ang="0">
                  <a:pos x="63" y="26"/>
                </a:cxn>
                <a:cxn ang="0">
                  <a:pos x="61" y="21"/>
                </a:cxn>
                <a:cxn ang="0">
                  <a:pos x="57" y="15"/>
                </a:cxn>
                <a:cxn ang="0">
                  <a:pos x="53" y="9"/>
                </a:cxn>
                <a:cxn ang="0">
                  <a:pos x="48" y="5"/>
                </a:cxn>
                <a:cxn ang="0">
                  <a:pos x="44" y="1"/>
                </a:cxn>
                <a:cxn ang="0">
                  <a:pos x="36" y="0"/>
                </a:cxn>
                <a:cxn ang="0">
                  <a:pos x="31" y="0"/>
                </a:cxn>
                <a:cxn ang="0">
                  <a:pos x="25" y="0"/>
                </a:cxn>
                <a:cxn ang="0">
                  <a:pos x="17" y="1"/>
                </a:cxn>
                <a:cxn ang="0">
                  <a:pos x="12" y="5"/>
                </a:cxn>
                <a:cxn ang="0">
                  <a:pos x="8" y="9"/>
                </a:cxn>
                <a:cxn ang="0">
                  <a:pos x="4" y="15"/>
                </a:cxn>
                <a:cxn ang="0">
                  <a:pos x="2" y="21"/>
                </a:cxn>
                <a:cxn ang="0">
                  <a:pos x="0" y="26"/>
                </a:cxn>
                <a:cxn ang="0">
                  <a:pos x="0" y="34"/>
                </a:cxn>
                <a:cxn ang="0">
                  <a:pos x="0" y="40"/>
                </a:cxn>
                <a:cxn ang="0">
                  <a:pos x="2" y="45"/>
                </a:cxn>
                <a:cxn ang="0">
                  <a:pos x="4" y="51"/>
                </a:cxn>
                <a:cxn ang="0">
                  <a:pos x="8" y="57"/>
                </a:cxn>
                <a:cxn ang="0">
                  <a:pos x="12" y="59"/>
                </a:cxn>
                <a:cxn ang="0">
                  <a:pos x="17" y="62"/>
                </a:cxn>
                <a:cxn ang="0">
                  <a:pos x="25" y="64"/>
                </a:cxn>
                <a:cxn ang="0">
                  <a:pos x="31" y="66"/>
                </a:cxn>
                <a:cxn ang="0">
                  <a:pos x="31" y="66"/>
                </a:cxn>
              </a:cxnLst>
              <a:rect l="0" t="0" r="r" b="b"/>
              <a:pathLst>
                <a:path w="65" h="66">
                  <a:moveTo>
                    <a:pt x="31" y="66"/>
                  </a:moveTo>
                  <a:lnTo>
                    <a:pt x="36" y="64"/>
                  </a:lnTo>
                  <a:lnTo>
                    <a:pt x="44" y="62"/>
                  </a:lnTo>
                  <a:lnTo>
                    <a:pt x="48" y="59"/>
                  </a:lnTo>
                  <a:lnTo>
                    <a:pt x="53" y="57"/>
                  </a:lnTo>
                  <a:lnTo>
                    <a:pt x="57" y="51"/>
                  </a:lnTo>
                  <a:lnTo>
                    <a:pt x="61" y="45"/>
                  </a:lnTo>
                  <a:lnTo>
                    <a:pt x="63" y="40"/>
                  </a:lnTo>
                  <a:lnTo>
                    <a:pt x="65" y="34"/>
                  </a:lnTo>
                  <a:lnTo>
                    <a:pt x="63" y="26"/>
                  </a:lnTo>
                  <a:lnTo>
                    <a:pt x="61" y="21"/>
                  </a:lnTo>
                  <a:lnTo>
                    <a:pt x="57" y="15"/>
                  </a:lnTo>
                  <a:lnTo>
                    <a:pt x="53" y="9"/>
                  </a:lnTo>
                  <a:lnTo>
                    <a:pt x="48" y="5"/>
                  </a:lnTo>
                  <a:lnTo>
                    <a:pt x="44" y="1"/>
                  </a:lnTo>
                  <a:lnTo>
                    <a:pt x="36" y="0"/>
                  </a:lnTo>
                  <a:lnTo>
                    <a:pt x="31" y="0"/>
                  </a:lnTo>
                  <a:lnTo>
                    <a:pt x="25" y="0"/>
                  </a:lnTo>
                  <a:lnTo>
                    <a:pt x="17" y="1"/>
                  </a:lnTo>
                  <a:lnTo>
                    <a:pt x="12" y="5"/>
                  </a:lnTo>
                  <a:lnTo>
                    <a:pt x="8" y="9"/>
                  </a:lnTo>
                  <a:lnTo>
                    <a:pt x="4" y="15"/>
                  </a:lnTo>
                  <a:lnTo>
                    <a:pt x="2" y="21"/>
                  </a:lnTo>
                  <a:lnTo>
                    <a:pt x="0" y="26"/>
                  </a:lnTo>
                  <a:lnTo>
                    <a:pt x="0" y="34"/>
                  </a:lnTo>
                  <a:lnTo>
                    <a:pt x="0" y="40"/>
                  </a:lnTo>
                  <a:lnTo>
                    <a:pt x="2" y="45"/>
                  </a:lnTo>
                  <a:lnTo>
                    <a:pt x="4" y="51"/>
                  </a:lnTo>
                  <a:lnTo>
                    <a:pt x="8" y="57"/>
                  </a:lnTo>
                  <a:lnTo>
                    <a:pt x="12" y="59"/>
                  </a:lnTo>
                  <a:lnTo>
                    <a:pt x="17" y="62"/>
                  </a:lnTo>
                  <a:lnTo>
                    <a:pt x="25" y="64"/>
                  </a:lnTo>
                  <a:lnTo>
                    <a:pt x="31" y="66"/>
                  </a:lnTo>
                  <a:lnTo>
                    <a:pt x="31" y="66"/>
                  </a:lnTo>
                  <a:close/>
                </a:path>
              </a:pathLst>
            </a:custGeom>
            <a:solidFill>
              <a:srgbClr val="4F66AB"/>
            </a:solidFill>
            <a:ln w="9525">
              <a:noFill/>
              <a:round/>
              <a:headEnd/>
              <a:tailEnd/>
            </a:ln>
          </p:spPr>
          <p:txBody>
            <a:bodyPr>
              <a:prstTxWarp prst="textNoShape">
                <a:avLst/>
              </a:prstTxWarp>
            </a:bodyPr>
            <a:lstStyle/>
            <a:p>
              <a:endParaRPr lang="es-MX"/>
            </a:p>
          </p:txBody>
        </p:sp>
        <p:sp>
          <p:nvSpPr>
            <p:cNvPr id="131135" name="Freeform 63"/>
            <p:cNvSpPr>
              <a:spLocks/>
            </p:cNvSpPr>
            <p:nvPr/>
          </p:nvSpPr>
          <p:spPr bwMode="auto">
            <a:xfrm>
              <a:off x="3385" y="2365"/>
              <a:ext cx="32" cy="34"/>
            </a:xfrm>
            <a:custGeom>
              <a:avLst/>
              <a:gdLst/>
              <a:ahLst/>
              <a:cxnLst>
                <a:cxn ang="0">
                  <a:pos x="32" y="66"/>
                </a:cxn>
                <a:cxn ang="0">
                  <a:pos x="38" y="66"/>
                </a:cxn>
                <a:cxn ang="0">
                  <a:pos x="43" y="64"/>
                </a:cxn>
                <a:cxn ang="0">
                  <a:pos x="49" y="58"/>
                </a:cxn>
                <a:cxn ang="0">
                  <a:pos x="53" y="57"/>
                </a:cxn>
                <a:cxn ang="0">
                  <a:pos x="57" y="49"/>
                </a:cxn>
                <a:cxn ang="0">
                  <a:pos x="60" y="45"/>
                </a:cxn>
                <a:cxn ang="0">
                  <a:pos x="62" y="38"/>
                </a:cxn>
                <a:cxn ang="0">
                  <a:pos x="62" y="34"/>
                </a:cxn>
                <a:cxn ang="0">
                  <a:pos x="62" y="26"/>
                </a:cxn>
                <a:cxn ang="0">
                  <a:pos x="60" y="19"/>
                </a:cxn>
                <a:cxn ang="0">
                  <a:pos x="57" y="13"/>
                </a:cxn>
                <a:cxn ang="0">
                  <a:pos x="53" y="9"/>
                </a:cxn>
                <a:cxn ang="0">
                  <a:pos x="49" y="5"/>
                </a:cxn>
                <a:cxn ang="0">
                  <a:pos x="43" y="3"/>
                </a:cxn>
                <a:cxn ang="0">
                  <a:pos x="38" y="0"/>
                </a:cxn>
                <a:cxn ang="0">
                  <a:pos x="32" y="0"/>
                </a:cxn>
                <a:cxn ang="0">
                  <a:pos x="24" y="0"/>
                </a:cxn>
                <a:cxn ang="0">
                  <a:pos x="19" y="3"/>
                </a:cxn>
                <a:cxn ang="0">
                  <a:pos x="13" y="5"/>
                </a:cxn>
                <a:cxn ang="0">
                  <a:pos x="9" y="9"/>
                </a:cxn>
                <a:cxn ang="0">
                  <a:pos x="3" y="13"/>
                </a:cxn>
                <a:cxn ang="0">
                  <a:pos x="1" y="19"/>
                </a:cxn>
                <a:cxn ang="0">
                  <a:pos x="0" y="26"/>
                </a:cxn>
                <a:cxn ang="0">
                  <a:pos x="0" y="34"/>
                </a:cxn>
                <a:cxn ang="0">
                  <a:pos x="0" y="38"/>
                </a:cxn>
                <a:cxn ang="0">
                  <a:pos x="1" y="45"/>
                </a:cxn>
                <a:cxn ang="0">
                  <a:pos x="3" y="49"/>
                </a:cxn>
                <a:cxn ang="0">
                  <a:pos x="9" y="57"/>
                </a:cxn>
                <a:cxn ang="0">
                  <a:pos x="13" y="58"/>
                </a:cxn>
                <a:cxn ang="0">
                  <a:pos x="19" y="64"/>
                </a:cxn>
                <a:cxn ang="0">
                  <a:pos x="24" y="66"/>
                </a:cxn>
                <a:cxn ang="0">
                  <a:pos x="32" y="66"/>
                </a:cxn>
                <a:cxn ang="0">
                  <a:pos x="32" y="66"/>
                </a:cxn>
              </a:cxnLst>
              <a:rect l="0" t="0" r="r" b="b"/>
              <a:pathLst>
                <a:path w="62" h="66">
                  <a:moveTo>
                    <a:pt x="32" y="66"/>
                  </a:moveTo>
                  <a:lnTo>
                    <a:pt x="38" y="66"/>
                  </a:lnTo>
                  <a:lnTo>
                    <a:pt x="43" y="64"/>
                  </a:lnTo>
                  <a:lnTo>
                    <a:pt x="49" y="58"/>
                  </a:lnTo>
                  <a:lnTo>
                    <a:pt x="53" y="57"/>
                  </a:lnTo>
                  <a:lnTo>
                    <a:pt x="57" y="49"/>
                  </a:lnTo>
                  <a:lnTo>
                    <a:pt x="60" y="45"/>
                  </a:lnTo>
                  <a:lnTo>
                    <a:pt x="62" y="38"/>
                  </a:lnTo>
                  <a:lnTo>
                    <a:pt x="62" y="34"/>
                  </a:lnTo>
                  <a:lnTo>
                    <a:pt x="62" y="26"/>
                  </a:lnTo>
                  <a:lnTo>
                    <a:pt x="60" y="19"/>
                  </a:lnTo>
                  <a:lnTo>
                    <a:pt x="57" y="13"/>
                  </a:lnTo>
                  <a:lnTo>
                    <a:pt x="53" y="9"/>
                  </a:lnTo>
                  <a:lnTo>
                    <a:pt x="49" y="5"/>
                  </a:lnTo>
                  <a:lnTo>
                    <a:pt x="43" y="3"/>
                  </a:lnTo>
                  <a:lnTo>
                    <a:pt x="38" y="0"/>
                  </a:lnTo>
                  <a:lnTo>
                    <a:pt x="32" y="0"/>
                  </a:lnTo>
                  <a:lnTo>
                    <a:pt x="24" y="0"/>
                  </a:lnTo>
                  <a:lnTo>
                    <a:pt x="19" y="3"/>
                  </a:lnTo>
                  <a:lnTo>
                    <a:pt x="13" y="5"/>
                  </a:lnTo>
                  <a:lnTo>
                    <a:pt x="9" y="9"/>
                  </a:lnTo>
                  <a:lnTo>
                    <a:pt x="3" y="13"/>
                  </a:lnTo>
                  <a:lnTo>
                    <a:pt x="1" y="19"/>
                  </a:lnTo>
                  <a:lnTo>
                    <a:pt x="0" y="26"/>
                  </a:lnTo>
                  <a:lnTo>
                    <a:pt x="0" y="34"/>
                  </a:lnTo>
                  <a:lnTo>
                    <a:pt x="0" y="38"/>
                  </a:lnTo>
                  <a:lnTo>
                    <a:pt x="1" y="45"/>
                  </a:lnTo>
                  <a:lnTo>
                    <a:pt x="3" y="49"/>
                  </a:lnTo>
                  <a:lnTo>
                    <a:pt x="9" y="57"/>
                  </a:lnTo>
                  <a:lnTo>
                    <a:pt x="13" y="58"/>
                  </a:lnTo>
                  <a:lnTo>
                    <a:pt x="19" y="64"/>
                  </a:lnTo>
                  <a:lnTo>
                    <a:pt x="24" y="66"/>
                  </a:lnTo>
                  <a:lnTo>
                    <a:pt x="32" y="66"/>
                  </a:lnTo>
                  <a:lnTo>
                    <a:pt x="32" y="66"/>
                  </a:lnTo>
                  <a:close/>
                </a:path>
              </a:pathLst>
            </a:custGeom>
            <a:solidFill>
              <a:srgbClr val="4F66AB"/>
            </a:solidFill>
            <a:ln w="9525">
              <a:noFill/>
              <a:round/>
              <a:headEnd/>
              <a:tailEnd/>
            </a:ln>
          </p:spPr>
          <p:txBody>
            <a:bodyPr>
              <a:prstTxWarp prst="textNoShape">
                <a:avLst/>
              </a:prstTxWarp>
            </a:bodyPr>
            <a:lstStyle/>
            <a:p>
              <a:endParaRPr lang="es-MX"/>
            </a:p>
          </p:txBody>
        </p:sp>
        <p:sp>
          <p:nvSpPr>
            <p:cNvPr id="131136" name="Freeform 64"/>
            <p:cNvSpPr>
              <a:spLocks/>
            </p:cNvSpPr>
            <p:nvPr/>
          </p:nvSpPr>
          <p:spPr bwMode="auto">
            <a:xfrm>
              <a:off x="3430" y="2308"/>
              <a:ext cx="32" cy="34"/>
            </a:xfrm>
            <a:custGeom>
              <a:avLst/>
              <a:gdLst/>
              <a:ahLst/>
              <a:cxnLst>
                <a:cxn ang="0">
                  <a:pos x="34" y="67"/>
                </a:cxn>
                <a:cxn ang="0">
                  <a:pos x="38" y="67"/>
                </a:cxn>
                <a:cxn ang="0">
                  <a:pos x="46" y="63"/>
                </a:cxn>
                <a:cxn ang="0">
                  <a:pos x="49" y="59"/>
                </a:cxn>
                <a:cxn ang="0">
                  <a:pos x="55" y="58"/>
                </a:cxn>
                <a:cxn ang="0">
                  <a:pos x="57" y="50"/>
                </a:cxn>
                <a:cxn ang="0">
                  <a:pos x="61" y="46"/>
                </a:cxn>
                <a:cxn ang="0">
                  <a:pos x="63" y="40"/>
                </a:cxn>
                <a:cxn ang="0">
                  <a:pos x="65" y="35"/>
                </a:cxn>
                <a:cxn ang="0">
                  <a:pos x="63" y="27"/>
                </a:cxn>
                <a:cxn ang="0">
                  <a:pos x="61" y="21"/>
                </a:cxn>
                <a:cxn ang="0">
                  <a:pos x="57" y="16"/>
                </a:cxn>
                <a:cxn ang="0">
                  <a:pos x="55" y="10"/>
                </a:cxn>
                <a:cxn ang="0">
                  <a:pos x="49" y="6"/>
                </a:cxn>
                <a:cxn ang="0">
                  <a:pos x="46" y="4"/>
                </a:cxn>
                <a:cxn ang="0">
                  <a:pos x="38" y="0"/>
                </a:cxn>
                <a:cxn ang="0">
                  <a:pos x="34" y="0"/>
                </a:cxn>
                <a:cxn ang="0">
                  <a:pos x="27" y="0"/>
                </a:cxn>
                <a:cxn ang="0">
                  <a:pos x="21" y="4"/>
                </a:cxn>
                <a:cxn ang="0">
                  <a:pos x="13" y="6"/>
                </a:cxn>
                <a:cxn ang="0">
                  <a:pos x="9" y="10"/>
                </a:cxn>
                <a:cxn ang="0">
                  <a:pos x="4" y="16"/>
                </a:cxn>
                <a:cxn ang="0">
                  <a:pos x="2" y="21"/>
                </a:cxn>
                <a:cxn ang="0">
                  <a:pos x="0" y="27"/>
                </a:cxn>
                <a:cxn ang="0">
                  <a:pos x="0" y="35"/>
                </a:cxn>
                <a:cxn ang="0">
                  <a:pos x="0" y="40"/>
                </a:cxn>
                <a:cxn ang="0">
                  <a:pos x="2" y="46"/>
                </a:cxn>
                <a:cxn ang="0">
                  <a:pos x="4" y="50"/>
                </a:cxn>
                <a:cxn ang="0">
                  <a:pos x="9" y="58"/>
                </a:cxn>
                <a:cxn ang="0">
                  <a:pos x="13" y="59"/>
                </a:cxn>
                <a:cxn ang="0">
                  <a:pos x="21" y="63"/>
                </a:cxn>
                <a:cxn ang="0">
                  <a:pos x="27" y="67"/>
                </a:cxn>
                <a:cxn ang="0">
                  <a:pos x="34" y="67"/>
                </a:cxn>
                <a:cxn ang="0">
                  <a:pos x="34" y="67"/>
                </a:cxn>
              </a:cxnLst>
              <a:rect l="0" t="0" r="r" b="b"/>
              <a:pathLst>
                <a:path w="65" h="67">
                  <a:moveTo>
                    <a:pt x="34" y="67"/>
                  </a:moveTo>
                  <a:lnTo>
                    <a:pt x="38" y="67"/>
                  </a:lnTo>
                  <a:lnTo>
                    <a:pt x="46" y="63"/>
                  </a:lnTo>
                  <a:lnTo>
                    <a:pt x="49" y="59"/>
                  </a:lnTo>
                  <a:lnTo>
                    <a:pt x="55" y="58"/>
                  </a:lnTo>
                  <a:lnTo>
                    <a:pt x="57" y="50"/>
                  </a:lnTo>
                  <a:lnTo>
                    <a:pt x="61" y="46"/>
                  </a:lnTo>
                  <a:lnTo>
                    <a:pt x="63" y="40"/>
                  </a:lnTo>
                  <a:lnTo>
                    <a:pt x="65" y="35"/>
                  </a:lnTo>
                  <a:lnTo>
                    <a:pt x="63" y="27"/>
                  </a:lnTo>
                  <a:lnTo>
                    <a:pt x="61" y="21"/>
                  </a:lnTo>
                  <a:lnTo>
                    <a:pt x="57" y="16"/>
                  </a:lnTo>
                  <a:lnTo>
                    <a:pt x="55" y="10"/>
                  </a:lnTo>
                  <a:lnTo>
                    <a:pt x="49" y="6"/>
                  </a:lnTo>
                  <a:lnTo>
                    <a:pt x="46" y="4"/>
                  </a:lnTo>
                  <a:lnTo>
                    <a:pt x="38" y="0"/>
                  </a:lnTo>
                  <a:lnTo>
                    <a:pt x="34" y="0"/>
                  </a:lnTo>
                  <a:lnTo>
                    <a:pt x="27" y="0"/>
                  </a:lnTo>
                  <a:lnTo>
                    <a:pt x="21" y="4"/>
                  </a:lnTo>
                  <a:lnTo>
                    <a:pt x="13" y="6"/>
                  </a:lnTo>
                  <a:lnTo>
                    <a:pt x="9" y="10"/>
                  </a:lnTo>
                  <a:lnTo>
                    <a:pt x="4" y="16"/>
                  </a:lnTo>
                  <a:lnTo>
                    <a:pt x="2" y="21"/>
                  </a:lnTo>
                  <a:lnTo>
                    <a:pt x="0" y="27"/>
                  </a:lnTo>
                  <a:lnTo>
                    <a:pt x="0" y="35"/>
                  </a:lnTo>
                  <a:lnTo>
                    <a:pt x="0" y="40"/>
                  </a:lnTo>
                  <a:lnTo>
                    <a:pt x="2" y="46"/>
                  </a:lnTo>
                  <a:lnTo>
                    <a:pt x="4" y="50"/>
                  </a:lnTo>
                  <a:lnTo>
                    <a:pt x="9" y="58"/>
                  </a:lnTo>
                  <a:lnTo>
                    <a:pt x="13" y="59"/>
                  </a:lnTo>
                  <a:lnTo>
                    <a:pt x="21" y="63"/>
                  </a:lnTo>
                  <a:lnTo>
                    <a:pt x="27" y="67"/>
                  </a:lnTo>
                  <a:lnTo>
                    <a:pt x="34" y="67"/>
                  </a:lnTo>
                  <a:lnTo>
                    <a:pt x="34" y="67"/>
                  </a:lnTo>
                  <a:close/>
                </a:path>
              </a:pathLst>
            </a:custGeom>
            <a:solidFill>
              <a:srgbClr val="4F66AB"/>
            </a:solidFill>
            <a:ln w="9525">
              <a:noFill/>
              <a:round/>
              <a:headEnd/>
              <a:tailEnd/>
            </a:ln>
          </p:spPr>
          <p:txBody>
            <a:bodyPr>
              <a:prstTxWarp prst="textNoShape">
                <a:avLst/>
              </a:prstTxWarp>
            </a:bodyPr>
            <a:lstStyle/>
            <a:p>
              <a:endParaRPr lang="es-MX"/>
            </a:p>
          </p:txBody>
        </p:sp>
        <p:sp>
          <p:nvSpPr>
            <p:cNvPr id="131137" name="Freeform 65"/>
            <p:cNvSpPr>
              <a:spLocks/>
            </p:cNvSpPr>
            <p:nvPr/>
          </p:nvSpPr>
          <p:spPr bwMode="auto">
            <a:xfrm>
              <a:off x="3202" y="2576"/>
              <a:ext cx="33" cy="33"/>
            </a:xfrm>
            <a:custGeom>
              <a:avLst/>
              <a:gdLst/>
              <a:ahLst/>
              <a:cxnLst>
                <a:cxn ang="0">
                  <a:pos x="32" y="64"/>
                </a:cxn>
                <a:cxn ang="0">
                  <a:pos x="38" y="62"/>
                </a:cxn>
                <a:cxn ang="0">
                  <a:pos x="43" y="60"/>
                </a:cxn>
                <a:cxn ang="0">
                  <a:pos x="49" y="57"/>
                </a:cxn>
                <a:cxn ang="0">
                  <a:pos x="55" y="55"/>
                </a:cxn>
                <a:cxn ang="0">
                  <a:pos x="59" y="49"/>
                </a:cxn>
                <a:cxn ang="0">
                  <a:pos x="62" y="45"/>
                </a:cxn>
                <a:cxn ang="0">
                  <a:pos x="64" y="38"/>
                </a:cxn>
                <a:cxn ang="0">
                  <a:pos x="66" y="34"/>
                </a:cxn>
                <a:cxn ang="0">
                  <a:pos x="64" y="26"/>
                </a:cxn>
                <a:cxn ang="0">
                  <a:pos x="62" y="19"/>
                </a:cxn>
                <a:cxn ang="0">
                  <a:pos x="59" y="13"/>
                </a:cxn>
                <a:cxn ang="0">
                  <a:pos x="55" y="9"/>
                </a:cxn>
                <a:cxn ang="0">
                  <a:pos x="49" y="3"/>
                </a:cxn>
                <a:cxn ang="0">
                  <a:pos x="43" y="1"/>
                </a:cxn>
                <a:cxn ang="0">
                  <a:pos x="38" y="0"/>
                </a:cxn>
                <a:cxn ang="0">
                  <a:pos x="32" y="0"/>
                </a:cxn>
                <a:cxn ang="0">
                  <a:pos x="24" y="0"/>
                </a:cxn>
                <a:cxn ang="0">
                  <a:pos x="19" y="1"/>
                </a:cxn>
                <a:cxn ang="0">
                  <a:pos x="13" y="3"/>
                </a:cxn>
                <a:cxn ang="0">
                  <a:pos x="9" y="9"/>
                </a:cxn>
                <a:cxn ang="0">
                  <a:pos x="3" y="13"/>
                </a:cxn>
                <a:cxn ang="0">
                  <a:pos x="1" y="19"/>
                </a:cxn>
                <a:cxn ang="0">
                  <a:pos x="0" y="26"/>
                </a:cxn>
                <a:cxn ang="0">
                  <a:pos x="0" y="34"/>
                </a:cxn>
                <a:cxn ang="0">
                  <a:pos x="0" y="38"/>
                </a:cxn>
                <a:cxn ang="0">
                  <a:pos x="1" y="45"/>
                </a:cxn>
                <a:cxn ang="0">
                  <a:pos x="3" y="49"/>
                </a:cxn>
                <a:cxn ang="0">
                  <a:pos x="9" y="55"/>
                </a:cxn>
                <a:cxn ang="0">
                  <a:pos x="13" y="57"/>
                </a:cxn>
                <a:cxn ang="0">
                  <a:pos x="19" y="60"/>
                </a:cxn>
                <a:cxn ang="0">
                  <a:pos x="24" y="62"/>
                </a:cxn>
                <a:cxn ang="0">
                  <a:pos x="32" y="64"/>
                </a:cxn>
                <a:cxn ang="0">
                  <a:pos x="32" y="64"/>
                </a:cxn>
              </a:cxnLst>
              <a:rect l="0" t="0" r="r" b="b"/>
              <a:pathLst>
                <a:path w="66" h="64">
                  <a:moveTo>
                    <a:pt x="32" y="64"/>
                  </a:moveTo>
                  <a:lnTo>
                    <a:pt x="38" y="62"/>
                  </a:lnTo>
                  <a:lnTo>
                    <a:pt x="43" y="60"/>
                  </a:lnTo>
                  <a:lnTo>
                    <a:pt x="49" y="57"/>
                  </a:lnTo>
                  <a:lnTo>
                    <a:pt x="55" y="55"/>
                  </a:lnTo>
                  <a:lnTo>
                    <a:pt x="59" y="49"/>
                  </a:lnTo>
                  <a:lnTo>
                    <a:pt x="62" y="45"/>
                  </a:lnTo>
                  <a:lnTo>
                    <a:pt x="64" y="38"/>
                  </a:lnTo>
                  <a:lnTo>
                    <a:pt x="66" y="34"/>
                  </a:lnTo>
                  <a:lnTo>
                    <a:pt x="64" y="26"/>
                  </a:lnTo>
                  <a:lnTo>
                    <a:pt x="62" y="19"/>
                  </a:lnTo>
                  <a:lnTo>
                    <a:pt x="59" y="13"/>
                  </a:lnTo>
                  <a:lnTo>
                    <a:pt x="55" y="9"/>
                  </a:lnTo>
                  <a:lnTo>
                    <a:pt x="49" y="3"/>
                  </a:lnTo>
                  <a:lnTo>
                    <a:pt x="43" y="1"/>
                  </a:lnTo>
                  <a:lnTo>
                    <a:pt x="38" y="0"/>
                  </a:lnTo>
                  <a:lnTo>
                    <a:pt x="32" y="0"/>
                  </a:lnTo>
                  <a:lnTo>
                    <a:pt x="24" y="0"/>
                  </a:lnTo>
                  <a:lnTo>
                    <a:pt x="19" y="1"/>
                  </a:lnTo>
                  <a:lnTo>
                    <a:pt x="13" y="3"/>
                  </a:lnTo>
                  <a:lnTo>
                    <a:pt x="9" y="9"/>
                  </a:lnTo>
                  <a:lnTo>
                    <a:pt x="3" y="13"/>
                  </a:lnTo>
                  <a:lnTo>
                    <a:pt x="1" y="19"/>
                  </a:lnTo>
                  <a:lnTo>
                    <a:pt x="0" y="26"/>
                  </a:lnTo>
                  <a:lnTo>
                    <a:pt x="0" y="34"/>
                  </a:lnTo>
                  <a:lnTo>
                    <a:pt x="0" y="38"/>
                  </a:lnTo>
                  <a:lnTo>
                    <a:pt x="1" y="45"/>
                  </a:lnTo>
                  <a:lnTo>
                    <a:pt x="3" y="49"/>
                  </a:lnTo>
                  <a:lnTo>
                    <a:pt x="9" y="55"/>
                  </a:lnTo>
                  <a:lnTo>
                    <a:pt x="13" y="57"/>
                  </a:lnTo>
                  <a:lnTo>
                    <a:pt x="19" y="60"/>
                  </a:lnTo>
                  <a:lnTo>
                    <a:pt x="24" y="62"/>
                  </a:lnTo>
                  <a:lnTo>
                    <a:pt x="32" y="64"/>
                  </a:lnTo>
                  <a:lnTo>
                    <a:pt x="32" y="64"/>
                  </a:lnTo>
                  <a:close/>
                </a:path>
              </a:pathLst>
            </a:custGeom>
            <a:solidFill>
              <a:srgbClr val="BDD6FF"/>
            </a:solidFill>
            <a:ln w="9525">
              <a:noFill/>
              <a:round/>
              <a:headEnd/>
              <a:tailEnd/>
            </a:ln>
          </p:spPr>
          <p:txBody>
            <a:bodyPr>
              <a:prstTxWarp prst="textNoShape">
                <a:avLst/>
              </a:prstTxWarp>
            </a:bodyPr>
            <a:lstStyle/>
            <a:p>
              <a:endParaRPr lang="es-MX"/>
            </a:p>
          </p:txBody>
        </p:sp>
        <p:sp>
          <p:nvSpPr>
            <p:cNvPr id="131138" name="Freeform 66"/>
            <p:cNvSpPr>
              <a:spLocks/>
            </p:cNvSpPr>
            <p:nvPr/>
          </p:nvSpPr>
          <p:spPr bwMode="auto">
            <a:xfrm>
              <a:off x="3246" y="2519"/>
              <a:ext cx="33" cy="33"/>
            </a:xfrm>
            <a:custGeom>
              <a:avLst/>
              <a:gdLst/>
              <a:ahLst/>
              <a:cxnLst>
                <a:cxn ang="0">
                  <a:pos x="32" y="65"/>
                </a:cxn>
                <a:cxn ang="0">
                  <a:pos x="38" y="65"/>
                </a:cxn>
                <a:cxn ang="0">
                  <a:pos x="46" y="61"/>
                </a:cxn>
                <a:cxn ang="0">
                  <a:pos x="49" y="59"/>
                </a:cxn>
                <a:cxn ang="0">
                  <a:pos x="55" y="56"/>
                </a:cxn>
                <a:cxn ang="0">
                  <a:pos x="59" y="50"/>
                </a:cxn>
                <a:cxn ang="0">
                  <a:pos x="61" y="46"/>
                </a:cxn>
                <a:cxn ang="0">
                  <a:pos x="63" y="39"/>
                </a:cxn>
                <a:cxn ang="0">
                  <a:pos x="65" y="35"/>
                </a:cxn>
                <a:cxn ang="0">
                  <a:pos x="63" y="27"/>
                </a:cxn>
                <a:cxn ang="0">
                  <a:pos x="61" y="19"/>
                </a:cxn>
                <a:cxn ang="0">
                  <a:pos x="59" y="14"/>
                </a:cxn>
                <a:cxn ang="0">
                  <a:pos x="55" y="10"/>
                </a:cxn>
                <a:cxn ang="0">
                  <a:pos x="49" y="6"/>
                </a:cxn>
                <a:cxn ang="0">
                  <a:pos x="46" y="4"/>
                </a:cxn>
                <a:cxn ang="0">
                  <a:pos x="38" y="0"/>
                </a:cxn>
                <a:cxn ang="0">
                  <a:pos x="32" y="0"/>
                </a:cxn>
                <a:cxn ang="0">
                  <a:pos x="27" y="0"/>
                </a:cxn>
                <a:cxn ang="0">
                  <a:pos x="19" y="4"/>
                </a:cxn>
                <a:cxn ang="0">
                  <a:pos x="13" y="6"/>
                </a:cxn>
                <a:cxn ang="0">
                  <a:pos x="9" y="10"/>
                </a:cxn>
                <a:cxn ang="0">
                  <a:pos x="6" y="14"/>
                </a:cxn>
                <a:cxn ang="0">
                  <a:pos x="2" y="19"/>
                </a:cxn>
                <a:cxn ang="0">
                  <a:pos x="0" y="27"/>
                </a:cxn>
                <a:cxn ang="0">
                  <a:pos x="0" y="35"/>
                </a:cxn>
                <a:cxn ang="0">
                  <a:pos x="0" y="39"/>
                </a:cxn>
                <a:cxn ang="0">
                  <a:pos x="2" y="46"/>
                </a:cxn>
                <a:cxn ang="0">
                  <a:pos x="6" y="50"/>
                </a:cxn>
                <a:cxn ang="0">
                  <a:pos x="9" y="56"/>
                </a:cxn>
                <a:cxn ang="0">
                  <a:pos x="13" y="59"/>
                </a:cxn>
                <a:cxn ang="0">
                  <a:pos x="19" y="61"/>
                </a:cxn>
                <a:cxn ang="0">
                  <a:pos x="27" y="65"/>
                </a:cxn>
                <a:cxn ang="0">
                  <a:pos x="32" y="65"/>
                </a:cxn>
                <a:cxn ang="0">
                  <a:pos x="32" y="65"/>
                </a:cxn>
              </a:cxnLst>
              <a:rect l="0" t="0" r="r" b="b"/>
              <a:pathLst>
                <a:path w="65" h="65">
                  <a:moveTo>
                    <a:pt x="32" y="65"/>
                  </a:moveTo>
                  <a:lnTo>
                    <a:pt x="38" y="65"/>
                  </a:lnTo>
                  <a:lnTo>
                    <a:pt x="46" y="61"/>
                  </a:lnTo>
                  <a:lnTo>
                    <a:pt x="49" y="59"/>
                  </a:lnTo>
                  <a:lnTo>
                    <a:pt x="55" y="56"/>
                  </a:lnTo>
                  <a:lnTo>
                    <a:pt x="59" y="50"/>
                  </a:lnTo>
                  <a:lnTo>
                    <a:pt x="61" y="46"/>
                  </a:lnTo>
                  <a:lnTo>
                    <a:pt x="63" y="39"/>
                  </a:lnTo>
                  <a:lnTo>
                    <a:pt x="65" y="35"/>
                  </a:lnTo>
                  <a:lnTo>
                    <a:pt x="63" y="27"/>
                  </a:lnTo>
                  <a:lnTo>
                    <a:pt x="61" y="19"/>
                  </a:lnTo>
                  <a:lnTo>
                    <a:pt x="59" y="14"/>
                  </a:lnTo>
                  <a:lnTo>
                    <a:pt x="55" y="10"/>
                  </a:lnTo>
                  <a:lnTo>
                    <a:pt x="49" y="6"/>
                  </a:lnTo>
                  <a:lnTo>
                    <a:pt x="46" y="4"/>
                  </a:lnTo>
                  <a:lnTo>
                    <a:pt x="38" y="0"/>
                  </a:lnTo>
                  <a:lnTo>
                    <a:pt x="32" y="0"/>
                  </a:lnTo>
                  <a:lnTo>
                    <a:pt x="27" y="0"/>
                  </a:lnTo>
                  <a:lnTo>
                    <a:pt x="19" y="4"/>
                  </a:lnTo>
                  <a:lnTo>
                    <a:pt x="13" y="6"/>
                  </a:lnTo>
                  <a:lnTo>
                    <a:pt x="9" y="10"/>
                  </a:lnTo>
                  <a:lnTo>
                    <a:pt x="6" y="14"/>
                  </a:lnTo>
                  <a:lnTo>
                    <a:pt x="2" y="19"/>
                  </a:lnTo>
                  <a:lnTo>
                    <a:pt x="0" y="27"/>
                  </a:lnTo>
                  <a:lnTo>
                    <a:pt x="0" y="35"/>
                  </a:lnTo>
                  <a:lnTo>
                    <a:pt x="0" y="39"/>
                  </a:lnTo>
                  <a:lnTo>
                    <a:pt x="2" y="46"/>
                  </a:lnTo>
                  <a:lnTo>
                    <a:pt x="6" y="50"/>
                  </a:lnTo>
                  <a:lnTo>
                    <a:pt x="9" y="56"/>
                  </a:lnTo>
                  <a:lnTo>
                    <a:pt x="13" y="59"/>
                  </a:lnTo>
                  <a:lnTo>
                    <a:pt x="19" y="61"/>
                  </a:lnTo>
                  <a:lnTo>
                    <a:pt x="27" y="65"/>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1139" name="Freeform 67"/>
            <p:cNvSpPr>
              <a:spLocks/>
            </p:cNvSpPr>
            <p:nvPr/>
          </p:nvSpPr>
          <p:spPr bwMode="auto">
            <a:xfrm>
              <a:off x="3292" y="2462"/>
              <a:ext cx="31" cy="33"/>
            </a:xfrm>
            <a:custGeom>
              <a:avLst/>
              <a:gdLst/>
              <a:ahLst/>
              <a:cxnLst>
                <a:cxn ang="0">
                  <a:pos x="31" y="65"/>
                </a:cxn>
                <a:cxn ang="0">
                  <a:pos x="36" y="63"/>
                </a:cxn>
                <a:cxn ang="0">
                  <a:pos x="42" y="61"/>
                </a:cxn>
                <a:cxn ang="0">
                  <a:pos x="48" y="57"/>
                </a:cxn>
                <a:cxn ang="0">
                  <a:pos x="53" y="54"/>
                </a:cxn>
                <a:cxn ang="0">
                  <a:pos x="55" y="50"/>
                </a:cxn>
                <a:cxn ang="0">
                  <a:pos x="61" y="44"/>
                </a:cxn>
                <a:cxn ang="0">
                  <a:pos x="63" y="38"/>
                </a:cxn>
                <a:cxn ang="0">
                  <a:pos x="63" y="31"/>
                </a:cxn>
                <a:cxn ang="0">
                  <a:pos x="63" y="25"/>
                </a:cxn>
                <a:cxn ang="0">
                  <a:pos x="61" y="19"/>
                </a:cxn>
                <a:cxn ang="0">
                  <a:pos x="55" y="14"/>
                </a:cxn>
                <a:cxn ang="0">
                  <a:pos x="53" y="10"/>
                </a:cxn>
                <a:cxn ang="0">
                  <a:pos x="48" y="6"/>
                </a:cxn>
                <a:cxn ang="0">
                  <a:pos x="42" y="2"/>
                </a:cxn>
                <a:cxn ang="0">
                  <a:pos x="36" y="0"/>
                </a:cxn>
                <a:cxn ang="0">
                  <a:pos x="31" y="0"/>
                </a:cxn>
                <a:cxn ang="0">
                  <a:pos x="23" y="0"/>
                </a:cxn>
                <a:cxn ang="0">
                  <a:pos x="17" y="2"/>
                </a:cxn>
                <a:cxn ang="0">
                  <a:pos x="12" y="6"/>
                </a:cxn>
                <a:cxn ang="0">
                  <a:pos x="8" y="10"/>
                </a:cxn>
                <a:cxn ang="0">
                  <a:pos x="4" y="14"/>
                </a:cxn>
                <a:cxn ang="0">
                  <a:pos x="2" y="19"/>
                </a:cxn>
                <a:cxn ang="0">
                  <a:pos x="0" y="25"/>
                </a:cxn>
                <a:cxn ang="0">
                  <a:pos x="0" y="31"/>
                </a:cxn>
                <a:cxn ang="0">
                  <a:pos x="0" y="38"/>
                </a:cxn>
                <a:cxn ang="0">
                  <a:pos x="2" y="44"/>
                </a:cxn>
                <a:cxn ang="0">
                  <a:pos x="4" y="50"/>
                </a:cxn>
                <a:cxn ang="0">
                  <a:pos x="8" y="54"/>
                </a:cxn>
                <a:cxn ang="0">
                  <a:pos x="12" y="57"/>
                </a:cxn>
                <a:cxn ang="0">
                  <a:pos x="17" y="61"/>
                </a:cxn>
                <a:cxn ang="0">
                  <a:pos x="23" y="63"/>
                </a:cxn>
                <a:cxn ang="0">
                  <a:pos x="31" y="65"/>
                </a:cxn>
                <a:cxn ang="0">
                  <a:pos x="31" y="65"/>
                </a:cxn>
              </a:cxnLst>
              <a:rect l="0" t="0" r="r" b="b"/>
              <a:pathLst>
                <a:path w="63" h="65">
                  <a:moveTo>
                    <a:pt x="31" y="65"/>
                  </a:moveTo>
                  <a:lnTo>
                    <a:pt x="36" y="63"/>
                  </a:lnTo>
                  <a:lnTo>
                    <a:pt x="42" y="61"/>
                  </a:lnTo>
                  <a:lnTo>
                    <a:pt x="48" y="57"/>
                  </a:lnTo>
                  <a:lnTo>
                    <a:pt x="53" y="54"/>
                  </a:lnTo>
                  <a:lnTo>
                    <a:pt x="55" y="50"/>
                  </a:lnTo>
                  <a:lnTo>
                    <a:pt x="61" y="44"/>
                  </a:lnTo>
                  <a:lnTo>
                    <a:pt x="63" y="38"/>
                  </a:lnTo>
                  <a:lnTo>
                    <a:pt x="63" y="31"/>
                  </a:lnTo>
                  <a:lnTo>
                    <a:pt x="63" y="25"/>
                  </a:lnTo>
                  <a:lnTo>
                    <a:pt x="61" y="19"/>
                  </a:lnTo>
                  <a:lnTo>
                    <a:pt x="55" y="14"/>
                  </a:lnTo>
                  <a:lnTo>
                    <a:pt x="53" y="10"/>
                  </a:lnTo>
                  <a:lnTo>
                    <a:pt x="48" y="6"/>
                  </a:lnTo>
                  <a:lnTo>
                    <a:pt x="42" y="2"/>
                  </a:lnTo>
                  <a:lnTo>
                    <a:pt x="36" y="0"/>
                  </a:lnTo>
                  <a:lnTo>
                    <a:pt x="31" y="0"/>
                  </a:lnTo>
                  <a:lnTo>
                    <a:pt x="23" y="0"/>
                  </a:lnTo>
                  <a:lnTo>
                    <a:pt x="17" y="2"/>
                  </a:lnTo>
                  <a:lnTo>
                    <a:pt x="12" y="6"/>
                  </a:lnTo>
                  <a:lnTo>
                    <a:pt x="8" y="10"/>
                  </a:lnTo>
                  <a:lnTo>
                    <a:pt x="4" y="14"/>
                  </a:lnTo>
                  <a:lnTo>
                    <a:pt x="2" y="19"/>
                  </a:lnTo>
                  <a:lnTo>
                    <a:pt x="0" y="25"/>
                  </a:lnTo>
                  <a:lnTo>
                    <a:pt x="0" y="31"/>
                  </a:lnTo>
                  <a:lnTo>
                    <a:pt x="0" y="38"/>
                  </a:lnTo>
                  <a:lnTo>
                    <a:pt x="2" y="44"/>
                  </a:lnTo>
                  <a:lnTo>
                    <a:pt x="4" y="50"/>
                  </a:lnTo>
                  <a:lnTo>
                    <a:pt x="8" y="54"/>
                  </a:lnTo>
                  <a:lnTo>
                    <a:pt x="12" y="57"/>
                  </a:lnTo>
                  <a:lnTo>
                    <a:pt x="17" y="61"/>
                  </a:lnTo>
                  <a:lnTo>
                    <a:pt x="23" y="63"/>
                  </a:lnTo>
                  <a:lnTo>
                    <a:pt x="31" y="65"/>
                  </a:lnTo>
                  <a:lnTo>
                    <a:pt x="31"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1140" name="Freeform 68"/>
            <p:cNvSpPr>
              <a:spLocks/>
            </p:cNvSpPr>
            <p:nvPr/>
          </p:nvSpPr>
          <p:spPr bwMode="auto">
            <a:xfrm>
              <a:off x="3335" y="2405"/>
              <a:ext cx="34" cy="33"/>
            </a:xfrm>
            <a:custGeom>
              <a:avLst/>
              <a:gdLst/>
              <a:ahLst/>
              <a:cxnLst>
                <a:cxn ang="0">
                  <a:pos x="34" y="65"/>
                </a:cxn>
                <a:cxn ang="0">
                  <a:pos x="40" y="63"/>
                </a:cxn>
                <a:cxn ang="0">
                  <a:pos x="47" y="61"/>
                </a:cxn>
                <a:cxn ang="0">
                  <a:pos x="51" y="59"/>
                </a:cxn>
                <a:cxn ang="0">
                  <a:pos x="57" y="56"/>
                </a:cxn>
                <a:cxn ang="0">
                  <a:pos x="61" y="50"/>
                </a:cxn>
                <a:cxn ang="0">
                  <a:pos x="64" y="44"/>
                </a:cxn>
                <a:cxn ang="0">
                  <a:pos x="66" y="38"/>
                </a:cxn>
                <a:cxn ang="0">
                  <a:pos x="68" y="33"/>
                </a:cxn>
                <a:cxn ang="0">
                  <a:pos x="66" y="27"/>
                </a:cxn>
                <a:cxn ang="0">
                  <a:pos x="64" y="19"/>
                </a:cxn>
                <a:cxn ang="0">
                  <a:pos x="61" y="14"/>
                </a:cxn>
                <a:cxn ang="0">
                  <a:pos x="57" y="10"/>
                </a:cxn>
                <a:cxn ang="0">
                  <a:pos x="51" y="6"/>
                </a:cxn>
                <a:cxn ang="0">
                  <a:pos x="47" y="2"/>
                </a:cxn>
                <a:cxn ang="0">
                  <a:pos x="40" y="0"/>
                </a:cxn>
                <a:cxn ang="0">
                  <a:pos x="34" y="0"/>
                </a:cxn>
                <a:cxn ang="0">
                  <a:pos x="26" y="0"/>
                </a:cxn>
                <a:cxn ang="0">
                  <a:pos x="21" y="2"/>
                </a:cxn>
                <a:cxn ang="0">
                  <a:pos x="15" y="6"/>
                </a:cxn>
                <a:cxn ang="0">
                  <a:pos x="9" y="10"/>
                </a:cxn>
                <a:cxn ang="0">
                  <a:pos x="5" y="14"/>
                </a:cxn>
                <a:cxn ang="0">
                  <a:pos x="2" y="19"/>
                </a:cxn>
                <a:cxn ang="0">
                  <a:pos x="0" y="27"/>
                </a:cxn>
                <a:cxn ang="0">
                  <a:pos x="0" y="33"/>
                </a:cxn>
                <a:cxn ang="0">
                  <a:pos x="0" y="38"/>
                </a:cxn>
                <a:cxn ang="0">
                  <a:pos x="2" y="44"/>
                </a:cxn>
                <a:cxn ang="0">
                  <a:pos x="5" y="50"/>
                </a:cxn>
                <a:cxn ang="0">
                  <a:pos x="9" y="56"/>
                </a:cxn>
                <a:cxn ang="0">
                  <a:pos x="15" y="59"/>
                </a:cxn>
                <a:cxn ang="0">
                  <a:pos x="21" y="61"/>
                </a:cxn>
                <a:cxn ang="0">
                  <a:pos x="26" y="63"/>
                </a:cxn>
                <a:cxn ang="0">
                  <a:pos x="34" y="65"/>
                </a:cxn>
                <a:cxn ang="0">
                  <a:pos x="34" y="65"/>
                </a:cxn>
              </a:cxnLst>
              <a:rect l="0" t="0" r="r" b="b"/>
              <a:pathLst>
                <a:path w="68" h="65">
                  <a:moveTo>
                    <a:pt x="34" y="65"/>
                  </a:moveTo>
                  <a:lnTo>
                    <a:pt x="40" y="63"/>
                  </a:lnTo>
                  <a:lnTo>
                    <a:pt x="47" y="61"/>
                  </a:lnTo>
                  <a:lnTo>
                    <a:pt x="51" y="59"/>
                  </a:lnTo>
                  <a:lnTo>
                    <a:pt x="57" y="56"/>
                  </a:lnTo>
                  <a:lnTo>
                    <a:pt x="61" y="50"/>
                  </a:lnTo>
                  <a:lnTo>
                    <a:pt x="64" y="44"/>
                  </a:lnTo>
                  <a:lnTo>
                    <a:pt x="66" y="38"/>
                  </a:lnTo>
                  <a:lnTo>
                    <a:pt x="68" y="33"/>
                  </a:lnTo>
                  <a:lnTo>
                    <a:pt x="66" y="27"/>
                  </a:lnTo>
                  <a:lnTo>
                    <a:pt x="64" y="19"/>
                  </a:lnTo>
                  <a:lnTo>
                    <a:pt x="61" y="14"/>
                  </a:lnTo>
                  <a:lnTo>
                    <a:pt x="57" y="10"/>
                  </a:lnTo>
                  <a:lnTo>
                    <a:pt x="51" y="6"/>
                  </a:lnTo>
                  <a:lnTo>
                    <a:pt x="47" y="2"/>
                  </a:lnTo>
                  <a:lnTo>
                    <a:pt x="40" y="0"/>
                  </a:lnTo>
                  <a:lnTo>
                    <a:pt x="34" y="0"/>
                  </a:lnTo>
                  <a:lnTo>
                    <a:pt x="26" y="0"/>
                  </a:lnTo>
                  <a:lnTo>
                    <a:pt x="21" y="2"/>
                  </a:lnTo>
                  <a:lnTo>
                    <a:pt x="15" y="6"/>
                  </a:lnTo>
                  <a:lnTo>
                    <a:pt x="9" y="10"/>
                  </a:lnTo>
                  <a:lnTo>
                    <a:pt x="5" y="14"/>
                  </a:lnTo>
                  <a:lnTo>
                    <a:pt x="2" y="19"/>
                  </a:lnTo>
                  <a:lnTo>
                    <a:pt x="0" y="27"/>
                  </a:lnTo>
                  <a:lnTo>
                    <a:pt x="0" y="33"/>
                  </a:lnTo>
                  <a:lnTo>
                    <a:pt x="0" y="38"/>
                  </a:lnTo>
                  <a:lnTo>
                    <a:pt x="2" y="44"/>
                  </a:lnTo>
                  <a:lnTo>
                    <a:pt x="5" y="50"/>
                  </a:lnTo>
                  <a:lnTo>
                    <a:pt x="9" y="56"/>
                  </a:lnTo>
                  <a:lnTo>
                    <a:pt x="15" y="59"/>
                  </a:lnTo>
                  <a:lnTo>
                    <a:pt x="21" y="61"/>
                  </a:lnTo>
                  <a:lnTo>
                    <a:pt x="26" y="63"/>
                  </a:lnTo>
                  <a:lnTo>
                    <a:pt x="34" y="65"/>
                  </a:lnTo>
                  <a:lnTo>
                    <a:pt x="34"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1141" name="Freeform 69"/>
            <p:cNvSpPr>
              <a:spLocks/>
            </p:cNvSpPr>
            <p:nvPr/>
          </p:nvSpPr>
          <p:spPr bwMode="auto">
            <a:xfrm>
              <a:off x="3381" y="2349"/>
              <a:ext cx="31" cy="32"/>
            </a:xfrm>
            <a:custGeom>
              <a:avLst/>
              <a:gdLst/>
              <a:ahLst/>
              <a:cxnLst>
                <a:cxn ang="0">
                  <a:pos x="32" y="65"/>
                </a:cxn>
                <a:cxn ang="0">
                  <a:pos x="38" y="63"/>
                </a:cxn>
                <a:cxn ang="0">
                  <a:pos x="44" y="61"/>
                </a:cxn>
                <a:cxn ang="0">
                  <a:pos x="49" y="57"/>
                </a:cxn>
                <a:cxn ang="0">
                  <a:pos x="53" y="53"/>
                </a:cxn>
                <a:cxn ang="0">
                  <a:pos x="57" y="48"/>
                </a:cxn>
                <a:cxn ang="0">
                  <a:pos x="61" y="42"/>
                </a:cxn>
                <a:cxn ang="0">
                  <a:pos x="63" y="36"/>
                </a:cxn>
                <a:cxn ang="0">
                  <a:pos x="63" y="31"/>
                </a:cxn>
                <a:cxn ang="0">
                  <a:pos x="63" y="25"/>
                </a:cxn>
                <a:cxn ang="0">
                  <a:pos x="61" y="17"/>
                </a:cxn>
                <a:cxn ang="0">
                  <a:pos x="57" y="12"/>
                </a:cxn>
                <a:cxn ang="0">
                  <a:pos x="53" y="8"/>
                </a:cxn>
                <a:cxn ang="0">
                  <a:pos x="49" y="4"/>
                </a:cxn>
                <a:cxn ang="0">
                  <a:pos x="44" y="2"/>
                </a:cxn>
                <a:cxn ang="0">
                  <a:pos x="38" y="0"/>
                </a:cxn>
                <a:cxn ang="0">
                  <a:pos x="32" y="0"/>
                </a:cxn>
                <a:cxn ang="0">
                  <a:pos x="27" y="0"/>
                </a:cxn>
                <a:cxn ang="0">
                  <a:pos x="19" y="2"/>
                </a:cxn>
                <a:cxn ang="0">
                  <a:pos x="13" y="4"/>
                </a:cxn>
                <a:cxn ang="0">
                  <a:pos x="10" y="8"/>
                </a:cxn>
                <a:cxn ang="0">
                  <a:pos x="4" y="12"/>
                </a:cxn>
                <a:cxn ang="0">
                  <a:pos x="2" y="17"/>
                </a:cxn>
                <a:cxn ang="0">
                  <a:pos x="0" y="25"/>
                </a:cxn>
                <a:cxn ang="0">
                  <a:pos x="0" y="31"/>
                </a:cxn>
                <a:cxn ang="0">
                  <a:pos x="0" y="36"/>
                </a:cxn>
                <a:cxn ang="0">
                  <a:pos x="2" y="42"/>
                </a:cxn>
                <a:cxn ang="0">
                  <a:pos x="4" y="48"/>
                </a:cxn>
                <a:cxn ang="0">
                  <a:pos x="10" y="53"/>
                </a:cxn>
                <a:cxn ang="0">
                  <a:pos x="13" y="57"/>
                </a:cxn>
                <a:cxn ang="0">
                  <a:pos x="19" y="61"/>
                </a:cxn>
                <a:cxn ang="0">
                  <a:pos x="27" y="63"/>
                </a:cxn>
                <a:cxn ang="0">
                  <a:pos x="32" y="65"/>
                </a:cxn>
                <a:cxn ang="0">
                  <a:pos x="32" y="65"/>
                </a:cxn>
              </a:cxnLst>
              <a:rect l="0" t="0" r="r" b="b"/>
              <a:pathLst>
                <a:path w="63" h="65">
                  <a:moveTo>
                    <a:pt x="32" y="65"/>
                  </a:moveTo>
                  <a:lnTo>
                    <a:pt x="38" y="63"/>
                  </a:lnTo>
                  <a:lnTo>
                    <a:pt x="44" y="61"/>
                  </a:lnTo>
                  <a:lnTo>
                    <a:pt x="49" y="57"/>
                  </a:lnTo>
                  <a:lnTo>
                    <a:pt x="53" y="53"/>
                  </a:lnTo>
                  <a:lnTo>
                    <a:pt x="57" y="48"/>
                  </a:lnTo>
                  <a:lnTo>
                    <a:pt x="61" y="42"/>
                  </a:lnTo>
                  <a:lnTo>
                    <a:pt x="63" y="36"/>
                  </a:lnTo>
                  <a:lnTo>
                    <a:pt x="63" y="31"/>
                  </a:lnTo>
                  <a:lnTo>
                    <a:pt x="63" y="25"/>
                  </a:lnTo>
                  <a:lnTo>
                    <a:pt x="61" y="17"/>
                  </a:lnTo>
                  <a:lnTo>
                    <a:pt x="57" y="12"/>
                  </a:lnTo>
                  <a:lnTo>
                    <a:pt x="53" y="8"/>
                  </a:lnTo>
                  <a:lnTo>
                    <a:pt x="49" y="4"/>
                  </a:lnTo>
                  <a:lnTo>
                    <a:pt x="44" y="2"/>
                  </a:lnTo>
                  <a:lnTo>
                    <a:pt x="38" y="0"/>
                  </a:lnTo>
                  <a:lnTo>
                    <a:pt x="32" y="0"/>
                  </a:lnTo>
                  <a:lnTo>
                    <a:pt x="27" y="0"/>
                  </a:lnTo>
                  <a:lnTo>
                    <a:pt x="19" y="2"/>
                  </a:lnTo>
                  <a:lnTo>
                    <a:pt x="13" y="4"/>
                  </a:lnTo>
                  <a:lnTo>
                    <a:pt x="10" y="8"/>
                  </a:lnTo>
                  <a:lnTo>
                    <a:pt x="4" y="12"/>
                  </a:lnTo>
                  <a:lnTo>
                    <a:pt x="2" y="17"/>
                  </a:lnTo>
                  <a:lnTo>
                    <a:pt x="0" y="25"/>
                  </a:lnTo>
                  <a:lnTo>
                    <a:pt x="0" y="31"/>
                  </a:lnTo>
                  <a:lnTo>
                    <a:pt x="0" y="36"/>
                  </a:lnTo>
                  <a:lnTo>
                    <a:pt x="2" y="42"/>
                  </a:lnTo>
                  <a:lnTo>
                    <a:pt x="4" y="48"/>
                  </a:lnTo>
                  <a:lnTo>
                    <a:pt x="10" y="53"/>
                  </a:lnTo>
                  <a:lnTo>
                    <a:pt x="13" y="57"/>
                  </a:lnTo>
                  <a:lnTo>
                    <a:pt x="19" y="61"/>
                  </a:lnTo>
                  <a:lnTo>
                    <a:pt x="27" y="63"/>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1142" name="Freeform 70"/>
            <p:cNvSpPr>
              <a:spLocks/>
            </p:cNvSpPr>
            <p:nvPr/>
          </p:nvSpPr>
          <p:spPr bwMode="auto">
            <a:xfrm>
              <a:off x="3425" y="2292"/>
              <a:ext cx="33" cy="31"/>
            </a:xfrm>
            <a:custGeom>
              <a:avLst/>
              <a:gdLst/>
              <a:ahLst/>
              <a:cxnLst>
                <a:cxn ang="0">
                  <a:pos x="33" y="63"/>
                </a:cxn>
                <a:cxn ang="0">
                  <a:pos x="38" y="63"/>
                </a:cxn>
                <a:cxn ang="0">
                  <a:pos x="44" y="61"/>
                </a:cxn>
                <a:cxn ang="0">
                  <a:pos x="50" y="57"/>
                </a:cxn>
                <a:cxn ang="0">
                  <a:pos x="56" y="53"/>
                </a:cxn>
                <a:cxn ang="0">
                  <a:pos x="57" y="50"/>
                </a:cxn>
                <a:cxn ang="0">
                  <a:pos x="61" y="44"/>
                </a:cxn>
                <a:cxn ang="0">
                  <a:pos x="63" y="38"/>
                </a:cxn>
                <a:cxn ang="0">
                  <a:pos x="65" y="31"/>
                </a:cxn>
                <a:cxn ang="0">
                  <a:pos x="63" y="25"/>
                </a:cxn>
                <a:cxn ang="0">
                  <a:pos x="61" y="19"/>
                </a:cxn>
                <a:cxn ang="0">
                  <a:pos x="57" y="12"/>
                </a:cxn>
                <a:cxn ang="0">
                  <a:pos x="56" y="10"/>
                </a:cxn>
                <a:cxn ang="0">
                  <a:pos x="50" y="4"/>
                </a:cxn>
                <a:cxn ang="0">
                  <a:pos x="44" y="2"/>
                </a:cxn>
                <a:cxn ang="0">
                  <a:pos x="38" y="0"/>
                </a:cxn>
                <a:cxn ang="0">
                  <a:pos x="33" y="0"/>
                </a:cxn>
                <a:cxn ang="0">
                  <a:pos x="25" y="0"/>
                </a:cxn>
                <a:cxn ang="0">
                  <a:pos x="19" y="2"/>
                </a:cxn>
                <a:cxn ang="0">
                  <a:pos x="14" y="4"/>
                </a:cxn>
                <a:cxn ang="0">
                  <a:pos x="10" y="10"/>
                </a:cxn>
                <a:cxn ang="0">
                  <a:pos x="4" y="12"/>
                </a:cxn>
                <a:cxn ang="0">
                  <a:pos x="2" y="19"/>
                </a:cxn>
                <a:cxn ang="0">
                  <a:pos x="0" y="25"/>
                </a:cxn>
                <a:cxn ang="0">
                  <a:pos x="0" y="31"/>
                </a:cxn>
                <a:cxn ang="0">
                  <a:pos x="0" y="38"/>
                </a:cxn>
                <a:cxn ang="0">
                  <a:pos x="2" y="44"/>
                </a:cxn>
                <a:cxn ang="0">
                  <a:pos x="4" y="50"/>
                </a:cxn>
                <a:cxn ang="0">
                  <a:pos x="10" y="53"/>
                </a:cxn>
                <a:cxn ang="0">
                  <a:pos x="14" y="57"/>
                </a:cxn>
                <a:cxn ang="0">
                  <a:pos x="19" y="61"/>
                </a:cxn>
                <a:cxn ang="0">
                  <a:pos x="25" y="63"/>
                </a:cxn>
                <a:cxn ang="0">
                  <a:pos x="33" y="63"/>
                </a:cxn>
                <a:cxn ang="0">
                  <a:pos x="33" y="63"/>
                </a:cxn>
              </a:cxnLst>
              <a:rect l="0" t="0" r="r" b="b"/>
              <a:pathLst>
                <a:path w="65" h="63">
                  <a:moveTo>
                    <a:pt x="33" y="63"/>
                  </a:moveTo>
                  <a:lnTo>
                    <a:pt x="38" y="63"/>
                  </a:lnTo>
                  <a:lnTo>
                    <a:pt x="44" y="61"/>
                  </a:lnTo>
                  <a:lnTo>
                    <a:pt x="50" y="57"/>
                  </a:lnTo>
                  <a:lnTo>
                    <a:pt x="56" y="53"/>
                  </a:lnTo>
                  <a:lnTo>
                    <a:pt x="57" y="50"/>
                  </a:lnTo>
                  <a:lnTo>
                    <a:pt x="61" y="44"/>
                  </a:lnTo>
                  <a:lnTo>
                    <a:pt x="63" y="38"/>
                  </a:lnTo>
                  <a:lnTo>
                    <a:pt x="65" y="31"/>
                  </a:lnTo>
                  <a:lnTo>
                    <a:pt x="63" y="25"/>
                  </a:lnTo>
                  <a:lnTo>
                    <a:pt x="61" y="19"/>
                  </a:lnTo>
                  <a:lnTo>
                    <a:pt x="57" y="12"/>
                  </a:lnTo>
                  <a:lnTo>
                    <a:pt x="56" y="10"/>
                  </a:lnTo>
                  <a:lnTo>
                    <a:pt x="50" y="4"/>
                  </a:lnTo>
                  <a:lnTo>
                    <a:pt x="44" y="2"/>
                  </a:lnTo>
                  <a:lnTo>
                    <a:pt x="38" y="0"/>
                  </a:lnTo>
                  <a:lnTo>
                    <a:pt x="33" y="0"/>
                  </a:lnTo>
                  <a:lnTo>
                    <a:pt x="25" y="0"/>
                  </a:lnTo>
                  <a:lnTo>
                    <a:pt x="19" y="2"/>
                  </a:lnTo>
                  <a:lnTo>
                    <a:pt x="14" y="4"/>
                  </a:lnTo>
                  <a:lnTo>
                    <a:pt x="10" y="10"/>
                  </a:lnTo>
                  <a:lnTo>
                    <a:pt x="4" y="12"/>
                  </a:lnTo>
                  <a:lnTo>
                    <a:pt x="2" y="19"/>
                  </a:lnTo>
                  <a:lnTo>
                    <a:pt x="0" y="25"/>
                  </a:lnTo>
                  <a:lnTo>
                    <a:pt x="0" y="31"/>
                  </a:lnTo>
                  <a:lnTo>
                    <a:pt x="0" y="38"/>
                  </a:lnTo>
                  <a:lnTo>
                    <a:pt x="2" y="44"/>
                  </a:lnTo>
                  <a:lnTo>
                    <a:pt x="4" y="50"/>
                  </a:lnTo>
                  <a:lnTo>
                    <a:pt x="10" y="53"/>
                  </a:lnTo>
                  <a:lnTo>
                    <a:pt x="14" y="57"/>
                  </a:lnTo>
                  <a:lnTo>
                    <a:pt x="19" y="61"/>
                  </a:lnTo>
                  <a:lnTo>
                    <a:pt x="25" y="63"/>
                  </a:lnTo>
                  <a:lnTo>
                    <a:pt x="33" y="63"/>
                  </a:lnTo>
                  <a:lnTo>
                    <a:pt x="33" y="63"/>
                  </a:lnTo>
                  <a:close/>
                </a:path>
              </a:pathLst>
            </a:custGeom>
            <a:solidFill>
              <a:srgbClr val="BDD6FF"/>
            </a:solidFill>
            <a:ln w="9525">
              <a:noFill/>
              <a:round/>
              <a:headEnd/>
              <a:tailEnd/>
            </a:ln>
          </p:spPr>
          <p:txBody>
            <a:bodyPr>
              <a:prstTxWarp prst="textNoShape">
                <a:avLst/>
              </a:prstTxWarp>
            </a:bodyPr>
            <a:lstStyle/>
            <a:p>
              <a:endParaRPr lang="es-MX"/>
            </a:p>
          </p:txBody>
        </p:sp>
        <p:sp>
          <p:nvSpPr>
            <p:cNvPr id="131143" name="Freeform 71"/>
            <p:cNvSpPr>
              <a:spLocks/>
            </p:cNvSpPr>
            <p:nvPr/>
          </p:nvSpPr>
          <p:spPr bwMode="auto">
            <a:xfrm>
              <a:off x="2292" y="2090"/>
              <a:ext cx="29" cy="28"/>
            </a:xfrm>
            <a:custGeom>
              <a:avLst/>
              <a:gdLst/>
              <a:ahLst/>
              <a:cxnLst>
                <a:cxn ang="0">
                  <a:pos x="21" y="57"/>
                </a:cxn>
                <a:cxn ang="0">
                  <a:pos x="25" y="57"/>
                </a:cxn>
                <a:cxn ang="0">
                  <a:pos x="32" y="57"/>
                </a:cxn>
                <a:cxn ang="0">
                  <a:pos x="36" y="55"/>
                </a:cxn>
                <a:cxn ang="0">
                  <a:pos x="44" y="55"/>
                </a:cxn>
                <a:cxn ang="0">
                  <a:pos x="51" y="48"/>
                </a:cxn>
                <a:cxn ang="0">
                  <a:pos x="59" y="40"/>
                </a:cxn>
                <a:cxn ang="0">
                  <a:pos x="59" y="35"/>
                </a:cxn>
                <a:cxn ang="0">
                  <a:pos x="59" y="27"/>
                </a:cxn>
                <a:cxn ang="0">
                  <a:pos x="57" y="21"/>
                </a:cxn>
                <a:cxn ang="0">
                  <a:pos x="55" y="15"/>
                </a:cxn>
                <a:cxn ang="0">
                  <a:pos x="47" y="8"/>
                </a:cxn>
                <a:cxn ang="0">
                  <a:pos x="40" y="2"/>
                </a:cxn>
                <a:cxn ang="0">
                  <a:pos x="34" y="0"/>
                </a:cxn>
                <a:cxn ang="0">
                  <a:pos x="27" y="0"/>
                </a:cxn>
                <a:cxn ang="0">
                  <a:pos x="21" y="0"/>
                </a:cxn>
                <a:cxn ang="0">
                  <a:pos x="15" y="4"/>
                </a:cxn>
                <a:cxn ang="0">
                  <a:pos x="11" y="6"/>
                </a:cxn>
                <a:cxn ang="0">
                  <a:pos x="8" y="10"/>
                </a:cxn>
                <a:cxn ang="0">
                  <a:pos x="4" y="15"/>
                </a:cxn>
                <a:cxn ang="0">
                  <a:pos x="2" y="21"/>
                </a:cxn>
                <a:cxn ang="0">
                  <a:pos x="0" y="31"/>
                </a:cxn>
                <a:cxn ang="0">
                  <a:pos x="4" y="42"/>
                </a:cxn>
                <a:cxn ang="0">
                  <a:pos x="6" y="46"/>
                </a:cxn>
                <a:cxn ang="0">
                  <a:pos x="9" y="52"/>
                </a:cxn>
                <a:cxn ang="0">
                  <a:pos x="15" y="54"/>
                </a:cxn>
                <a:cxn ang="0">
                  <a:pos x="21" y="57"/>
                </a:cxn>
                <a:cxn ang="0">
                  <a:pos x="21" y="57"/>
                </a:cxn>
              </a:cxnLst>
              <a:rect l="0" t="0" r="r" b="b"/>
              <a:pathLst>
                <a:path w="59" h="57">
                  <a:moveTo>
                    <a:pt x="21" y="57"/>
                  </a:moveTo>
                  <a:lnTo>
                    <a:pt x="25" y="57"/>
                  </a:lnTo>
                  <a:lnTo>
                    <a:pt x="32" y="57"/>
                  </a:lnTo>
                  <a:lnTo>
                    <a:pt x="36" y="55"/>
                  </a:lnTo>
                  <a:lnTo>
                    <a:pt x="44" y="55"/>
                  </a:lnTo>
                  <a:lnTo>
                    <a:pt x="51" y="48"/>
                  </a:lnTo>
                  <a:lnTo>
                    <a:pt x="59" y="40"/>
                  </a:lnTo>
                  <a:lnTo>
                    <a:pt x="59" y="35"/>
                  </a:lnTo>
                  <a:lnTo>
                    <a:pt x="59" y="27"/>
                  </a:lnTo>
                  <a:lnTo>
                    <a:pt x="57" y="21"/>
                  </a:lnTo>
                  <a:lnTo>
                    <a:pt x="55" y="15"/>
                  </a:lnTo>
                  <a:lnTo>
                    <a:pt x="47" y="8"/>
                  </a:lnTo>
                  <a:lnTo>
                    <a:pt x="40" y="2"/>
                  </a:lnTo>
                  <a:lnTo>
                    <a:pt x="34" y="0"/>
                  </a:lnTo>
                  <a:lnTo>
                    <a:pt x="27" y="0"/>
                  </a:lnTo>
                  <a:lnTo>
                    <a:pt x="21" y="0"/>
                  </a:lnTo>
                  <a:lnTo>
                    <a:pt x="15" y="4"/>
                  </a:lnTo>
                  <a:lnTo>
                    <a:pt x="11" y="6"/>
                  </a:lnTo>
                  <a:lnTo>
                    <a:pt x="8" y="10"/>
                  </a:lnTo>
                  <a:lnTo>
                    <a:pt x="4" y="15"/>
                  </a:lnTo>
                  <a:lnTo>
                    <a:pt x="2" y="21"/>
                  </a:lnTo>
                  <a:lnTo>
                    <a:pt x="0" y="31"/>
                  </a:lnTo>
                  <a:lnTo>
                    <a:pt x="4" y="42"/>
                  </a:lnTo>
                  <a:lnTo>
                    <a:pt x="6" y="46"/>
                  </a:lnTo>
                  <a:lnTo>
                    <a:pt x="9" y="52"/>
                  </a:lnTo>
                  <a:lnTo>
                    <a:pt x="15" y="54"/>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1144" name="Freeform 72"/>
            <p:cNvSpPr>
              <a:spLocks/>
            </p:cNvSpPr>
            <p:nvPr/>
          </p:nvSpPr>
          <p:spPr bwMode="auto">
            <a:xfrm>
              <a:off x="2346" y="2054"/>
              <a:ext cx="31" cy="28"/>
            </a:xfrm>
            <a:custGeom>
              <a:avLst/>
              <a:gdLst/>
              <a:ahLst/>
              <a:cxnLst>
                <a:cxn ang="0">
                  <a:pos x="21" y="57"/>
                </a:cxn>
                <a:cxn ang="0">
                  <a:pos x="27" y="57"/>
                </a:cxn>
                <a:cxn ang="0">
                  <a:pos x="33" y="57"/>
                </a:cxn>
                <a:cxn ang="0">
                  <a:pos x="38" y="55"/>
                </a:cxn>
                <a:cxn ang="0">
                  <a:pos x="44" y="55"/>
                </a:cxn>
                <a:cxn ang="0">
                  <a:pos x="54" y="48"/>
                </a:cxn>
                <a:cxn ang="0">
                  <a:pos x="59" y="38"/>
                </a:cxn>
                <a:cxn ang="0">
                  <a:pos x="59" y="32"/>
                </a:cxn>
                <a:cxn ang="0">
                  <a:pos x="61" y="27"/>
                </a:cxn>
                <a:cxn ang="0">
                  <a:pos x="59" y="21"/>
                </a:cxn>
                <a:cxn ang="0">
                  <a:pos x="57" y="17"/>
                </a:cxn>
                <a:cxn ang="0">
                  <a:pos x="54" y="11"/>
                </a:cxn>
                <a:cxn ang="0">
                  <a:pos x="50" y="10"/>
                </a:cxn>
                <a:cxn ang="0">
                  <a:pos x="46" y="4"/>
                </a:cxn>
                <a:cxn ang="0">
                  <a:pos x="40" y="4"/>
                </a:cxn>
                <a:cxn ang="0">
                  <a:pos x="35" y="0"/>
                </a:cxn>
                <a:cxn ang="0">
                  <a:pos x="29" y="0"/>
                </a:cxn>
                <a:cxn ang="0">
                  <a:pos x="23" y="0"/>
                </a:cxn>
                <a:cxn ang="0">
                  <a:pos x="19" y="4"/>
                </a:cxn>
                <a:cxn ang="0">
                  <a:pos x="10" y="10"/>
                </a:cxn>
                <a:cxn ang="0">
                  <a:pos x="2" y="21"/>
                </a:cxn>
                <a:cxn ang="0">
                  <a:pos x="0" y="25"/>
                </a:cxn>
                <a:cxn ang="0">
                  <a:pos x="0" y="32"/>
                </a:cxn>
                <a:cxn ang="0">
                  <a:pos x="0" y="36"/>
                </a:cxn>
                <a:cxn ang="0">
                  <a:pos x="4" y="44"/>
                </a:cxn>
                <a:cxn ang="0">
                  <a:pos x="12" y="51"/>
                </a:cxn>
                <a:cxn ang="0">
                  <a:pos x="21" y="57"/>
                </a:cxn>
                <a:cxn ang="0">
                  <a:pos x="21" y="57"/>
                </a:cxn>
              </a:cxnLst>
              <a:rect l="0" t="0" r="r" b="b"/>
              <a:pathLst>
                <a:path w="61" h="57">
                  <a:moveTo>
                    <a:pt x="21" y="57"/>
                  </a:moveTo>
                  <a:lnTo>
                    <a:pt x="27" y="57"/>
                  </a:lnTo>
                  <a:lnTo>
                    <a:pt x="33" y="57"/>
                  </a:lnTo>
                  <a:lnTo>
                    <a:pt x="38" y="55"/>
                  </a:lnTo>
                  <a:lnTo>
                    <a:pt x="44" y="55"/>
                  </a:lnTo>
                  <a:lnTo>
                    <a:pt x="54" y="48"/>
                  </a:lnTo>
                  <a:lnTo>
                    <a:pt x="59" y="38"/>
                  </a:lnTo>
                  <a:lnTo>
                    <a:pt x="59" y="32"/>
                  </a:lnTo>
                  <a:lnTo>
                    <a:pt x="61" y="27"/>
                  </a:lnTo>
                  <a:lnTo>
                    <a:pt x="59" y="21"/>
                  </a:lnTo>
                  <a:lnTo>
                    <a:pt x="57" y="17"/>
                  </a:lnTo>
                  <a:lnTo>
                    <a:pt x="54" y="11"/>
                  </a:lnTo>
                  <a:lnTo>
                    <a:pt x="50" y="10"/>
                  </a:lnTo>
                  <a:lnTo>
                    <a:pt x="46" y="4"/>
                  </a:lnTo>
                  <a:lnTo>
                    <a:pt x="40" y="4"/>
                  </a:lnTo>
                  <a:lnTo>
                    <a:pt x="35" y="0"/>
                  </a:lnTo>
                  <a:lnTo>
                    <a:pt x="29" y="0"/>
                  </a:lnTo>
                  <a:lnTo>
                    <a:pt x="23" y="0"/>
                  </a:lnTo>
                  <a:lnTo>
                    <a:pt x="19" y="4"/>
                  </a:lnTo>
                  <a:lnTo>
                    <a:pt x="10" y="10"/>
                  </a:lnTo>
                  <a:lnTo>
                    <a:pt x="2" y="21"/>
                  </a:lnTo>
                  <a:lnTo>
                    <a:pt x="0" y="25"/>
                  </a:lnTo>
                  <a:lnTo>
                    <a:pt x="0" y="32"/>
                  </a:lnTo>
                  <a:lnTo>
                    <a:pt x="0" y="36"/>
                  </a:lnTo>
                  <a:lnTo>
                    <a:pt x="4" y="44"/>
                  </a:lnTo>
                  <a:lnTo>
                    <a:pt x="12" y="51"/>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1145" name="Freeform 73"/>
            <p:cNvSpPr>
              <a:spLocks/>
            </p:cNvSpPr>
            <p:nvPr/>
          </p:nvSpPr>
          <p:spPr bwMode="auto">
            <a:xfrm>
              <a:off x="2402" y="2017"/>
              <a:ext cx="30" cy="29"/>
            </a:xfrm>
            <a:custGeom>
              <a:avLst/>
              <a:gdLst/>
              <a:ahLst/>
              <a:cxnLst>
                <a:cxn ang="0">
                  <a:pos x="21" y="57"/>
                </a:cxn>
                <a:cxn ang="0">
                  <a:pos x="25" y="57"/>
                </a:cxn>
                <a:cxn ang="0">
                  <a:pos x="31" y="57"/>
                </a:cxn>
                <a:cxn ang="0">
                  <a:pos x="37" y="55"/>
                </a:cxn>
                <a:cxn ang="0">
                  <a:pos x="42" y="55"/>
                </a:cxn>
                <a:cxn ang="0">
                  <a:pos x="46" y="49"/>
                </a:cxn>
                <a:cxn ang="0">
                  <a:pos x="52" y="47"/>
                </a:cxn>
                <a:cxn ang="0">
                  <a:pos x="56" y="44"/>
                </a:cxn>
                <a:cxn ang="0">
                  <a:pos x="59" y="38"/>
                </a:cxn>
                <a:cxn ang="0">
                  <a:pos x="59" y="32"/>
                </a:cxn>
                <a:cxn ang="0">
                  <a:pos x="59" y="26"/>
                </a:cxn>
                <a:cxn ang="0">
                  <a:pos x="58" y="21"/>
                </a:cxn>
                <a:cxn ang="0">
                  <a:pos x="56" y="15"/>
                </a:cxn>
                <a:cxn ang="0">
                  <a:pos x="50" y="7"/>
                </a:cxn>
                <a:cxn ang="0">
                  <a:pos x="40" y="2"/>
                </a:cxn>
                <a:cxn ang="0">
                  <a:pos x="33" y="0"/>
                </a:cxn>
                <a:cxn ang="0">
                  <a:pos x="27" y="0"/>
                </a:cxn>
                <a:cxn ang="0">
                  <a:pos x="21" y="0"/>
                </a:cxn>
                <a:cxn ang="0">
                  <a:pos x="16" y="4"/>
                </a:cxn>
                <a:cxn ang="0">
                  <a:pos x="10" y="6"/>
                </a:cxn>
                <a:cxn ang="0">
                  <a:pos x="6" y="9"/>
                </a:cxn>
                <a:cxn ang="0">
                  <a:pos x="2" y="15"/>
                </a:cxn>
                <a:cxn ang="0">
                  <a:pos x="2" y="21"/>
                </a:cxn>
                <a:cxn ang="0">
                  <a:pos x="0" y="30"/>
                </a:cxn>
                <a:cxn ang="0">
                  <a:pos x="2" y="42"/>
                </a:cxn>
                <a:cxn ang="0">
                  <a:pos x="4" y="45"/>
                </a:cxn>
                <a:cxn ang="0">
                  <a:pos x="10" y="49"/>
                </a:cxn>
                <a:cxn ang="0">
                  <a:pos x="14" y="53"/>
                </a:cxn>
                <a:cxn ang="0">
                  <a:pos x="21" y="57"/>
                </a:cxn>
                <a:cxn ang="0">
                  <a:pos x="21" y="57"/>
                </a:cxn>
              </a:cxnLst>
              <a:rect l="0" t="0" r="r" b="b"/>
              <a:pathLst>
                <a:path w="59" h="57">
                  <a:moveTo>
                    <a:pt x="21" y="57"/>
                  </a:moveTo>
                  <a:lnTo>
                    <a:pt x="25" y="57"/>
                  </a:lnTo>
                  <a:lnTo>
                    <a:pt x="31" y="57"/>
                  </a:lnTo>
                  <a:lnTo>
                    <a:pt x="37" y="55"/>
                  </a:lnTo>
                  <a:lnTo>
                    <a:pt x="42" y="55"/>
                  </a:lnTo>
                  <a:lnTo>
                    <a:pt x="46" y="49"/>
                  </a:lnTo>
                  <a:lnTo>
                    <a:pt x="52" y="47"/>
                  </a:lnTo>
                  <a:lnTo>
                    <a:pt x="56" y="44"/>
                  </a:lnTo>
                  <a:lnTo>
                    <a:pt x="59" y="38"/>
                  </a:lnTo>
                  <a:lnTo>
                    <a:pt x="59" y="32"/>
                  </a:lnTo>
                  <a:lnTo>
                    <a:pt x="59" y="26"/>
                  </a:lnTo>
                  <a:lnTo>
                    <a:pt x="58" y="21"/>
                  </a:lnTo>
                  <a:lnTo>
                    <a:pt x="56" y="15"/>
                  </a:lnTo>
                  <a:lnTo>
                    <a:pt x="50" y="7"/>
                  </a:lnTo>
                  <a:lnTo>
                    <a:pt x="40" y="2"/>
                  </a:lnTo>
                  <a:lnTo>
                    <a:pt x="33" y="0"/>
                  </a:lnTo>
                  <a:lnTo>
                    <a:pt x="27" y="0"/>
                  </a:lnTo>
                  <a:lnTo>
                    <a:pt x="21" y="0"/>
                  </a:lnTo>
                  <a:lnTo>
                    <a:pt x="16" y="4"/>
                  </a:lnTo>
                  <a:lnTo>
                    <a:pt x="10" y="6"/>
                  </a:lnTo>
                  <a:lnTo>
                    <a:pt x="6" y="9"/>
                  </a:lnTo>
                  <a:lnTo>
                    <a:pt x="2" y="15"/>
                  </a:lnTo>
                  <a:lnTo>
                    <a:pt x="2" y="21"/>
                  </a:lnTo>
                  <a:lnTo>
                    <a:pt x="0" y="30"/>
                  </a:lnTo>
                  <a:lnTo>
                    <a:pt x="2" y="42"/>
                  </a:lnTo>
                  <a:lnTo>
                    <a:pt x="4" y="45"/>
                  </a:lnTo>
                  <a:lnTo>
                    <a:pt x="10" y="49"/>
                  </a:lnTo>
                  <a:lnTo>
                    <a:pt x="14" y="53"/>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1146" name="Freeform 74"/>
            <p:cNvSpPr>
              <a:spLocks/>
            </p:cNvSpPr>
            <p:nvPr/>
          </p:nvSpPr>
          <p:spPr bwMode="auto">
            <a:xfrm>
              <a:off x="2456" y="1980"/>
              <a:ext cx="30" cy="30"/>
            </a:xfrm>
            <a:custGeom>
              <a:avLst/>
              <a:gdLst/>
              <a:ahLst/>
              <a:cxnLst>
                <a:cxn ang="0">
                  <a:pos x="21" y="59"/>
                </a:cxn>
                <a:cxn ang="0">
                  <a:pos x="26" y="59"/>
                </a:cxn>
                <a:cxn ang="0">
                  <a:pos x="32" y="59"/>
                </a:cxn>
                <a:cxn ang="0">
                  <a:pos x="38" y="59"/>
                </a:cxn>
                <a:cxn ang="0">
                  <a:pos x="44" y="57"/>
                </a:cxn>
                <a:cxn ang="0">
                  <a:pos x="51" y="49"/>
                </a:cxn>
                <a:cxn ang="0">
                  <a:pos x="59" y="40"/>
                </a:cxn>
                <a:cxn ang="0">
                  <a:pos x="59" y="34"/>
                </a:cxn>
                <a:cxn ang="0">
                  <a:pos x="59" y="28"/>
                </a:cxn>
                <a:cxn ang="0">
                  <a:pos x="59" y="22"/>
                </a:cxn>
                <a:cxn ang="0">
                  <a:pos x="57" y="19"/>
                </a:cxn>
                <a:cxn ang="0">
                  <a:pos x="51" y="13"/>
                </a:cxn>
                <a:cxn ang="0">
                  <a:pos x="49" y="9"/>
                </a:cxn>
                <a:cxn ang="0">
                  <a:pos x="45" y="5"/>
                </a:cxn>
                <a:cxn ang="0">
                  <a:pos x="40" y="3"/>
                </a:cxn>
                <a:cxn ang="0">
                  <a:pos x="28" y="0"/>
                </a:cxn>
                <a:cxn ang="0">
                  <a:pos x="17" y="3"/>
                </a:cxn>
                <a:cxn ang="0">
                  <a:pos x="7" y="11"/>
                </a:cxn>
                <a:cxn ang="0">
                  <a:pos x="2" y="22"/>
                </a:cxn>
                <a:cxn ang="0">
                  <a:pos x="0" y="26"/>
                </a:cxn>
                <a:cxn ang="0">
                  <a:pos x="0" y="34"/>
                </a:cxn>
                <a:cxn ang="0">
                  <a:pos x="0" y="38"/>
                </a:cxn>
                <a:cxn ang="0">
                  <a:pos x="4" y="45"/>
                </a:cxn>
                <a:cxn ang="0">
                  <a:pos x="9" y="53"/>
                </a:cxn>
                <a:cxn ang="0">
                  <a:pos x="21" y="59"/>
                </a:cxn>
                <a:cxn ang="0">
                  <a:pos x="21" y="59"/>
                </a:cxn>
              </a:cxnLst>
              <a:rect l="0" t="0" r="r" b="b"/>
              <a:pathLst>
                <a:path w="59" h="59">
                  <a:moveTo>
                    <a:pt x="21" y="59"/>
                  </a:moveTo>
                  <a:lnTo>
                    <a:pt x="26" y="59"/>
                  </a:lnTo>
                  <a:lnTo>
                    <a:pt x="32" y="59"/>
                  </a:lnTo>
                  <a:lnTo>
                    <a:pt x="38" y="59"/>
                  </a:lnTo>
                  <a:lnTo>
                    <a:pt x="44" y="57"/>
                  </a:lnTo>
                  <a:lnTo>
                    <a:pt x="51" y="49"/>
                  </a:lnTo>
                  <a:lnTo>
                    <a:pt x="59" y="40"/>
                  </a:lnTo>
                  <a:lnTo>
                    <a:pt x="59" y="34"/>
                  </a:lnTo>
                  <a:lnTo>
                    <a:pt x="59" y="28"/>
                  </a:lnTo>
                  <a:lnTo>
                    <a:pt x="59" y="22"/>
                  </a:lnTo>
                  <a:lnTo>
                    <a:pt x="57" y="19"/>
                  </a:lnTo>
                  <a:lnTo>
                    <a:pt x="51" y="13"/>
                  </a:lnTo>
                  <a:lnTo>
                    <a:pt x="49" y="9"/>
                  </a:lnTo>
                  <a:lnTo>
                    <a:pt x="45" y="5"/>
                  </a:lnTo>
                  <a:lnTo>
                    <a:pt x="40" y="3"/>
                  </a:lnTo>
                  <a:lnTo>
                    <a:pt x="28" y="0"/>
                  </a:lnTo>
                  <a:lnTo>
                    <a:pt x="17" y="3"/>
                  </a:lnTo>
                  <a:lnTo>
                    <a:pt x="7" y="11"/>
                  </a:lnTo>
                  <a:lnTo>
                    <a:pt x="2" y="22"/>
                  </a:lnTo>
                  <a:lnTo>
                    <a:pt x="0" y="26"/>
                  </a:lnTo>
                  <a:lnTo>
                    <a:pt x="0" y="34"/>
                  </a:lnTo>
                  <a:lnTo>
                    <a:pt x="0" y="38"/>
                  </a:lnTo>
                  <a:lnTo>
                    <a:pt x="4" y="45"/>
                  </a:lnTo>
                  <a:lnTo>
                    <a:pt x="9" y="53"/>
                  </a:lnTo>
                  <a:lnTo>
                    <a:pt x="21" y="59"/>
                  </a:lnTo>
                  <a:lnTo>
                    <a:pt x="21" y="59"/>
                  </a:lnTo>
                  <a:close/>
                </a:path>
              </a:pathLst>
            </a:custGeom>
            <a:solidFill>
              <a:srgbClr val="000000"/>
            </a:solidFill>
            <a:ln w="9525">
              <a:noFill/>
              <a:round/>
              <a:headEnd/>
              <a:tailEnd/>
            </a:ln>
          </p:spPr>
          <p:txBody>
            <a:bodyPr>
              <a:prstTxWarp prst="textNoShape">
                <a:avLst/>
              </a:prstTxWarp>
            </a:bodyPr>
            <a:lstStyle/>
            <a:p>
              <a:endParaRPr lang="es-MX"/>
            </a:p>
          </p:txBody>
        </p:sp>
        <p:sp>
          <p:nvSpPr>
            <p:cNvPr id="131147" name="Freeform 75"/>
            <p:cNvSpPr>
              <a:spLocks/>
            </p:cNvSpPr>
            <p:nvPr/>
          </p:nvSpPr>
          <p:spPr bwMode="auto">
            <a:xfrm>
              <a:off x="2512" y="1945"/>
              <a:ext cx="30" cy="29"/>
            </a:xfrm>
            <a:custGeom>
              <a:avLst/>
              <a:gdLst/>
              <a:ahLst/>
              <a:cxnLst>
                <a:cxn ang="0">
                  <a:pos x="23" y="57"/>
                </a:cxn>
                <a:cxn ang="0">
                  <a:pos x="29" y="57"/>
                </a:cxn>
                <a:cxn ang="0">
                  <a:pos x="32" y="57"/>
                </a:cxn>
                <a:cxn ang="0">
                  <a:pos x="38" y="55"/>
                </a:cxn>
                <a:cxn ang="0">
                  <a:pos x="44" y="55"/>
                </a:cxn>
                <a:cxn ang="0">
                  <a:pos x="50" y="52"/>
                </a:cxn>
                <a:cxn ang="0">
                  <a:pos x="53" y="48"/>
                </a:cxn>
                <a:cxn ang="0">
                  <a:pos x="57" y="44"/>
                </a:cxn>
                <a:cxn ang="0">
                  <a:pos x="61" y="38"/>
                </a:cxn>
                <a:cxn ang="0">
                  <a:pos x="61" y="33"/>
                </a:cxn>
                <a:cxn ang="0">
                  <a:pos x="61" y="27"/>
                </a:cxn>
                <a:cxn ang="0">
                  <a:pos x="57" y="19"/>
                </a:cxn>
                <a:cxn ang="0">
                  <a:pos x="57" y="16"/>
                </a:cxn>
                <a:cxn ang="0">
                  <a:pos x="50" y="8"/>
                </a:cxn>
                <a:cxn ang="0">
                  <a:pos x="42" y="2"/>
                </a:cxn>
                <a:cxn ang="0">
                  <a:pos x="34" y="0"/>
                </a:cxn>
                <a:cxn ang="0">
                  <a:pos x="29" y="0"/>
                </a:cxn>
                <a:cxn ang="0">
                  <a:pos x="23" y="0"/>
                </a:cxn>
                <a:cxn ang="0">
                  <a:pos x="17" y="4"/>
                </a:cxn>
                <a:cxn ang="0">
                  <a:pos x="12" y="6"/>
                </a:cxn>
                <a:cxn ang="0">
                  <a:pos x="8" y="10"/>
                </a:cxn>
                <a:cxn ang="0">
                  <a:pos x="4" y="16"/>
                </a:cxn>
                <a:cxn ang="0">
                  <a:pos x="2" y="21"/>
                </a:cxn>
                <a:cxn ang="0">
                  <a:pos x="0" y="33"/>
                </a:cxn>
                <a:cxn ang="0">
                  <a:pos x="4" y="42"/>
                </a:cxn>
                <a:cxn ang="0">
                  <a:pos x="6" y="46"/>
                </a:cxn>
                <a:cxn ang="0">
                  <a:pos x="12" y="52"/>
                </a:cxn>
                <a:cxn ang="0">
                  <a:pos x="15" y="54"/>
                </a:cxn>
                <a:cxn ang="0">
                  <a:pos x="23" y="57"/>
                </a:cxn>
                <a:cxn ang="0">
                  <a:pos x="23" y="57"/>
                </a:cxn>
              </a:cxnLst>
              <a:rect l="0" t="0" r="r" b="b"/>
              <a:pathLst>
                <a:path w="61" h="57">
                  <a:moveTo>
                    <a:pt x="23" y="57"/>
                  </a:moveTo>
                  <a:lnTo>
                    <a:pt x="29" y="57"/>
                  </a:lnTo>
                  <a:lnTo>
                    <a:pt x="32" y="57"/>
                  </a:lnTo>
                  <a:lnTo>
                    <a:pt x="38" y="55"/>
                  </a:lnTo>
                  <a:lnTo>
                    <a:pt x="44" y="55"/>
                  </a:lnTo>
                  <a:lnTo>
                    <a:pt x="50" y="52"/>
                  </a:lnTo>
                  <a:lnTo>
                    <a:pt x="53" y="48"/>
                  </a:lnTo>
                  <a:lnTo>
                    <a:pt x="57" y="44"/>
                  </a:lnTo>
                  <a:lnTo>
                    <a:pt x="61" y="38"/>
                  </a:lnTo>
                  <a:lnTo>
                    <a:pt x="61" y="33"/>
                  </a:lnTo>
                  <a:lnTo>
                    <a:pt x="61" y="27"/>
                  </a:lnTo>
                  <a:lnTo>
                    <a:pt x="57" y="19"/>
                  </a:lnTo>
                  <a:lnTo>
                    <a:pt x="57" y="16"/>
                  </a:lnTo>
                  <a:lnTo>
                    <a:pt x="50" y="8"/>
                  </a:lnTo>
                  <a:lnTo>
                    <a:pt x="42" y="2"/>
                  </a:lnTo>
                  <a:lnTo>
                    <a:pt x="34" y="0"/>
                  </a:lnTo>
                  <a:lnTo>
                    <a:pt x="29" y="0"/>
                  </a:lnTo>
                  <a:lnTo>
                    <a:pt x="23" y="0"/>
                  </a:lnTo>
                  <a:lnTo>
                    <a:pt x="17" y="4"/>
                  </a:lnTo>
                  <a:lnTo>
                    <a:pt x="12" y="6"/>
                  </a:lnTo>
                  <a:lnTo>
                    <a:pt x="8" y="10"/>
                  </a:lnTo>
                  <a:lnTo>
                    <a:pt x="4" y="16"/>
                  </a:lnTo>
                  <a:lnTo>
                    <a:pt x="2" y="21"/>
                  </a:lnTo>
                  <a:lnTo>
                    <a:pt x="0" y="33"/>
                  </a:lnTo>
                  <a:lnTo>
                    <a:pt x="4" y="42"/>
                  </a:lnTo>
                  <a:lnTo>
                    <a:pt x="6" y="46"/>
                  </a:lnTo>
                  <a:lnTo>
                    <a:pt x="12" y="52"/>
                  </a:lnTo>
                  <a:lnTo>
                    <a:pt x="15" y="54"/>
                  </a:lnTo>
                  <a:lnTo>
                    <a:pt x="23" y="57"/>
                  </a:lnTo>
                  <a:lnTo>
                    <a:pt x="23"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1148" name="Freeform 76"/>
            <p:cNvSpPr>
              <a:spLocks/>
            </p:cNvSpPr>
            <p:nvPr/>
          </p:nvSpPr>
          <p:spPr bwMode="auto">
            <a:xfrm>
              <a:off x="2566" y="1908"/>
              <a:ext cx="30" cy="30"/>
            </a:xfrm>
            <a:custGeom>
              <a:avLst/>
              <a:gdLst/>
              <a:ahLst/>
              <a:cxnLst>
                <a:cxn ang="0">
                  <a:pos x="22" y="59"/>
                </a:cxn>
                <a:cxn ang="0">
                  <a:pos x="28" y="59"/>
                </a:cxn>
                <a:cxn ang="0">
                  <a:pos x="34" y="59"/>
                </a:cxn>
                <a:cxn ang="0">
                  <a:pos x="38" y="59"/>
                </a:cxn>
                <a:cxn ang="0">
                  <a:pos x="45" y="57"/>
                </a:cxn>
                <a:cxn ang="0">
                  <a:pos x="55" y="50"/>
                </a:cxn>
                <a:cxn ang="0">
                  <a:pos x="60" y="40"/>
                </a:cxn>
                <a:cxn ang="0">
                  <a:pos x="60" y="34"/>
                </a:cxn>
                <a:cxn ang="0">
                  <a:pos x="60" y="29"/>
                </a:cxn>
                <a:cxn ang="0">
                  <a:pos x="58" y="21"/>
                </a:cxn>
                <a:cxn ang="0">
                  <a:pos x="58" y="17"/>
                </a:cxn>
                <a:cxn ang="0">
                  <a:pos x="51" y="8"/>
                </a:cxn>
                <a:cxn ang="0">
                  <a:pos x="41" y="4"/>
                </a:cxn>
                <a:cxn ang="0">
                  <a:pos x="36" y="0"/>
                </a:cxn>
                <a:cxn ang="0">
                  <a:pos x="30" y="0"/>
                </a:cxn>
                <a:cxn ang="0">
                  <a:pos x="24" y="0"/>
                </a:cxn>
                <a:cxn ang="0">
                  <a:pos x="19" y="4"/>
                </a:cxn>
                <a:cxn ang="0">
                  <a:pos x="9" y="12"/>
                </a:cxn>
                <a:cxn ang="0">
                  <a:pos x="3" y="21"/>
                </a:cxn>
                <a:cxn ang="0">
                  <a:pos x="0" y="27"/>
                </a:cxn>
                <a:cxn ang="0">
                  <a:pos x="1" y="34"/>
                </a:cxn>
                <a:cxn ang="0">
                  <a:pos x="1" y="38"/>
                </a:cxn>
                <a:cxn ang="0">
                  <a:pos x="5" y="46"/>
                </a:cxn>
                <a:cxn ang="0">
                  <a:pos x="13" y="53"/>
                </a:cxn>
                <a:cxn ang="0">
                  <a:pos x="22" y="59"/>
                </a:cxn>
                <a:cxn ang="0">
                  <a:pos x="22" y="59"/>
                </a:cxn>
              </a:cxnLst>
              <a:rect l="0" t="0" r="r" b="b"/>
              <a:pathLst>
                <a:path w="60" h="59">
                  <a:moveTo>
                    <a:pt x="22" y="59"/>
                  </a:moveTo>
                  <a:lnTo>
                    <a:pt x="28" y="59"/>
                  </a:lnTo>
                  <a:lnTo>
                    <a:pt x="34" y="59"/>
                  </a:lnTo>
                  <a:lnTo>
                    <a:pt x="38" y="59"/>
                  </a:lnTo>
                  <a:lnTo>
                    <a:pt x="45" y="57"/>
                  </a:lnTo>
                  <a:lnTo>
                    <a:pt x="55" y="50"/>
                  </a:lnTo>
                  <a:lnTo>
                    <a:pt x="60" y="40"/>
                  </a:lnTo>
                  <a:lnTo>
                    <a:pt x="60" y="34"/>
                  </a:lnTo>
                  <a:lnTo>
                    <a:pt x="60" y="29"/>
                  </a:lnTo>
                  <a:lnTo>
                    <a:pt x="58" y="21"/>
                  </a:lnTo>
                  <a:lnTo>
                    <a:pt x="58" y="17"/>
                  </a:lnTo>
                  <a:lnTo>
                    <a:pt x="51" y="8"/>
                  </a:lnTo>
                  <a:lnTo>
                    <a:pt x="41" y="4"/>
                  </a:lnTo>
                  <a:lnTo>
                    <a:pt x="36" y="0"/>
                  </a:lnTo>
                  <a:lnTo>
                    <a:pt x="30" y="0"/>
                  </a:lnTo>
                  <a:lnTo>
                    <a:pt x="24" y="0"/>
                  </a:lnTo>
                  <a:lnTo>
                    <a:pt x="19" y="4"/>
                  </a:lnTo>
                  <a:lnTo>
                    <a:pt x="9" y="12"/>
                  </a:lnTo>
                  <a:lnTo>
                    <a:pt x="3" y="21"/>
                  </a:lnTo>
                  <a:lnTo>
                    <a:pt x="0" y="27"/>
                  </a:lnTo>
                  <a:lnTo>
                    <a:pt x="1" y="34"/>
                  </a:lnTo>
                  <a:lnTo>
                    <a:pt x="1" y="38"/>
                  </a:lnTo>
                  <a:lnTo>
                    <a:pt x="5" y="46"/>
                  </a:lnTo>
                  <a:lnTo>
                    <a:pt x="13" y="53"/>
                  </a:lnTo>
                  <a:lnTo>
                    <a:pt x="22" y="59"/>
                  </a:lnTo>
                  <a:lnTo>
                    <a:pt x="22" y="59"/>
                  </a:lnTo>
                  <a:close/>
                </a:path>
              </a:pathLst>
            </a:custGeom>
            <a:solidFill>
              <a:srgbClr val="000000"/>
            </a:solidFill>
            <a:ln w="9525">
              <a:noFill/>
              <a:round/>
              <a:headEnd/>
              <a:tailEnd/>
            </a:ln>
          </p:spPr>
          <p:txBody>
            <a:bodyPr>
              <a:prstTxWarp prst="textNoShape">
                <a:avLst/>
              </a:prstTxWarp>
            </a:bodyPr>
            <a:lstStyle/>
            <a:p>
              <a:endParaRPr lang="es-MX"/>
            </a:p>
          </p:txBody>
        </p:sp>
      </p:grpSp>
      <p:sp>
        <p:nvSpPr>
          <p:cNvPr id="131149" name="Rectangle 77"/>
          <p:cNvSpPr>
            <a:spLocks noGrp="1" noChangeArrowheads="1"/>
          </p:cNvSpPr>
          <p:nvPr>
            <p:ph type="title"/>
          </p:nvPr>
        </p:nvSpPr>
        <p:spPr>
          <a:xfrm>
            <a:off x="655638" y="171450"/>
            <a:ext cx="8031162" cy="1143000"/>
          </a:xfrm>
        </p:spPr>
        <p:txBody>
          <a:bodyPr/>
          <a:lstStyle/>
          <a:p>
            <a:r>
              <a:rPr lang="es-ES_tradnl"/>
              <a:t>Cómo Motivar el Deseo</a:t>
            </a:r>
            <a:endParaRPr lang="es-ES"/>
          </a:p>
        </p:txBody>
      </p:sp>
      <p:sp>
        <p:nvSpPr>
          <p:cNvPr id="131150" name="Rectangle 78"/>
          <p:cNvSpPr>
            <a:spLocks noGrp="1" noChangeArrowheads="1"/>
          </p:cNvSpPr>
          <p:nvPr>
            <p:ph type="body" idx="1"/>
          </p:nvPr>
        </p:nvSpPr>
        <p:spPr>
          <a:xfrm>
            <a:off x="793312" y="940786"/>
            <a:ext cx="5730875" cy="3914775"/>
          </a:xfrm>
        </p:spPr>
        <p:txBody>
          <a:bodyPr/>
          <a:lstStyle/>
          <a:p>
            <a:pPr algn="just"/>
            <a:r>
              <a:rPr lang="es-ES_tradnl" sz="2500" dirty="0"/>
              <a:t>Llevando al interesado a descubrir que las promesas de Dios son fieles y verdaderas</a:t>
            </a:r>
          </a:p>
          <a:p>
            <a:pPr algn="just"/>
            <a:r>
              <a:rPr lang="es-ES_tradnl" sz="2500" dirty="0"/>
              <a:t>Mostrando los beneficios de la vida cristiana</a:t>
            </a:r>
          </a:p>
          <a:p>
            <a:pPr algn="just"/>
            <a:r>
              <a:rPr lang="es-ES_tradnl" sz="2500" dirty="0"/>
              <a:t>El ejemplo de otros creyentes</a:t>
            </a:r>
          </a:p>
          <a:p>
            <a:pPr algn="just"/>
            <a:r>
              <a:rPr lang="es-ES_tradnl" sz="2500" dirty="0"/>
              <a:t>Descubrir el propósito de Dios para la vida</a:t>
            </a:r>
          </a:p>
          <a:p>
            <a:pPr algn="just"/>
            <a:r>
              <a:rPr lang="es-ES_tradnl" sz="2500" dirty="0"/>
              <a:t>Mostrando algunas necesidades que apelen el espíritu de colaboración</a:t>
            </a:r>
          </a:p>
          <a:p>
            <a:pPr algn="just"/>
            <a:r>
              <a:rPr lang="es-ES_tradnl" sz="2500" dirty="0"/>
              <a:t>Despertando expectativas futuras</a:t>
            </a:r>
            <a:endParaRPr lang="es-ES" sz="2500" dirty="0"/>
          </a:p>
        </p:txBody>
      </p:sp>
      <p:sp>
        <p:nvSpPr>
          <p:cNvPr id="131151" name="Text Box 79"/>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31150">
                                            <p:txEl>
                                              <p:pRg st="5" end="5"/>
                                            </p:txEl>
                                          </p:spTgt>
                                        </p:tgtEl>
                                        <p:attrNameLst>
                                          <p:attrName>style.visibility</p:attrName>
                                        </p:attrNameLst>
                                      </p:cBhvr>
                                      <p:to>
                                        <p:strVal val="visible"/>
                                      </p:to>
                                    </p:set>
                                    <p:anim calcmode="lin" valueType="num">
                                      <p:cBhvr>
                                        <p:cTn id="7" dur="500" fill="hold"/>
                                        <p:tgtEl>
                                          <p:spTgt spid="131150">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1150">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1150">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115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150" grpId="0" uiExpand="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098" name="Group 2"/>
          <p:cNvGrpSpPr>
            <a:grpSpLocks noChangeAspect="1"/>
          </p:cNvGrpSpPr>
          <p:nvPr/>
        </p:nvGrpSpPr>
        <p:grpSpPr bwMode="auto">
          <a:xfrm>
            <a:off x="6353503" y="2184400"/>
            <a:ext cx="2790497" cy="3074988"/>
            <a:chOff x="2156" y="1469"/>
            <a:chExt cx="1447" cy="1381"/>
          </a:xfrm>
        </p:grpSpPr>
        <p:sp>
          <p:nvSpPr>
            <p:cNvPr id="132099" name="AutoShape 3"/>
            <p:cNvSpPr>
              <a:spLocks noChangeAspect="1" noChangeArrowheads="1" noTextEdit="1"/>
            </p:cNvSpPr>
            <p:nvPr/>
          </p:nvSpPr>
          <p:spPr bwMode="auto">
            <a:xfrm>
              <a:off x="2156" y="1469"/>
              <a:ext cx="1447" cy="1381"/>
            </a:xfrm>
            <a:prstGeom prst="rect">
              <a:avLst/>
            </a:prstGeom>
            <a:noFill/>
            <a:ln w="9525">
              <a:noFill/>
              <a:miter lim="800000"/>
              <a:headEnd/>
              <a:tailEnd/>
            </a:ln>
          </p:spPr>
          <p:txBody>
            <a:bodyPr>
              <a:prstTxWarp prst="textNoShape">
                <a:avLst/>
              </a:prstTxWarp>
            </a:bodyPr>
            <a:lstStyle/>
            <a:p>
              <a:endParaRPr lang="es-MX"/>
            </a:p>
          </p:txBody>
        </p:sp>
        <p:sp>
          <p:nvSpPr>
            <p:cNvPr id="132100" name="Freeform 4"/>
            <p:cNvSpPr>
              <a:spLocks/>
            </p:cNvSpPr>
            <p:nvPr/>
          </p:nvSpPr>
          <p:spPr bwMode="auto">
            <a:xfrm>
              <a:off x="2158" y="1788"/>
              <a:ext cx="1366" cy="1043"/>
            </a:xfrm>
            <a:custGeom>
              <a:avLst/>
              <a:gdLst/>
              <a:ahLst/>
              <a:cxnLst>
                <a:cxn ang="0">
                  <a:pos x="772" y="0"/>
                </a:cxn>
                <a:cxn ang="0">
                  <a:pos x="770" y="2"/>
                </a:cxn>
                <a:cxn ang="0">
                  <a:pos x="768" y="11"/>
                </a:cxn>
                <a:cxn ang="0">
                  <a:pos x="764" y="23"/>
                </a:cxn>
                <a:cxn ang="0">
                  <a:pos x="762" y="42"/>
                </a:cxn>
                <a:cxn ang="0">
                  <a:pos x="758" y="62"/>
                </a:cxn>
                <a:cxn ang="0">
                  <a:pos x="758" y="89"/>
                </a:cxn>
                <a:cxn ang="0">
                  <a:pos x="757" y="119"/>
                </a:cxn>
                <a:cxn ang="0">
                  <a:pos x="760" y="152"/>
                </a:cxn>
                <a:cxn ang="0">
                  <a:pos x="762" y="186"/>
                </a:cxn>
                <a:cxn ang="0">
                  <a:pos x="770" y="224"/>
                </a:cxn>
                <a:cxn ang="0">
                  <a:pos x="779" y="264"/>
                </a:cxn>
                <a:cxn ang="0">
                  <a:pos x="793" y="306"/>
                </a:cxn>
                <a:cxn ang="0">
                  <a:pos x="812" y="348"/>
                </a:cxn>
                <a:cxn ang="0">
                  <a:pos x="835" y="391"/>
                </a:cxn>
                <a:cxn ang="0">
                  <a:pos x="863" y="435"/>
                </a:cxn>
                <a:cxn ang="0">
                  <a:pos x="899" y="481"/>
                </a:cxn>
                <a:cxn ang="0">
                  <a:pos x="0" y="1313"/>
                </a:cxn>
                <a:cxn ang="0">
                  <a:pos x="604" y="1828"/>
                </a:cxn>
                <a:cxn ang="0">
                  <a:pos x="825" y="1621"/>
                </a:cxn>
                <a:cxn ang="0">
                  <a:pos x="1603" y="2085"/>
                </a:cxn>
                <a:cxn ang="0">
                  <a:pos x="2732" y="644"/>
                </a:cxn>
                <a:cxn ang="0">
                  <a:pos x="2599" y="568"/>
                </a:cxn>
                <a:cxn ang="0">
                  <a:pos x="772" y="0"/>
                </a:cxn>
                <a:cxn ang="0">
                  <a:pos x="772" y="0"/>
                </a:cxn>
              </a:cxnLst>
              <a:rect l="0" t="0" r="r" b="b"/>
              <a:pathLst>
                <a:path w="2732" h="2085">
                  <a:moveTo>
                    <a:pt x="772" y="0"/>
                  </a:moveTo>
                  <a:lnTo>
                    <a:pt x="770" y="2"/>
                  </a:lnTo>
                  <a:lnTo>
                    <a:pt x="768" y="11"/>
                  </a:lnTo>
                  <a:lnTo>
                    <a:pt x="764" y="23"/>
                  </a:lnTo>
                  <a:lnTo>
                    <a:pt x="762" y="42"/>
                  </a:lnTo>
                  <a:lnTo>
                    <a:pt x="758" y="62"/>
                  </a:lnTo>
                  <a:lnTo>
                    <a:pt x="758" y="89"/>
                  </a:lnTo>
                  <a:lnTo>
                    <a:pt x="757" y="119"/>
                  </a:lnTo>
                  <a:lnTo>
                    <a:pt x="760" y="152"/>
                  </a:lnTo>
                  <a:lnTo>
                    <a:pt x="762" y="186"/>
                  </a:lnTo>
                  <a:lnTo>
                    <a:pt x="770" y="224"/>
                  </a:lnTo>
                  <a:lnTo>
                    <a:pt x="779" y="264"/>
                  </a:lnTo>
                  <a:lnTo>
                    <a:pt x="793" y="306"/>
                  </a:lnTo>
                  <a:lnTo>
                    <a:pt x="812" y="348"/>
                  </a:lnTo>
                  <a:lnTo>
                    <a:pt x="835" y="391"/>
                  </a:lnTo>
                  <a:lnTo>
                    <a:pt x="863" y="435"/>
                  </a:lnTo>
                  <a:lnTo>
                    <a:pt x="899" y="481"/>
                  </a:lnTo>
                  <a:lnTo>
                    <a:pt x="0" y="1313"/>
                  </a:lnTo>
                  <a:lnTo>
                    <a:pt x="604" y="1828"/>
                  </a:lnTo>
                  <a:lnTo>
                    <a:pt x="825" y="1621"/>
                  </a:lnTo>
                  <a:lnTo>
                    <a:pt x="1603" y="2085"/>
                  </a:lnTo>
                  <a:lnTo>
                    <a:pt x="2732" y="644"/>
                  </a:lnTo>
                  <a:lnTo>
                    <a:pt x="2599" y="568"/>
                  </a:lnTo>
                  <a:lnTo>
                    <a:pt x="772" y="0"/>
                  </a:lnTo>
                  <a:lnTo>
                    <a:pt x="772" y="0"/>
                  </a:lnTo>
                  <a:close/>
                </a:path>
              </a:pathLst>
            </a:custGeom>
            <a:solidFill>
              <a:srgbClr val="FFFFFF"/>
            </a:solidFill>
            <a:ln w="9525">
              <a:noFill/>
              <a:round/>
              <a:headEnd/>
              <a:tailEnd/>
            </a:ln>
          </p:spPr>
          <p:txBody>
            <a:bodyPr>
              <a:prstTxWarp prst="textNoShape">
                <a:avLst/>
              </a:prstTxWarp>
            </a:bodyPr>
            <a:lstStyle/>
            <a:p>
              <a:endParaRPr lang="es-MX"/>
            </a:p>
          </p:txBody>
        </p:sp>
        <p:sp>
          <p:nvSpPr>
            <p:cNvPr id="132101" name="Freeform 5"/>
            <p:cNvSpPr>
              <a:spLocks/>
            </p:cNvSpPr>
            <p:nvPr/>
          </p:nvSpPr>
          <p:spPr bwMode="auto">
            <a:xfrm>
              <a:off x="2597" y="1488"/>
              <a:ext cx="668" cy="478"/>
            </a:xfrm>
            <a:custGeom>
              <a:avLst/>
              <a:gdLst/>
              <a:ahLst/>
              <a:cxnLst>
                <a:cxn ang="0">
                  <a:pos x="228" y="141"/>
                </a:cxn>
                <a:cxn ang="0">
                  <a:pos x="225" y="143"/>
                </a:cxn>
                <a:cxn ang="0">
                  <a:pos x="211" y="152"/>
                </a:cxn>
                <a:cxn ang="0">
                  <a:pos x="189" y="167"/>
                </a:cxn>
                <a:cxn ang="0">
                  <a:pos x="166" y="188"/>
                </a:cxn>
                <a:cxn ang="0">
                  <a:pos x="135" y="215"/>
                </a:cxn>
                <a:cxn ang="0">
                  <a:pos x="107" y="249"/>
                </a:cxn>
                <a:cxn ang="0">
                  <a:pos x="78" y="289"/>
                </a:cxn>
                <a:cxn ang="0">
                  <a:pos x="52" y="336"/>
                </a:cxn>
                <a:cxn ang="0">
                  <a:pos x="27" y="388"/>
                </a:cxn>
                <a:cxn ang="0">
                  <a:pos x="10" y="449"/>
                </a:cxn>
                <a:cxn ang="0">
                  <a:pos x="0" y="515"/>
                </a:cxn>
                <a:cxn ang="0">
                  <a:pos x="0" y="589"/>
                </a:cxn>
                <a:cxn ang="0">
                  <a:pos x="10" y="669"/>
                </a:cxn>
                <a:cxn ang="0">
                  <a:pos x="34" y="758"/>
                </a:cxn>
                <a:cxn ang="0">
                  <a:pos x="71" y="854"/>
                </a:cxn>
                <a:cxn ang="0">
                  <a:pos x="126" y="956"/>
                </a:cxn>
                <a:cxn ang="0">
                  <a:pos x="1337" y="70"/>
                </a:cxn>
                <a:cxn ang="0">
                  <a:pos x="1331" y="68"/>
                </a:cxn>
                <a:cxn ang="0">
                  <a:pos x="1314" y="63"/>
                </a:cxn>
                <a:cxn ang="0">
                  <a:pos x="1288" y="55"/>
                </a:cxn>
                <a:cxn ang="0">
                  <a:pos x="1251" y="46"/>
                </a:cxn>
                <a:cxn ang="0">
                  <a:pos x="1208" y="36"/>
                </a:cxn>
                <a:cxn ang="0">
                  <a:pos x="1158" y="27"/>
                </a:cxn>
                <a:cxn ang="0">
                  <a:pos x="1101" y="17"/>
                </a:cxn>
                <a:cxn ang="0">
                  <a:pos x="1042" y="10"/>
                </a:cxn>
                <a:cxn ang="0">
                  <a:pos x="978" y="4"/>
                </a:cxn>
                <a:cxn ang="0">
                  <a:pos x="913" y="0"/>
                </a:cxn>
                <a:cxn ang="0">
                  <a:pos x="846" y="0"/>
                </a:cxn>
                <a:cxn ang="0">
                  <a:pos x="780" y="8"/>
                </a:cxn>
                <a:cxn ang="0">
                  <a:pos x="715" y="17"/>
                </a:cxn>
                <a:cxn ang="0">
                  <a:pos x="652" y="34"/>
                </a:cxn>
                <a:cxn ang="0">
                  <a:pos x="592" y="57"/>
                </a:cxn>
                <a:cxn ang="0">
                  <a:pos x="536" y="89"/>
                </a:cxn>
                <a:cxn ang="0">
                  <a:pos x="228" y="141"/>
                </a:cxn>
                <a:cxn ang="0">
                  <a:pos x="228" y="141"/>
                </a:cxn>
              </a:cxnLst>
              <a:rect l="0" t="0" r="r" b="b"/>
              <a:pathLst>
                <a:path w="1337" h="956">
                  <a:moveTo>
                    <a:pt x="228" y="141"/>
                  </a:moveTo>
                  <a:lnTo>
                    <a:pt x="225" y="143"/>
                  </a:lnTo>
                  <a:lnTo>
                    <a:pt x="211" y="152"/>
                  </a:lnTo>
                  <a:lnTo>
                    <a:pt x="189" y="167"/>
                  </a:lnTo>
                  <a:lnTo>
                    <a:pt x="166" y="188"/>
                  </a:lnTo>
                  <a:lnTo>
                    <a:pt x="135" y="215"/>
                  </a:lnTo>
                  <a:lnTo>
                    <a:pt x="107" y="249"/>
                  </a:lnTo>
                  <a:lnTo>
                    <a:pt x="78" y="289"/>
                  </a:lnTo>
                  <a:lnTo>
                    <a:pt x="52" y="336"/>
                  </a:lnTo>
                  <a:lnTo>
                    <a:pt x="27" y="388"/>
                  </a:lnTo>
                  <a:lnTo>
                    <a:pt x="10" y="449"/>
                  </a:lnTo>
                  <a:lnTo>
                    <a:pt x="0" y="515"/>
                  </a:lnTo>
                  <a:lnTo>
                    <a:pt x="0" y="589"/>
                  </a:lnTo>
                  <a:lnTo>
                    <a:pt x="10" y="669"/>
                  </a:lnTo>
                  <a:lnTo>
                    <a:pt x="34" y="758"/>
                  </a:lnTo>
                  <a:lnTo>
                    <a:pt x="71" y="854"/>
                  </a:lnTo>
                  <a:lnTo>
                    <a:pt x="126" y="956"/>
                  </a:lnTo>
                  <a:lnTo>
                    <a:pt x="1337" y="70"/>
                  </a:lnTo>
                  <a:lnTo>
                    <a:pt x="1331" y="68"/>
                  </a:lnTo>
                  <a:lnTo>
                    <a:pt x="1314" y="63"/>
                  </a:lnTo>
                  <a:lnTo>
                    <a:pt x="1288" y="55"/>
                  </a:lnTo>
                  <a:lnTo>
                    <a:pt x="1251" y="46"/>
                  </a:lnTo>
                  <a:lnTo>
                    <a:pt x="1208" y="36"/>
                  </a:lnTo>
                  <a:lnTo>
                    <a:pt x="1158" y="27"/>
                  </a:lnTo>
                  <a:lnTo>
                    <a:pt x="1101" y="17"/>
                  </a:lnTo>
                  <a:lnTo>
                    <a:pt x="1042" y="10"/>
                  </a:lnTo>
                  <a:lnTo>
                    <a:pt x="978" y="4"/>
                  </a:lnTo>
                  <a:lnTo>
                    <a:pt x="913" y="0"/>
                  </a:lnTo>
                  <a:lnTo>
                    <a:pt x="846" y="0"/>
                  </a:lnTo>
                  <a:lnTo>
                    <a:pt x="780" y="8"/>
                  </a:lnTo>
                  <a:lnTo>
                    <a:pt x="715" y="17"/>
                  </a:lnTo>
                  <a:lnTo>
                    <a:pt x="652" y="34"/>
                  </a:lnTo>
                  <a:lnTo>
                    <a:pt x="592" y="57"/>
                  </a:lnTo>
                  <a:lnTo>
                    <a:pt x="536" y="89"/>
                  </a:lnTo>
                  <a:lnTo>
                    <a:pt x="228" y="141"/>
                  </a:lnTo>
                  <a:lnTo>
                    <a:pt x="228" y="141"/>
                  </a:lnTo>
                  <a:close/>
                </a:path>
              </a:pathLst>
            </a:custGeom>
            <a:solidFill>
              <a:srgbClr val="4F66AB"/>
            </a:solidFill>
            <a:ln w="9525">
              <a:noFill/>
              <a:round/>
              <a:headEnd/>
              <a:tailEnd/>
            </a:ln>
          </p:spPr>
          <p:txBody>
            <a:bodyPr>
              <a:prstTxWarp prst="textNoShape">
                <a:avLst/>
              </a:prstTxWarp>
            </a:bodyPr>
            <a:lstStyle/>
            <a:p>
              <a:endParaRPr lang="es-MX"/>
            </a:p>
          </p:txBody>
        </p:sp>
        <p:sp>
          <p:nvSpPr>
            <p:cNvPr id="132102" name="Freeform 6"/>
            <p:cNvSpPr>
              <a:spLocks/>
            </p:cNvSpPr>
            <p:nvPr/>
          </p:nvSpPr>
          <p:spPr bwMode="auto">
            <a:xfrm>
              <a:off x="2156" y="1778"/>
              <a:ext cx="1373" cy="1053"/>
            </a:xfrm>
            <a:custGeom>
              <a:avLst/>
              <a:gdLst/>
              <a:ahLst/>
              <a:cxnLst>
                <a:cxn ang="0">
                  <a:pos x="591" y="526"/>
                </a:cxn>
                <a:cxn ang="0">
                  <a:pos x="0" y="952"/>
                </a:cxn>
                <a:cxn ang="0">
                  <a:pos x="1823" y="2106"/>
                </a:cxn>
                <a:cxn ang="0">
                  <a:pos x="2746" y="802"/>
                </a:cxn>
                <a:cxn ang="0">
                  <a:pos x="1356" y="0"/>
                </a:cxn>
                <a:cxn ang="0">
                  <a:pos x="591" y="526"/>
                </a:cxn>
                <a:cxn ang="0">
                  <a:pos x="591" y="526"/>
                </a:cxn>
              </a:cxnLst>
              <a:rect l="0" t="0" r="r" b="b"/>
              <a:pathLst>
                <a:path w="2746" h="2106">
                  <a:moveTo>
                    <a:pt x="591" y="526"/>
                  </a:moveTo>
                  <a:lnTo>
                    <a:pt x="0" y="952"/>
                  </a:lnTo>
                  <a:lnTo>
                    <a:pt x="1823" y="2106"/>
                  </a:lnTo>
                  <a:lnTo>
                    <a:pt x="2746" y="802"/>
                  </a:lnTo>
                  <a:lnTo>
                    <a:pt x="1356" y="0"/>
                  </a:lnTo>
                  <a:lnTo>
                    <a:pt x="591" y="526"/>
                  </a:lnTo>
                  <a:lnTo>
                    <a:pt x="591" y="526"/>
                  </a:lnTo>
                  <a:close/>
                </a:path>
              </a:pathLst>
            </a:custGeom>
            <a:solidFill>
              <a:srgbClr val="6991BD"/>
            </a:solidFill>
            <a:ln w="9525">
              <a:noFill/>
              <a:round/>
              <a:headEnd/>
              <a:tailEnd/>
            </a:ln>
          </p:spPr>
          <p:txBody>
            <a:bodyPr>
              <a:prstTxWarp prst="textNoShape">
                <a:avLst/>
              </a:prstTxWarp>
            </a:bodyPr>
            <a:lstStyle/>
            <a:p>
              <a:endParaRPr lang="es-MX"/>
            </a:p>
          </p:txBody>
        </p:sp>
        <p:sp>
          <p:nvSpPr>
            <p:cNvPr id="132103" name="Freeform 7"/>
            <p:cNvSpPr>
              <a:spLocks/>
            </p:cNvSpPr>
            <p:nvPr/>
          </p:nvSpPr>
          <p:spPr bwMode="auto">
            <a:xfrm>
              <a:off x="2197" y="2205"/>
              <a:ext cx="274" cy="155"/>
            </a:xfrm>
            <a:custGeom>
              <a:avLst/>
              <a:gdLst/>
              <a:ahLst/>
              <a:cxnLst>
                <a:cxn ang="0">
                  <a:pos x="0" y="33"/>
                </a:cxn>
                <a:cxn ang="0">
                  <a:pos x="504" y="310"/>
                </a:cxn>
                <a:cxn ang="0">
                  <a:pos x="547" y="274"/>
                </a:cxn>
                <a:cxn ang="0">
                  <a:pos x="42" y="0"/>
                </a:cxn>
                <a:cxn ang="0">
                  <a:pos x="0" y="33"/>
                </a:cxn>
                <a:cxn ang="0">
                  <a:pos x="0" y="33"/>
                </a:cxn>
              </a:cxnLst>
              <a:rect l="0" t="0" r="r" b="b"/>
              <a:pathLst>
                <a:path w="547" h="310">
                  <a:moveTo>
                    <a:pt x="0" y="33"/>
                  </a:moveTo>
                  <a:lnTo>
                    <a:pt x="504" y="310"/>
                  </a:lnTo>
                  <a:lnTo>
                    <a:pt x="547"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32104" name="Freeform 8"/>
            <p:cNvSpPr>
              <a:spLocks/>
            </p:cNvSpPr>
            <p:nvPr/>
          </p:nvSpPr>
          <p:spPr bwMode="auto">
            <a:xfrm>
              <a:off x="2258" y="2162"/>
              <a:ext cx="273" cy="154"/>
            </a:xfrm>
            <a:custGeom>
              <a:avLst/>
              <a:gdLst/>
              <a:ahLst/>
              <a:cxnLst>
                <a:cxn ang="0">
                  <a:pos x="0" y="30"/>
                </a:cxn>
                <a:cxn ang="0">
                  <a:pos x="506" y="308"/>
                </a:cxn>
                <a:cxn ang="0">
                  <a:pos x="546" y="275"/>
                </a:cxn>
                <a:cxn ang="0">
                  <a:pos x="42" y="0"/>
                </a:cxn>
                <a:cxn ang="0">
                  <a:pos x="0" y="30"/>
                </a:cxn>
                <a:cxn ang="0">
                  <a:pos x="0" y="30"/>
                </a:cxn>
              </a:cxnLst>
              <a:rect l="0" t="0" r="r" b="b"/>
              <a:pathLst>
                <a:path w="546" h="308">
                  <a:moveTo>
                    <a:pt x="0" y="30"/>
                  </a:moveTo>
                  <a:lnTo>
                    <a:pt x="506" y="308"/>
                  </a:lnTo>
                  <a:lnTo>
                    <a:pt x="546" y="275"/>
                  </a:lnTo>
                  <a:lnTo>
                    <a:pt x="42" y="0"/>
                  </a:lnTo>
                  <a:lnTo>
                    <a:pt x="0" y="30"/>
                  </a:lnTo>
                  <a:lnTo>
                    <a:pt x="0" y="30"/>
                  </a:lnTo>
                  <a:close/>
                </a:path>
              </a:pathLst>
            </a:custGeom>
            <a:solidFill>
              <a:srgbClr val="000000"/>
            </a:solidFill>
            <a:ln w="9525">
              <a:noFill/>
              <a:round/>
              <a:headEnd/>
              <a:tailEnd/>
            </a:ln>
          </p:spPr>
          <p:txBody>
            <a:bodyPr>
              <a:prstTxWarp prst="textNoShape">
                <a:avLst/>
              </a:prstTxWarp>
            </a:bodyPr>
            <a:lstStyle/>
            <a:p>
              <a:endParaRPr lang="es-MX"/>
            </a:p>
          </p:txBody>
        </p:sp>
        <p:sp>
          <p:nvSpPr>
            <p:cNvPr id="132105" name="Freeform 9"/>
            <p:cNvSpPr>
              <a:spLocks/>
            </p:cNvSpPr>
            <p:nvPr/>
          </p:nvSpPr>
          <p:spPr bwMode="auto">
            <a:xfrm>
              <a:off x="2319" y="2118"/>
              <a:ext cx="273" cy="155"/>
            </a:xfrm>
            <a:custGeom>
              <a:avLst/>
              <a:gdLst/>
              <a:ahLst/>
              <a:cxnLst>
                <a:cxn ang="0">
                  <a:pos x="0" y="33"/>
                </a:cxn>
                <a:cxn ang="0">
                  <a:pos x="504" y="310"/>
                </a:cxn>
                <a:cxn ang="0">
                  <a:pos x="548" y="274"/>
                </a:cxn>
                <a:cxn ang="0">
                  <a:pos x="42" y="0"/>
                </a:cxn>
                <a:cxn ang="0">
                  <a:pos x="0" y="33"/>
                </a:cxn>
                <a:cxn ang="0">
                  <a:pos x="0" y="33"/>
                </a:cxn>
              </a:cxnLst>
              <a:rect l="0" t="0" r="r" b="b"/>
              <a:pathLst>
                <a:path w="548" h="310">
                  <a:moveTo>
                    <a:pt x="0" y="33"/>
                  </a:moveTo>
                  <a:lnTo>
                    <a:pt x="504" y="310"/>
                  </a:lnTo>
                  <a:lnTo>
                    <a:pt x="548" y="274"/>
                  </a:lnTo>
                  <a:lnTo>
                    <a:pt x="42" y="0"/>
                  </a:lnTo>
                  <a:lnTo>
                    <a:pt x="0" y="33"/>
                  </a:lnTo>
                  <a:lnTo>
                    <a:pt x="0" y="33"/>
                  </a:lnTo>
                  <a:close/>
                </a:path>
              </a:pathLst>
            </a:custGeom>
            <a:solidFill>
              <a:srgbClr val="000000"/>
            </a:solidFill>
            <a:ln w="9525">
              <a:noFill/>
              <a:round/>
              <a:headEnd/>
              <a:tailEnd/>
            </a:ln>
          </p:spPr>
          <p:txBody>
            <a:bodyPr>
              <a:prstTxWarp prst="textNoShape">
                <a:avLst/>
              </a:prstTxWarp>
            </a:bodyPr>
            <a:lstStyle/>
            <a:p>
              <a:endParaRPr lang="es-MX"/>
            </a:p>
          </p:txBody>
        </p:sp>
        <p:sp>
          <p:nvSpPr>
            <p:cNvPr id="132106" name="Freeform 10"/>
            <p:cNvSpPr>
              <a:spLocks/>
            </p:cNvSpPr>
            <p:nvPr/>
          </p:nvSpPr>
          <p:spPr bwMode="auto">
            <a:xfrm>
              <a:off x="2381" y="2074"/>
              <a:ext cx="274" cy="155"/>
            </a:xfrm>
            <a:custGeom>
              <a:avLst/>
              <a:gdLst/>
              <a:ahLst/>
              <a:cxnLst>
                <a:cxn ang="0">
                  <a:pos x="0" y="32"/>
                </a:cxn>
                <a:cxn ang="0">
                  <a:pos x="504" y="310"/>
                </a:cxn>
                <a:cxn ang="0">
                  <a:pos x="547" y="274"/>
                </a:cxn>
                <a:cxn ang="0">
                  <a:pos x="43" y="0"/>
                </a:cxn>
                <a:cxn ang="0">
                  <a:pos x="0" y="32"/>
                </a:cxn>
                <a:cxn ang="0">
                  <a:pos x="0" y="32"/>
                </a:cxn>
              </a:cxnLst>
              <a:rect l="0" t="0" r="r" b="b"/>
              <a:pathLst>
                <a:path w="547" h="310">
                  <a:moveTo>
                    <a:pt x="0" y="32"/>
                  </a:moveTo>
                  <a:lnTo>
                    <a:pt x="504" y="310"/>
                  </a:lnTo>
                  <a:lnTo>
                    <a:pt x="547" y="274"/>
                  </a:lnTo>
                  <a:lnTo>
                    <a:pt x="43"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32107" name="Freeform 11"/>
            <p:cNvSpPr>
              <a:spLocks/>
            </p:cNvSpPr>
            <p:nvPr/>
          </p:nvSpPr>
          <p:spPr bwMode="auto">
            <a:xfrm>
              <a:off x="2442" y="2033"/>
              <a:ext cx="273" cy="155"/>
            </a:xfrm>
            <a:custGeom>
              <a:avLst/>
              <a:gdLst/>
              <a:ahLst/>
              <a:cxnLst>
                <a:cxn ang="0">
                  <a:pos x="0" y="31"/>
                </a:cxn>
                <a:cxn ang="0">
                  <a:pos x="506" y="310"/>
                </a:cxn>
                <a:cxn ang="0">
                  <a:pos x="546" y="274"/>
                </a:cxn>
                <a:cxn ang="0">
                  <a:pos x="42" y="0"/>
                </a:cxn>
                <a:cxn ang="0">
                  <a:pos x="0" y="31"/>
                </a:cxn>
                <a:cxn ang="0">
                  <a:pos x="0" y="31"/>
                </a:cxn>
              </a:cxnLst>
              <a:rect l="0" t="0" r="r" b="b"/>
              <a:pathLst>
                <a:path w="546" h="310">
                  <a:moveTo>
                    <a:pt x="0" y="31"/>
                  </a:moveTo>
                  <a:lnTo>
                    <a:pt x="506" y="310"/>
                  </a:lnTo>
                  <a:lnTo>
                    <a:pt x="546" y="274"/>
                  </a:lnTo>
                  <a:lnTo>
                    <a:pt x="42"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32108" name="Freeform 12"/>
            <p:cNvSpPr>
              <a:spLocks/>
            </p:cNvSpPr>
            <p:nvPr/>
          </p:nvSpPr>
          <p:spPr bwMode="auto">
            <a:xfrm>
              <a:off x="2505" y="1990"/>
              <a:ext cx="273" cy="156"/>
            </a:xfrm>
            <a:custGeom>
              <a:avLst/>
              <a:gdLst/>
              <a:ahLst/>
              <a:cxnLst>
                <a:cxn ang="0">
                  <a:pos x="0" y="32"/>
                </a:cxn>
                <a:cxn ang="0">
                  <a:pos x="504" y="311"/>
                </a:cxn>
                <a:cxn ang="0">
                  <a:pos x="546" y="275"/>
                </a:cxn>
                <a:cxn ang="0">
                  <a:pos x="40" y="0"/>
                </a:cxn>
                <a:cxn ang="0">
                  <a:pos x="0" y="32"/>
                </a:cxn>
                <a:cxn ang="0">
                  <a:pos x="0" y="32"/>
                </a:cxn>
              </a:cxnLst>
              <a:rect l="0" t="0" r="r" b="b"/>
              <a:pathLst>
                <a:path w="546" h="311">
                  <a:moveTo>
                    <a:pt x="0" y="32"/>
                  </a:moveTo>
                  <a:lnTo>
                    <a:pt x="504" y="311"/>
                  </a:lnTo>
                  <a:lnTo>
                    <a:pt x="546" y="275"/>
                  </a:lnTo>
                  <a:lnTo>
                    <a:pt x="40" y="0"/>
                  </a:lnTo>
                  <a:lnTo>
                    <a:pt x="0" y="32"/>
                  </a:lnTo>
                  <a:lnTo>
                    <a:pt x="0" y="32"/>
                  </a:lnTo>
                  <a:close/>
                </a:path>
              </a:pathLst>
            </a:custGeom>
            <a:solidFill>
              <a:srgbClr val="000000"/>
            </a:solidFill>
            <a:ln w="9525">
              <a:noFill/>
              <a:round/>
              <a:headEnd/>
              <a:tailEnd/>
            </a:ln>
          </p:spPr>
          <p:txBody>
            <a:bodyPr>
              <a:prstTxWarp prst="textNoShape">
                <a:avLst/>
              </a:prstTxWarp>
            </a:bodyPr>
            <a:lstStyle/>
            <a:p>
              <a:endParaRPr lang="es-MX"/>
            </a:p>
          </p:txBody>
        </p:sp>
        <p:sp>
          <p:nvSpPr>
            <p:cNvPr id="132109" name="Freeform 13"/>
            <p:cNvSpPr>
              <a:spLocks/>
            </p:cNvSpPr>
            <p:nvPr/>
          </p:nvSpPr>
          <p:spPr bwMode="auto">
            <a:xfrm>
              <a:off x="2566" y="1946"/>
              <a:ext cx="274" cy="154"/>
            </a:xfrm>
            <a:custGeom>
              <a:avLst/>
              <a:gdLst/>
              <a:ahLst/>
              <a:cxnLst>
                <a:cxn ang="0">
                  <a:pos x="0" y="31"/>
                </a:cxn>
                <a:cxn ang="0">
                  <a:pos x="505" y="308"/>
                </a:cxn>
                <a:cxn ang="0">
                  <a:pos x="547" y="276"/>
                </a:cxn>
                <a:cxn ang="0">
                  <a:pos x="43" y="0"/>
                </a:cxn>
                <a:cxn ang="0">
                  <a:pos x="0" y="31"/>
                </a:cxn>
                <a:cxn ang="0">
                  <a:pos x="0" y="31"/>
                </a:cxn>
              </a:cxnLst>
              <a:rect l="0" t="0" r="r" b="b"/>
              <a:pathLst>
                <a:path w="547" h="308">
                  <a:moveTo>
                    <a:pt x="0" y="31"/>
                  </a:moveTo>
                  <a:lnTo>
                    <a:pt x="505" y="308"/>
                  </a:lnTo>
                  <a:lnTo>
                    <a:pt x="547" y="276"/>
                  </a:lnTo>
                  <a:lnTo>
                    <a:pt x="43" y="0"/>
                  </a:lnTo>
                  <a:lnTo>
                    <a:pt x="0" y="31"/>
                  </a:lnTo>
                  <a:lnTo>
                    <a:pt x="0" y="31"/>
                  </a:lnTo>
                  <a:close/>
                </a:path>
              </a:pathLst>
            </a:custGeom>
            <a:solidFill>
              <a:srgbClr val="000000"/>
            </a:solidFill>
            <a:ln w="9525">
              <a:noFill/>
              <a:round/>
              <a:headEnd/>
              <a:tailEnd/>
            </a:ln>
          </p:spPr>
          <p:txBody>
            <a:bodyPr>
              <a:prstTxWarp prst="textNoShape">
                <a:avLst/>
              </a:prstTxWarp>
            </a:bodyPr>
            <a:lstStyle/>
            <a:p>
              <a:endParaRPr lang="es-MX"/>
            </a:p>
          </p:txBody>
        </p:sp>
        <p:sp>
          <p:nvSpPr>
            <p:cNvPr id="132110" name="Freeform 14"/>
            <p:cNvSpPr>
              <a:spLocks/>
            </p:cNvSpPr>
            <p:nvPr/>
          </p:nvSpPr>
          <p:spPr bwMode="auto">
            <a:xfrm>
              <a:off x="3007" y="1841"/>
              <a:ext cx="566" cy="329"/>
            </a:xfrm>
            <a:custGeom>
              <a:avLst/>
              <a:gdLst/>
              <a:ahLst/>
              <a:cxnLst>
                <a:cxn ang="0">
                  <a:pos x="0" y="578"/>
                </a:cxn>
                <a:cxn ang="0">
                  <a:pos x="5" y="580"/>
                </a:cxn>
                <a:cxn ang="0">
                  <a:pos x="21" y="586"/>
                </a:cxn>
                <a:cxn ang="0">
                  <a:pos x="47" y="593"/>
                </a:cxn>
                <a:cxn ang="0">
                  <a:pos x="83" y="605"/>
                </a:cxn>
                <a:cxn ang="0">
                  <a:pos x="125" y="614"/>
                </a:cxn>
                <a:cxn ang="0">
                  <a:pos x="175" y="628"/>
                </a:cxn>
                <a:cxn ang="0">
                  <a:pos x="230" y="637"/>
                </a:cxn>
                <a:cxn ang="0">
                  <a:pos x="293" y="648"/>
                </a:cxn>
                <a:cxn ang="0">
                  <a:pos x="357" y="654"/>
                </a:cxn>
                <a:cxn ang="0">
                  <a:pos x="426" y="660"/>
                </a:cxn>
                <a:cxn ang="0">
                  <a:pos x="496" y="660"/>
                </a:cxn>
                <a:cxn ang="0">
                  <a:pos x="568" y="656"/>
                </a:cxn>
                <a:cxn ang="0">
                  <a:pos x="639" y="647"/>
                </a:cxn>
                <a:cxn ang="0">
                  <a:pos x="709" y="631"/>
                </a:cxn>
                <a:cxn ang="0">
                  <a:pos x="779" y="609"/>
                </a:cxn>
                <a:cxn ang="0">
                  <a:pos x="846" y="578"/>
                </a:cxn>
                <a:cxn ang="0">
                  <a:pos x="905" y="540"/>
                </a:cxn>
                <a:cxn ang="0">
                  <a:pos x="954" y="498"/>
                </a:cxn>
                <a:cxn ang="0">
                  <a:pos x="998" y="455"/>
                </a:cxn>
                <a:cxn ang="0">
                  <a:pos x="1034" y="409"/>
                </a:cxn>
                <a:cxn ang="0">
                  <a:pos x="1061" y="360"/>
                </a:cxn>
                <a:cxn ang="0">
                  <a:pos x="1084" y="312"/>
                </a:cxn>
                <a:cxn ang="0">
                  <a:pos x="1101" y="264"/>
                </a:cxn>
                <a:cxn ang="0">
                  <a:pos x="1114" y="219"/>
                </a:cxn>
                <a:cxn ang="0">
                  <a:pos x="1122" y="173"/>
                </a:cxn>
                <a:cxn ang="0">
                  <a:pos x="1125" y="133"/>
                </a:cxn>
                <a:cxn ang="0">
                  <a:pos x="1129" y="95"/>
                </a:cxn>
                <a:cxn ang="0">
                  <a:pos x="1131" y="63"/>
                </a:cxn>
                <a:cxn ang="0">
                  <a:pos x="1129" y="36"/>
                </a:cxn>
                <a:cxn ang="0">
                  <a:pos x="1129" y="17"/>
                </a:cxn>
                <a:cxn ang="0">
                  <a:pos x="1127" y="4"/>
                </a:cxn>
                <a:cxn ang="0">
                  <a:pos x="1127" y="0"/>
                </a:cxn>
                <a:cxn ang="0">
                  <a:pos x="213" y="268"/>
                </a:cxn>
                <a:cxn ang="0">
                  <a:pos x="0" y="578"/>
                </a:cxn>
                <a:cxn ang="0">
                  <a:pos x="0" y="578"/>
                </a:cxn>
              </a:cxnLst>
              <a:rect l="0" t="0" r="r" b="b"/>
              <a:pathLst>
                <a:path w="1131" h="660">
                  <a:moveTo>
                    <a:pt x="0" y="578"/>
                  </a:moveTo>
                  <a:lnTo>
                    <a:pt x="5" y="580"/>
                  </a:lnTo>
                  <a:lnTo>
                    <a:pt x="21" y="586"/>
                  </a:lnTo>
                  <a:lnTo>
                    <a:pt x="47" y="593"/>
                  </a:lnTo>
                  <a:lnTo>
                    <a:pt x="83" y="605"/>
                  </a:lnTo>
                  <a:lnTo>
                    <a:pt x="125" y="614"/>
                  </a:lnTo>
                  <a:lnTo>
                    <a:pt x="175" y="628"/>
                  </a:lnTo>
                  <a:lnTo>
                    <a:pt x="230" y="637"/>
                  </a:lnTo>
                  <a:lnTo>
                    <a:pt x="293" y="648"/>
                  </a:lnTo>
                  <a:lnTo>
                    <a:pt x="357" y="654"/>
                  </a:lnTo>
                  <a:lnTo>
                    <a:pt x="426" y="660"/>
                  </a:lnTo>
                  <a:lnTo>
                    <a:pt x="496" y="660"/>
                  </a:lnTo>
                  <a:lnTo>
                    <a:pt x="568" y="656"/>
                  </a:lnTo>
                  <a:lnTo>
                    <a:pt x="639" y="647"/>
                  </a:lnTo>
                  <a:lnTo>
                    <a:pt x="709" y="631"/>
                  </a:lnTo>
                  <a:lnTo>
                    <a:pt x="779" y="609"/>
                  </a:lnTo>
                  <a:lnTo>
                    <a:pt x="846" y="578"/>
                  </a:lnTo>
                  <a:lnTo>
                    <a:pt x="905" y="540"/>
                  </a:lnTo>
                  <a:lnTo>
                    <a:pt x="954" y="498"/>
                  </a:lnTo>
                  <a:lnTo>
                    <a:pt x="998" y="455"/>
                  </a:lnTo>
                  <a:lnTo>
                    <a:pt x="1034" y="409"/>
                  </a:lnTo>
                  <a:lnTo>
                    <a:pt x="1061" y="360"/>
                  </a:lnTo>
                  <a:lnTo>
                    <a:pt x="1084" y="312"/>
                  </a:lnTo>
                  <a:lnTo>
                    <a:pt x="1101" y="264"/>
                  </a:lnTo>
                  <a:lnTo>
                    <a:pt x="1114" y="219"/>
                  </a:lnTo>
                  <a:lnTo>
                    <a:pt x="1122" y="173"/>
                  </a:lnTo>
                  <a:lnTo>
                    <a:pt x="1125" y="133"/>
                  </a:lnTo>
                  <a:lnTo>
                    <a:pt x="1129" y="95"/>
                  </a:lnTo>
                  <a:lnTo>
                    <a:pt x="1131" y="63"/>
                  </a:lnTo>
                  <a:lnTo>
                    <a:pt x="1129" y="36"/>
                  </a:lnTo>
                  <a:lnTo>
                    <a:pt x="1129" y="17"/>
                  </a:lnTo>
                  <a:lnTo>
                    <a:pt x="1127" y="4"/>
                  </a:lnTo>
                  <a:lnTo>
                    <a:pt x="1127" y="0"/>
                  </a:lnTo>
                  <a:lnTo>
                    <a:pt x="213" y="268"/>
                  </a:lnTo>
                  <a:lnTo>
                    <a:pt x="0" y="578"/>
                  </a:lnTo>
                  <a:lnTo>
                    <a:pt x="0" y="578"/>
                  </a:lnTo>
                  <a:close/>
                </a:path>
              </a:pathLst>
            </a:custGeom>
            <a:solidFill>
              <a:srgbClr val="4F66AB"/>
            </a:solidFill>
            <a:ln w="9525">
              <a:noFill/>
              <a:round/>
              <a:headEnd/>
              <a:tailEnd/>
            </a:ln>
          </p:spPr>
          <p:txBody>
            <a:bodyPr>
              <a:prstTxWarp prst="textNoShape">
                <a:avLst/>
              </a:prstTxWarp>
            </a:bodyPr>
            <a:lstStyle/>
            <a:p>
              <a:endParaRPr lang="es-MX"/>
            </a:p>
          </p:txBody>
        </p:sp>
        <p:sp>
          <p:nvSpPr>
            <p:cNvPr id="132111" name="Freeform 15"/>
            <p:cNvSpPr>
              <a:spLocks/>
            </p:cNvSpPr>
            <p:nvPr/>
          </p:nvSpPr>
          <p:spPr bwMode="auto">
            <a:xfrm>
              <a:off x="2526" y="1603"/>
              <a:ext cx="1058" cy="922"/>
            </a:xfrm>
            <a:custGeom>
              <a:avLst/>
              <a:gdLst/>
              <a:ahLst/>
              <a:cxnLst>
                <a:cxn ang="0">
                  <a:pos x="397" y="257"/>
                </a:cxn>
                <a:cxn ang="0">
                  <a:pos x="395" y="260"/>
                </a:cxn>
                <a:cxn ang="0">
                  <a:pos x="391" y="270"/>
                </a:cxn>
                <a:cxn ang="0">
                  <a:pos x="388" y="285"/>
                </a:cxn>
                <a:cxn ang="0">
                  <a:pos x="384" y="306"/>
                </a:cxn>
                <a:cxn ang="0">
                  <a:pos x="378" y="331"/>
                </a:cxn>
                <a:cxn ang="0">
                  <a:pos x="376" y="361"/>
                </a:cxn>
                <a:cxn ang="0">
                  <a:pos x="376" y="394"/>
                </a:cxn>
                <a:cxn ang="0">
                  <a:pos x="380" y="432"/>
                </a:cxn>
                <a:cxn ang="0">
                  <a:pos x="386" y="470"/>
                </a:cxn>
                <a:cxn ang="0">
                  <a:pos x="397" y="509"/>
                </a:cxn>
                <a:cxn ang="0">
                  <a:pos x="412" y="551"/>
                </a:cxn>
                <a:cxn ang="0">
                  <a:pos x="435" y="595"/>
                </a:cxn>
                <a:cxn ang="0">
                  <a:pos x="464" y="637"/>
                </a:cxn>
                <a:cxn ang="0">
                  <a:pos x="502" y="679"/>
                </a:cxn>
                <a:cxn ang="0">
                  <a:pos x="547" y="720"/>
                </a:cxn>
                <a:cxn ang="0">
                  <a:pos x="604" y="762"/>
                </a:cxn>
                <a:cxn ang="0">
                  <a:pos x="0" y="1262"/>
                </a:cxn>
                <a:cxn ang="0">
                  <a:pos x="1053" y="1844"/>
                </a:cxn>
                <a:cxn ang="0">
                  <a:pos x="1333" y="1528"/>
                </a:cxn>
                <a:cxn ang="0">
                  <a:pos x="724" y="1230"/>
                </a:cxn>
                <a:cxn ang="0">
                  <a:pos x="1401" y="530"/>
                </a:cxn>
                <a:cxn ang="0">
                  <a:pos x="2032" y="821"/>
                </a:cxn>
                <a:cxn ang="0">
                  <a:pos x="2036" y="816"/>
                </a:cxn>
                <a:cxn ang="0">
                  <a:pos x="2046" y="798"/>
                </a:cxn>
                <a:cxn ang="0">
                  <a:pos x="2059" y="770"/>
                </a:cxn>
                <a:cxn ang="0">
                  <a:pos x="2074" y="734"/>
                </a:cxn>
                <a:cxn ang="0">
                  <a:pos x="2089" y="688"/>
                </a:cxn>
                <a:cxn ang="0">
                  <a:pos x="2105" y="637"/>
                </a:cxn>
                <a:cxn ang="0">
                  <a:pos x="2112" y="580"/>
                </a:cxn>
                <a:cxn ang="0">
                  <a:pos x="2116" y="519"/>
                </a:cxn>
                <a:cxn ang="0">
                  <a:pos x="2110" y="452"/>
                </a:cxn>
                <a:cxn ang="0">
                  <a:pos x="2095" y="386"/>
                </a:cxn>
                <a:cxn ang="0">
                  <a:pos x="2067" y="317"/>
                </a:cxn>
                <a:cxn ang="0">
                  <a:pos x="2027" y="249"/>
                </a:cxn>
                <a:cxn ang="0">
                  <a:pos x="1966" y="183"/>
                </a:cxn>
                <a:cxn ang="0">
                  <a:pos x="1890" y="118"/>
                </a:cxn>
                <a:cxn ang="0">
                  <a:pos x="1793" y="55"/>
                </a:cxn>
                <a:cxn ang="0">
                  <a:pos x="1673" y="0"/>
                </a:cxn>
                <a:cxn ang="0">
                  <a:pos x="1487" y="327"/>
                </a:cxn>
                <a:cxn ang="0">
                  <a:pos x="397" y="257"/>
                </a:cxn>
                <a:cxn ang="0">
                  <a:pos x="397" y="257"/>
                </a:cxn>
              </a:cxnLst>
              <a:rect l="0" t="0" r="r" b="b"/>
              <a:pathLst>
                <a:path w="2116" h="1844">
                  <a:moveTo>
                    <a:pt x="397" y="257"/>
                  </a:moveTo>
                  <a:lnTo>
                    <a:pt x="395" y="260"/>
                  </a:lnTo>
                  <a:lnTo>
                    <a:pt x="391" y="270"/>
                  </a:lnTo>
                  <a:lnTo>
                    <a:pt x="388" y="285"/>
                  </a:lnTo>
                  <a:lnTo>
                    <a:pt x="384" y="306"/>
                  </a:lnTo>
                  <a:lnTo>
                    <a:pt x="378" y="331"/>
                  </a:lnTo>
                  <a:lnTo>
                    <a:pt x="376" y="361"/>
                  </a:lnTo>
                  <a:lnTo>
                    <a:pt x="376" y="394"/>
                  </a:lnTo>
                  <a:lnTo>
                    <a:pt x="380" y="432"/>
                  </a:lnTo>
                  <a:lnTo>
                    <a:pt x="386" y="470"/>
                  </a:lnTo>
                  <a:lnTo>
                    <a:pt x="397" y="509"/>
                  </a:lnTo>
                  <a:lnTo>
                    <a:pt x="412" y="551"/>
                  </a:lnTo>
                  <a:lnTo>
                    <a:pt x="435" y="595"/>
                  </a:lnTo>
                  <a:lnTo>
                    <a:pt x="464" y="637"/>
                  </a:lnTo>
                  <a:lnTo>
                    <a:pt x="502" y="679"/>
                  </a:lnTo>
                  <a:lnTo>
                    <a:pt x="547" y="720"/>
                  </a:lnTo>
                  <a:lnTo>
                    <a:pt x="604" y="762"/>
                  </a:lnTo>
                  <a:lnTo>
                    <a:pt x="0" y="1262"/>
                  </a:lnTo>
                  <a:lnTo>
                    <a:pt x="1053" y="1844"/>
                  </a:lnTo>
                  <a:lnTo>
                    <a:pt x="1333" y="1528"/>
                  </a:lnTo>
                  <a:lnTo>
                    <a:pt x="724" y="1230"/>
                  </a:lnTo>
                  <a:lnTo>
                    <a:pt x="1401" y="530"/>
                  </a:lnTo>
                  <a:lnTo>
                    <a:pt x="2032" y="821"/>
                  </a:lnTo>
                  <a:lnTo>
                    <a:pt x="2036" y="816"/>
                  </a:lnTo>
                  <a:lnTo>
                    <a:pt x="2046" y="798"/>
                  </a:lnTo>
                  <a:lnTo>
                    <a:pt x="2059" y="770"/>
                  </a:lnTo>
                  <a:lnTo>
                    <a:pt x="2074" y="734"/>
                  </a:lnTo>
                  <a:lnTo>
                    <a:pt x="2089" y="688"/>
                  </a:lnTo>
                  <a:lnTo>
                    <a:pt x="2105" y="637"/>
                  </a:lnTo>
                  <a:lnTo>
                    <a:pt x="2112" y="580"/>
                  </a:lnTo>
                  <a:lnTo>
                    <a:pt x="2116" y="519"/>
                  </a:lnTo>
                  <a:lnTo>
                    <a:pt x="2110" y="452"/>
                  </a:lnTo>
                  <a:lnTo>
                    <a:pt x="2095" y="386"/>
                  </a:lnTo>
                  <a:lnTo>
                    <a:pt x="2067" y="317"/>
                  </a:lnTo>
                  <a:lnTo>
                    <a:pt x="2027" y="249"/>
                  </a:lnTo>
                  <a:lnTo>
                    <a:pt x="1966" y="183"/>
                  </a:lnTo>
                  <a:lnTo>
                    <a:pt x="1890" y="118"/>
                  </a:lnTo>
                  <a:lnTo>
                    <a:pt x="1793" y="55"/>
                  </a:lnTo>
                  <a:lnTo>
                    <a:pt x="1673" y="0"/>
                  </a:lnTo>
                  <a:lnTo>
                    <a:pt x="1487" y="327"/>
                  </a:lnTo>
                  <a:lnTo>
                    <a:pt x="397" y="257"/>
                  </a:lnTo>
                  <a:lnTo>
                    <a:pt x="397" y="257"/>
                  </a:lnTo>
                  <a:close/>
                </a:path>
              </a:pathLst>
            </a:custGeom>
            <a:solidFill>
              <a:srgbClr val="CCCCCC"/>
            </a:solidFill>
            <a:ln w="9525">
              <a:noFill/>
              <a:round/>
              <a:headEnd/>
              <a:tailEnd/>
            </a:ln>
          </p:spPr>
          <p:txBody>
            <a:bodyPr>
              <a:prstTxWarp prst="textNoShape">
                <a:avLst/>
              </a:prstTxWarp>
            </a:bodyPr>
            <a:lstStyle/>
            <a:p>
              <a:endParaRPr lang="es-MX"/>
            </a:p>
          </p:txBody>
        </p:sp>
        <p:sp>
          <p:nvSpPr>
            <p:cNvPr id="132112" name="Freeform 16"/>
            <p:cNvSpPr>
              <a:spLocks/>
            </p:cNvSpPr>
            <p:nvPr/>
          </p:nvSpPr>
          <p:spPr bwMode="auto">
            <a:xfrm>
              <a:off x="2395" y="1923"/>
              <a:ext cx="711" cy="852"/>
            </a:xfrm>
            <a:custGeom>
              <a:avLst/>
              <a:gdLst/>
              <a:ahLst/>
              <a:cxnLst>
                <a:cxn ang="0">
                  <a:pos x="1263" y="0"/>
                </a:cxn>
                <a:cxn ang="0">
                  <a:pos x="0" y="1210"/>
                </a:cxn>
                <a:cxn ang="0">
                  <a:pos x="394" y="1505"/>
                </a:cxn>
                <a:cxn ang="0">
                  <a:pos x="394" y="1507"/>
                </a:cxn>
                <a:cxn ang="0">
                  <a:pos x="398" y="1515"/>
                </a:cxn>
                <a:cxn ang="0">
                  <a:pos x="401" y="1526"/>
                </a:cxn>
                <a:cxn ang="0">
                  <a:pos x="411" y="1541"/>
                </a:cxn>
                <a:cxn ang="0">
                  <a:pos x="422" y="1560"/>
                </a:cxn>
                <a:cxn ang="0">
                  <a:pos x="438" y="1579"/>
                </a:cxn>
                <a:cxn ang="0">
                  <a:pos x="457" y="1600"/>
                </a:cxn>
                <a:cxn ang="0">
                  <a:pos x="483" y="1621"/>
                </a:cxn>
                <a:cxn ang="0">
                  <a:pos x="510" y="1640"/>
                </a:cxn>
                <a:cxn ang="0">
                  <a:pos x="546" y="1661"/>
                </a:cxn>
                <a:cxn ang="0">
                  <a:pos x="588" y="1676"/>
                </a:cxn>
                <a:cxn ang="0">
                  <a:pos x="637" y="1690"/>
                </a:cxn>
                <a:cxn ang="0">
                  <a:pos x="690" y="1699"/>
                </a:cxn>
                <a:cxn ang="0">
                  <a:pos x="753" y="1703"/>
                </a:cxn>
                <a:cxn ang="0">
                  <a:pos x="824" y="1703"/>
                </a:cxn>
                <a:cxn ang="0">
                  <a:pos x="902" y="1697"/>
                </a:cxn>
                <a:cxn ang="0">
                  <a:pos x="1379" y="1133"/>
                </a:cxn>
                <a:cxn ang="0">
                  <a:pos x="1375" y="1129"/>
                </a:cxn>
                <a:cxn ang="0">
                  <a:pos x="1366" y="1123"/>
                </a:cxn>
                <a:cxn ang="0">
                  <a:pos x="1350" y="1114"/>
                </a:cxn>
                <a:cxn ang="0">
                  <a:pos x="1331" y="1100"/>
                </a:cxn>
                <a:cxn ang="0">
                  <a:pos x="1307" y="1085"/>
                </a:cxn>
                <a:cxn ang="0">
                  <a:pos x="1278" y="1066"/>
                </a:cxn>
                <a:cxn ang="0">
                  <a:pos x="1244" y="1045"/>
                </a:cxn>
                <a:cxn ang="0">
                  <a:pos x="1210" y="1024"/>
                </a:cxn>
                <a:cxn ang="0">
                  <a:pos x="1168" y="999"/>
                </a:cxn>
                <a:cxn ang="0">
                  <a:pos x="1126" y="975"/>
                </a:cxn>
                <a:cxn ang="0">
                  <a:pos x="1080" y="950"/>
                </a:cxn>
                <a:cxn ang="0">
                  <a:pos x="1035" y="927"/>
                </a:cxn>
                <a:cxn ang="0">
                  <a:pos x="985" y="901"/>
                </a:cxn>
                <a:cxn ang="0">
                  <a:pos x="934" y="878"/>
                </a:cxn>
                <a:cxn ang="0">
                  <a:pos x="883" y="855"/>
                </a:cxn>
                <a:cxn ang="0">
                  <a:pos x="833" y="834"/>
                </a:cxn>
                <a:cxn ang="0">
                  <a:pos x="1423" y="239"/>
                </a:cxn>
                <a:cxn ang="0">
                  <a:pos x="1263" y="0"/>
                </a:cxn>
                <a:cxn ang="0">
                  <a:pos x="1263" y="0"/>
                </a:cxn>
              </a:cxnLst>
              <a:rect l="0" t="0" r="r" b="b"/>
              <a:pathLst>
                <a:path w="1423" h="1703">
                  <a:moveTo>
                    <a:pt x="1263" y="0"/>
                  </a:moveTo>
                  <a:lnTo>
                    <a:pt x="0" y="1210"/>
                  </a:lnTo>
                  <a:lnTo>
                    <a:pt x="394" y="1505"/>
                  </a:lnTo>
                  <a:lnTo>
                    <a:pt x="394" y="1507"/>
                  </a:lnTo>
                  <a:lnTo>
                    <a:pt x="398" y="1515"/>
                  </a:lnTo>
                  <a:lnTo>
                    <a:pt x="401" y="1526"/>
                  </a:lnTo>
                  <a:lnTo>
                    <a:pt x="411" y="1541"/>
                  </a:lnTo>
                  <a:lnTo>
                    <a:pt x="422" y="1560"/>
                  </a:lnTo>
                  <a:lnTo>
                    <a:pt x="438" y="1579"/>
                  </a:lnTo>
                  <a:lnTo>
                    <a:pt x="457" y="1600"/>
                  </a:lnTo>
                  <a:lnTo>
                    <a:pt x="483" y="1621"/>
                  </a:lnTo>
                  <a:lnTo>
                    <a:pt x="510" y="1640"/>
                  </a:lnTo>
                  <a:lnTo>
                    <a:pt x="546" y="1661"/>
                  </a:lnTo>
                  <a:lnTo>
                    <a:pt x="588" y="1676"/>
                  </a:lnTo>
                  <a:lnTo>
                    <a:pt x="637" y="1690"/>
                  </a:lnTo>
                  <a:lnTo>
                    <a:pt x="690" y="1699"/>
                  </a:lnTo>
                  <a:lnTo>
                    <a:pt x="753" y="1703"/>
                  </a:lnTo>
                  <a:lnTo>
                    <a:pt x="824" y="1703"/>
                  </a:lnTo>
                  <a:lnTo>
                    <a:pt x="902" y="1697"/>
                  </a:lnTo>
                  <a:lnTo>
                    <a:pt x="1379" y="1133"/>
                  </a:lnTo>
                  <a:lnTo>
                    <a:pt x="1375" y="1129"/>
                  </a:lnTo>
                  <a:lnTo>
                    <a:pt x="1366" y="1123"/>
                  </a:lnTo>
                  <a:lnTo>
                    <a:pt x="1350" y="1114"/>
                  </a:lnTo>
                  <a:lnTo>
                    <a:pt x="1331" y="1100"/>
                  </a:lnTo>
                  <a:lnTo>
                    <a:pt x="1307" y="1085"/>
                  </a:lnTo>
                  <a:lnTo>
                    <a:pt x="1278" y="1066"/>
                  </a:lnTo>
                  <a:lnTo>
                    <a:pt x="1244" y="1045"/>
                  </a:lnTo>
                  <a:lnTo>
                    <a:pt x="1210" y="1024"/>
                  </a:lnTo>
                  <a:lnTo>
                    <a:pt x="1168" y="999"/>
                  </a:lnTo>
                  <a:lnTo>
                    <a:pt x="1126" y="975"/>
                  </a:lnTo>
                  <a:lnTo>
                    <a:pt x="1080" y="950"/>
                  </a:lnTo>
                  <a:lnTo>
                    <a:pt x="1035" y="927"/>
                  </a:lnTo>
                  <a:lnTo>
                    <a:pt x="985" y="901"/>
                  </a:lnTo>
                  <a:lnTo>
                    <a:pt x="934" y="878"/>
                  </a:lnTo>
                  <a:lnTo>
                    <a:pt x="883" y="855"/>
                  </a:lnTo>
                  <a:lnTo>
                    <a:pt x="833" y="834"/>
                  </a:lnTo>
                  <a:lnTo>
                    <a:pt x="1423" y="239"/>
                  </a:lnTo>
                  <a:lnTo>
                    <a:pt x="1263" y="0"/>
                  </a:lnTo>
                  <a:lnTo>
                    <a:pt x="1263" y="0"/>
                  </a:lnTo>
                  <a:close/>
                </a:path>
              </a:pathLst>
            </a:custGeom>
            <a:solidFill>
              <a:srgbClr val="FFFFC2"/>
            </a:solidFill>
            <a:ln w="9525">
              <a:noFill/>
              <a:round/>
              <a:headEnd/>
              <a:tailEnd/>
            </a:ln>
          </p:spPr>
          <p:txBody>
            <a:bodyPr>
              <a:prstTxWarp prst="textNoShape">
                <a:avLst/>
              </a:prstTxWarp>
            </a:bodyPr>
            <a:lstStyle/>
            <a:p>
              <a:endParaRPr lang="es-MX"/>
            </a:p>
          </p:txBody>
        </p:sp>
        <p:sp>
          <p:nvSpPr>
            <p:cNvPr id="132113" name="Freeform 17"/>
            <p:cNvSpPr>
              <a:spLocks/>
            </p:cNvSpPr>
            <p:nvPr/>
          </p:nvSpPr>
          <p:spPr bwMode="auto">
            <a:xfrm>
              <a:off x="2776" y="1567"/>
              <a:ext cx="744" cy="493"/>
            </a:xfrm>
            <a:custGeom>
              <a:avLst/>
              <a:gdLst/>
              <a:ahLst/>
              <a:cxnLst>
                <a:cxn ang="0">
                  <a:pos x="760" y="958"/>
                </a:cxn>
                <a:cxn ang="0">
                  <a:pos x="850" y="971"/>
                </a:cxn>
                <a:cxn ang="0">
                  <a:pos x="939" y="981"/>
                </a:cxn>
                <a:cxn ang="0">
                  <a:pos x="1025" y="986"/>
                </a:cxn>
                <a:cxn ang="0">
                  <a:pos x="1108" y="984"/>
                </a:cxn>
                <a:cxn ang="0">
                  <a:pos x="1188" y="975"/>
                </a:cxn>
                <a:cxn ang="0">
                  <a:pos x="1260" y="958"/>
                </a:cxn>
                <a:cxn ang="0">
                  <a:pos x="1325" y="933"/>
                </a:cxn>
                <a:cxn ang="0">
                  <a:pos x="1369" y="905"/>
                </a:cxn>
                <a:cxn ang="0">
                  <a:pos x="1395" y="876"/>
                </a:cxn>
                <a:cxn ang="0">
                  <a:pos x="1418" y="844"/>
                </a:cxn>
                <a:cxn ang="0">
                  <a:pos x="1437" y="808"/>
                </a:cxn>
                <a:cxn ang="0">
                  <a:pos x="1452" y="768"/>
                </a:cxn>
                <a:cxn ang="0">
                  <a:pos x="1464" y="728"/>
                </a:cxn>
                <a:cxn ang="0">
                  <a:pos x="1473" y="688"/>
                </a:cxn>
                <a:cxn ang="0">
                  <a:pos x="1481" y="650"/>
                </a:cxn>
                <a:cxn ang="0">
                  <a:pos x="1489" y="589"/>
                </a:cxn>
                <a:cxn ang="0">
                  <a:pos x="1468" y="494"/>
                </a:cxn>
                <a:cxn ang="0">
                  <a:pos x="1416" y="401"/>
                </a:cxn>
                <a:cxn ang="0">
                  <a:pos x="1336" y="308"/>
                </a:cxn>
                <a:cxn ang="0">
                  <a:pos x="1236" y="220"/>
                </a:cxn>
                <a:cxn ang="0">
                  <a:pos x="1116" y="146"/>
                </a:cxn>
                <a:cxn ang="0">
                  <a:pos x="987" y="83"/>
                </a:cxn>
                <a:cxn ang="0">
                  <a:pos x="848" y="38"/>
                </a:cxn>
                <a:cxn ang="0">
                  <a:pos x="707" y="13"/>
                </a:cxn>
                <a:cxn ang="0">
                  <a:pos x="568" y="0"/>
                </a:cxn>
                <a:cxn ang="0">
                  <a:pos x="439" y="0"/>
                </a:cxn>
                <a:cxn ang="0">
                  <a:pos x="319" y="17"/>
                </a:cxn>
                <a:cxn ang="0">
                  <a:pos x="213" y="45"/>
                </a:cxn>
                <a:cxn ang="0">
                  <a:pos x="125" y="93"/>
                </a:cxn>
                <a:cxn ang="0">
                  <a:pos x="57" y="158"/>
                </a:cxn>
                <a:cxn ang="0">
                  <a:pos x="15" y="241"/>
                </a:cxn>
                <a:cxn ang="0">
                  <a:pos x="0" y="342"/>
                </a:cxn>
                <a:cxn ang="0">
                  <a:pos x="21" y="448"/>
                </a:cxn>
                <a:cxn ang="0">
                  <a:pos x="74" y="551"/>
                </a:cxn>
                <a:cxn ang="0">
                  <a:pos x="152" y="652"/>
                </a:cxn>
                <a:cxn ang="0">
                  <a:pos x="255" y="743"/>
                </a:cxn>
                <a:cxn ang="0">
                  <a:pos x="374" y="823"/>
                </a:cxn>
                <a:cxn ang="0">
                  <a:pos x="506" y="889"/>
                </a:cxn>
                <a:cxn ang="0">
                  <a:pos x="646" y="937"/>
                </a:cxn>
                <a:cxn ang="0">
                  <a:pos x="717" y="952"/>
                </a:cxn>
              </a:cxnLst>
              <a:rect l="0" t="0" r="r" b="b"/>
              <a:pathLst>
                <a:path w="1489" h="986">
                  <a:moveTo>
                    <a:pt x="717" y="952"/>
                  </a:moveTo>
                  <a:lnTo>
                    <a:pt x="760" y="958"/>
                  </a:lnTo>
                  <a:lnTo>
                    <a:pt x="806" y="965"/>
                  </a:lnTo>
                  <a:lnTo>
                    <a:pt x="850" y="971"/>
                  </a:lnTo>
                  <a:lnTo>
                    <a:pt x="895" y="977"/>
                  </a:lnTo>
                  <a:lnTo>
                    <a:pt x="939" y="981"/>
                  </a:lnTo>
                  <a:lnTo>
                    <a:pt x="983" y="984"/>
                  </a:lnTo>
                  <a:lnTo>
                    <a:pt x="1025" y="986"/>
                  </a:lnTo>
                  <a:lnTo>
                    <a:pt x="1070" y="986"/>
                  </a:lnTo>
                  <a:lnTo>
                    <a:pt x="1108" y="984"/>
                  </a:lnTo>
                  <a:lnTo>
                    <a:pt x="1150" y="981"/>
                  </a:lnTo>
                  <a:lnTo>
                    <a:pt x="1188" y="975"/>
                  </a:lnTo>
                  <a:lnTo>
                    <a:pt x="1226" y="969"/>
                  </a:lnTo>
                  <a:lnTo>
                    <a:pt x="1260" y="958"/>
                  </a:lnTo>
                  <a:lnTo>
                    <a:pt x="1295" y="946"/>
                  </a:lnTo>
                  <a:lnTo>
                    <a:pt x="1325" y="933"/>
                  </a:lnTo>
                  <a:lnTo>
                    <a:pt x="1355" y="916"/>
                  </a:lnTo>
                  <a:lnTo>
                    <a:pt x="1369" y="905"/>
                  </a:lnTo>
                  <a:lnTo>
                    <a:pt x="1384" y="893"/>
                  </a:lnTo>
                  <a:lnTo>
                    <a:pt x="1395" y="876"/>
                  </a:lnTo>
                  <a:lnTo>
                    <a:pt x="1409" y="863"/>
                  </a:lnTo>
                  <a:lnTo>
                    <a:pt x="1418" y="844"/>
                  </a:lnTo>
                  <a:lnTo>
                    <a:pt x="1428" y="827"/>
                  </a:lnTo>
                  <a:lnTo>
                    <a:pt x="1437" y="808"/>
                  </a:lnTo>
                  <a:lnTo>
                    <a:pt x="1447" y="789"/>
                  </a:lnTo>
                  <a:lnTo>
                    <a:pt x="1452" y="768"/>
                  </a:lnTo>
                  <a:lnTo>
                    <a:pt x="1458" y="749"/>
                  </a:lnTo>
                  <a:lnTo>
                    <a:pt x="1464" y="728"/>
                  </a:lnTo>
                  <a:lnTo>
                    <a:pt x="1470" y="709"/>
                  </a:lnTo>
                  <a:lnTo>
                    <a:pt x="1473" y="688"/>
                  </a:lnTo>
                  <a:lnTo>
                    <a:pt x="1479" y="669"/>
                  </a:lnTo>
                  <a:lnTo>
                    <a:pt x="1481" y="650"/>
                  </a:lnTo>
                  <a:lnTo>
                    <a:pt x="1487" y="635"/>
                  </a:lnTo>
                  <a:lnTo>
                    <a:pt x="1489" y="589"/>
                  </a:lnTo>
                  <a:lnTo>
                    <a:pt x="1483" y="543"/>
                  </a:lnTo>
                  <a:lnTo>
                    <a:pt x="1468" y="494"/>
                  </a:lnTo>
                  <a:lnTo>
                    <a:pt x="1447" y="448"/>
                  </a:lnTo>
                  <a:lnTo>
                    <a:pt x="1416" y="401"/>
                  </a:lnTo>
                  <a:lnTo>
                    <a:pt x="1382" y="353"/>
                  </a:lnTo>
                  <a:lnTo>
                    <a:pt x="1336" y="308"/>
                  </a:lnTo>
                  <a:lnTo>
                    <a:pt x="1291" y="264"/>
                  </a:lnTo>
                  <a:lnTo>
                    <a:pt x="1236" y="220"/>
                  </a:lnTo>
                  <a:lnTo>
                    <a:pt x="1179" y="182"/>
                  </a:lnTo>
                  <a:lnTo>
                    <a:pt x="1116" y="146"/>
                  </a:lnTo>
                  <a:lnTo>
                    <a:pt x="1053" y="114"/>
                  </a:lnTo>
                  <a:lnTo>
                    <a:pt x="987" y="83"/>
                  </a:lnTo>
                  <a:lnTo>
                    <a:pt x="918" y="59"/>
                  </a:lnTo>
                  <a:lnTo>
                    <a:pt x="848" y="38"/>
                  </a:lnTo>
                  <a:lnTo>
                    <a:pt x="779" y="25"/>
                  </a:lnTo>
                  <a:lnTo>
                    <a:pt x="707" y="13"/>
                  </a:lnTo>
                  <a:lnTo>
                    <a:pt x="639" y="4"/>
                  </a:lnTo>
                  <a:lnTo>
                    <a:pt x="568" y="0"/>
                  </a:lnTo>
                  <a:lnTo>
                    <a:pt x="504" y="0"/>
                  </a:lnTo>
                  <a:lnTo>
                    <a:pt x="439" y="0"/>
                  </a:lnTo>
                  <a:lnTo>
                    <a:pt x="378" y="7"/>
                  </a:lnTo>
                  <a:lnTo>
                    <a:pt x="319" y="17"/>
                  </a:lnTo>
                  <a:lnTo>
                    <a:pt x="266" y="30"/>
                  </a:lnTo>
                  <a:lnTo>
                    <a:pt x="213" y="45"/>
                  </a:lnTo>
                  <a:lnTo>
                    <a:pt x="167" y="68"/>
                  </a:lnTo>
                  <a:lnTo>
                    <a:pt x="125" y="93"/>
                  </a:lnTo>
                  <a:lnTo>
                    <a:pt x="89" y="125"/>
                  </a:lnTo>
                  <a:lnTo>
                    <a:pt x="57" y="158"/>
                  </a:lnTo>
                  <a:lnTo>
                    <a:pt x="34" y="197"/>
                  </a:lnTo>
                  <a:lnTo>
                    <a:pt x="15" y="241"/>
                  </a:lnTo>
                  <a:lnTo>
                    <a:pt x="4" y="291"/>
                  </a:lnTo>
                  <a:lnTo>
                    <a:pt x="0" y="342"/>
                  </a:lnTo>
                  <a:lnTo>
                    <a:pt x="5" y="395"/>
                  </a:lnTo>
                  <a:lnTo>
                    <a:pt x="21" y="448"/>
                  </a:lnTo>
                  <a:lnTo>
                    <a:pt x="43" y="502"/>
                  </a:lnTo>
                  <a:lnTo>
                    <a:pt x="74" y="551"/>
                  </a:lnTo>
                  <a:lnTo>
                    <a:pt x="110" y="602"/>
                  </a:lnTo>
                  <a:lnTo>
                    <a:pt x="152" y="652"/>
                  </a:lnTo>
                  <a:lnTo>
                    <a:pt x="203" y="699"/>
                  </a:lnTo>
                  <a:lnTo>
                    <a:pt x="255" y="743"/>
                  </a:lnTo>
                  <a:lnTo>
                    <a:pt x="313" y="785"/>
                  </a:lnTo>
                  <a:lnTo>
                    <a:pt x="374" y="823"/>
                  </a:lnTo>
                  <a:lnTo>
                    <a:pt x="439" y="859"/>
                  </a:lnTo>
                  <a:lnTo>
                    <a:pt x="506" y="889"/>
                  </a:lnTo>
                  <a:lnTo>
                    <a:pt x="576" y="916"/>
                  </a:lnTo>
                  <a:lnTo>
                    <a:pt x="646" y="937"/>
                  </a:lnTo>
                  <a:lnTo>
                    <a:pt x="717" y="952"/>
                  </a:lnTo>
                  <a:lnTo>
                    <a:pt x="717" y="952"/>
                  </a:lnTo>
                  <a:close/>
                </a:path>
              </a:pathLst>
            </a:custGeom>
            <a:solidFill>
              <a:srgbClr val="999999"/>
            </a:solidFill>
            <a:ln w="9525">
              <a:noFill/>
              <a:round/>
              <a:headEnd/>
              <a:tailEnd/>
            </a:ln>
          </p:spPr>
          <p:txBody>
            <a:bodyPr>
              <a:prstTxWarp prst="textNoShape">
                <a:avLst/>
              </a:prstTxWarp>
            </a:bodyPr>
            <a:lstStyle/>
            <a:p>
              <a:endParaRPr lang="es-MX"/>
            </a:p>
          </p:txBody>
        </p:sp>
        <p:sp>
          <p:nvSpPr>
            <p:cNvPr id="132114" name="Freeform 18"/>
            <p:cNvSpPr>
              <a:spLocks/>
            </p:cNvSpPr>
            <p:nvPr/>
          </p:nvSpPr>
          <p:spPr bwMode="auto">
            <a:xfrm>
              <a:off x="2835" y="1611"/>
              <a:ext cx="643" cy="387"/>
            </a:xfrm>
            <a:custGeom>
              <a:avLst/>
              <a:gdLst/>
              <a:ahLst/>
              <a:cxnLst>
                <a:cxn ang="0">
                  <a:pos x="593" y="694"/>
                </a:cxn>
                <a:cxn ang="0">
                  <a:pos x="720" y="734"/>
                </a:cxn>
                <a:cxn ang="0">
                  <a:pos x="844" y="761"/>
                </a:cxn>
                <a:cxn ang="0">
                  <a:pos x="956" y="774"/>
                </a:cxn>
                <a:cxn ang="0">
                  <a:pos x="1059" y="772"/>
                </a:cxn>
                <a:cxn ang="0">
                  <a:pos x="1144" y="755"/>
                </a:cxn>
                <a:cxn ang="0">
                  <a:pos x="1215" y="724"/>
                </a:cxn>
                <a:cxn ang="0">
                  <a:pos x="1262" y="681"/>
                </a:cxn>
                <a:cxn ang="0">
                  <a:pos x="1285" y="624"/>
                </a:cxn>
                <a:cxn ang="0">
                  <a:pos x="1281" y="557"/>
                </a:cxn>
                <a:cxn ang="0">
                  <a:pos x="1255" y="489"/>
                </a:cxn>
                <a:cxn ang="0">
                  <a:pos x="1205" y="415"/>
                </a:cxn>
                <a:cxn ang="0">
                  <a:pos x="1135" y="340"/>
                </a:cxn>
                <a:cxn ang="0">
                  <a:pos x="1045" y="266"/>
                </a:cxn>
                <a:cxn ang="0">
                  <a:pos x="943" y="198"/>
                </a:cxn>
                <a:cxn ang="0">
                  <a:pos x="823" y="135"/>
                </a:cxn>
                <a:cxn ang="0">
                  <a:pos x="694" y="80"/>
                </a:cxn>
                <a:cxn ang="0">
                  <a:pos x="564" y="40"/>
                </a:cxn>
                <a:cxn ang="0">
                  <a:pos x="443" y="14"/>
                </a:cxn>
                <a:cxn ang="0">
                  <a:pos x="329" y="0"/>
                </a:cxn>
                <a:cxn ang="0">
                  <a:pos x="226" y="2"/>
                </a:cxn>
                <a:cxn ang="0">
                  <a:pos x="140" y="17"/>
                </a:cxn>
                <a:cxn ang="0">
                  <a:pos x="72" y="48"/>
                </a:cxn>
                <a:cxn ang="0">
                  <a:pos x="24" y="91"/>
                </a:cxn>
                <a:cxn ang="0">
                  <a:pos x="0" y="149"/>
                </a:cxn>
                <a:cxn ang="0">
                  <a:pos x="3" y="213"/>
                </a:cxn>
                <a:cxn ang="0">
                  <a:pos x="30" y="283"/>
                </a:cxn>
                <a:cxn ang="0">
                  <a:pos x="81" y="358"/>
                </a:cxn>
                <a:cxn ang="0">
                  <a:pos x="152" y="434"/>
                </a:cxn>
                <a:cxn ang="0">
                  <a:pos x="239" y="506"/>
                </a:cxn>
                <a:cxn ang="0">
                  <a:pos x="344" y="574"/>
                </a:cxn>
                <a:cxn ang="0">
                  <a:pos x="465" y="639"/>
                </a:cxn>
                <a:cxn ang="0">
                  <a:pos x="530" y="669"/>
                </a:cxn>
              </a:cxnLst>
              <a:rect l="0" t="0" r="r" b="b"/>
              <a:pathLst>
                <a:path w="1287" h="776">
                  <a:moveTo>
                    <a:pt x="530" y="669"/>
                  </a:moveTo>
                  <a:lnTo>
                    <a:pt x="593" y="694"/>
                  </a:lnTo>
                  <a:lnTo>
                    <a:pt x="659" y="717"/>
                  </a:lnTo>
                  <a:lnTo>
                    <a:pt x="720" y="734"/>
                  </a:lnTo>
                  <a:lnTo>
                    <a:pt x="785" y="749"/>
                  </a:lnTo>
                  <a:lnTo>
                    <a:pt x="844" y="761"/>
                  </a:lnTo>
                  <a:lnTo>
                    <a:pt x="901" y="768"/>
                  </a:lnTo>
                  <a:lnTo>
                    <a:pt x="956" y="774"/>
                  </a:lnTo>
                  <a:lnTo>
                    <a:pt x="1009" y="776"/>
                  </a:lnTo>
                  <a:lnTo>
                    <a:pt x="1059" y="772"/>
                  </a:lnTo>
                  <a:lnTo>
                    <a:pt x="1104" y="766"/>
                  </a:lnTo>
                  <a:lnTo>
                    <a:pt x="1144" y="755"/>
                  </a:lnTo>
                  <a:lnTo>
                    <a:pt x="1182" y="743"/>
                  </a:lnTo>
                  <a:lnTo>
                    <a:pt x="1215" y="724"/>
                  </a:lnTo>
                  <a:lnTo>
                    <a:pt x="1241" y="705"/>
                  </a:lnTo>
                  <a:lnTo>
                    <a:pt x="1262" y="681"/>
                  </a:lnTo>
                  <a:lnTo>
                    <a:pt x="1277" y="654"/>
                  </a:lnTo>
                  <a:lnTo>
                    <a:pt x="1285" y="624"/>
                  </a:lnTo>
                  <a:lnTo>
                    <a:pt x="1287" y="591"/>
                  </a:lnTo>
                  <a:lnTo>
                    <a:pt x="1281" y="557"/>
                  </a:lnTo>
                  <a:lnTo>
                    <a:pt x="1272" y="523"/>
                  </a:lnTo>
                  <a:lnTo>
                    <a:pt x="1255" y="489"/>
                  </a:lnTo>
                  <a:lnTo>
                    <a:pt x="1234" y="451"/>
                  </a:lnTo>
                  <a:lnTo>
                    <a:pt x="1205" y="415"/>
                  </a:lnTo>
                  <a:lnTo>
                    <a:pt x="1173" y="379"/>
                  </a:lnTo>
                  <a:lnTo>
                    <a:pt x="1135" y="340"/>
                  </a:lnTo>
                  <a:lnTo>
                    <a:pt x="1093" y="304"/>
                  </a:lnTo>
                  <a:lnTo>
                    <a:pt x="1045" y="266"/>
                  </a:lnTo>
                  <a:lnTo>
                    <a:pt x="996" y="232"/>
                  </a:lnTo>
                  <a:lnTo>
                    <a:pt x="943" y="198"/>
                  </a:lnTo>
                  <a:lnTo>
                    <a:pt x="884" y="168"/>
                  </a:lnTo>
                  <a:lnTo>
                    <a:pt x="823" y="135"/>
                  </a:lnTo>
                  <a:lnTo>
                    <a:pt x="760" y="109"/>
                  </a:lnTo>
                  <a:lnTo>
                    <a:pt x="694" y="80"/>
                  </a:lnTo>
                  <a:lnTo>
                    <a:pt x="629" y="59"/>
                  </a:lnTo>
                  <a:lnTo>
                    <a:pt x="564" y="40"/>
                  </a:lnTo>
                  <a:lnTo>
                    <a:pt x="502" y="25"/>
                  </a:lnTo>
                  <a:lnTo>
                    <a:pt x="443" y="14"/>
                  </a:lnTo>
                  <a:lnTo>
                    <a:pt x="384" y="6"/>
                  </a:lnTo>
                  <a:lnTo>
                    <a:pt x="329" y="0"/>
                  </a:lnTo>
                  <a:lnTo>
                    <a:pt x="277" y="0"/>
                  </a:lnTo>
                  <a:lnTo>
                    <a:pt x="226" y="2"/>
                  </a:lnTo>
                  <a:lnTo>
                    <a:pt x="180" y="8"/>
                  </a:lnTo>
                  <a:lnTo>
                    <a:pt x="140" y="17"/>
                  </a:lnTo>
                  <a:lnTo>
                    <a:pt x="104" y="31"/>
                  </a:lnTo>
                  <a:lnTo>
                    <a:pt x="72" y="48"/>
                  </a:lnTo>
                  <a:lnTo>
                    <a:pt x="45" y="69"/>
                  </a:lnTo>
                  <a:lnTo>
                    <a:pt x="24" y="91"/>
                  </a:lnTo>
                  <a:lnTo>
                    <a:pt x="9" y="120"/>
                  </a:lnTo>
                  <a:lnTo>
                    <a:pt x="0" y="149"/>
                  </a:lnTo>
                  <a:lnTo>
                    <a:pt x="0" y="181"/>
                  </a:lnTo>
                  <a:lnTo>
                    <a:pt x="3" y="213"/>
                  </a:lnTo>
                  <a:lnTo>
                    <a:pt x="15" y="249"/>
                  </a:lnTo>
                  <a:lnTo>
                    <a:pt x="30" y="283"/>
                  </a:lnTo>
                  <a:lnTo>
                    <a:pt x="53" y="321"/>
                  </a:lnTo>
                  <a:lnTo>
                    <a:pt x="81" y="358"/>
                  </a:lnTo>
                  <a:lnTo>
                    <a:pt x="114" y="396"/>
                  </a:lnTo>
                  <a:lnTo>
                    <a:pt x="152" y="434"/>
                  </a:lnTo>
                  <a:lnTo>
                    <a:pt x="194" y="470"/>
                  </a:lnTo>
                  <a:lnTo>
                    <a:pt x="239" y="506"/>
                  </a:lnTo>
                  <a:lnTo>
                    <a:pt x="291" y="542"/>
                  </a:lnTo>
                  <a:lnTo>
                    <a:pt x="344" y="574"/>
                  </a:lnTo>
                  <a:lnTo>
                    <a:pt x="403" y="609"/>
                  </a:lnTo>
                  <a:lnTo>
                    <a:pt x="465" y="639"/>
                  </a:lnTo>
                  <a:lnTo>
                    <a:pt x="530" y="669"/>
                  </a:lnTo>
                  <a:lnTo>
                    <a:pt x="530" y="669"/>
                  </a:lnTo>
                  <a:close/>
                </a:path>
              </a:pathLst>
            </a:custGeom>
            <a:solidFill>
              <a:srgbClr val="CCCCCC"/>
            </a:solidFill>
            <a:ln w="9525">
              <a:noFill/>
              <a:round/>
              <a:headEnd/>
              <a:tailEnd/>
            </a:ln>
          </p:spPr>
          <p:txBody>
            <a:bodyPr>
              <a:prstTxWarp prst="textNoShape">
                <a:avLst/>
              </a:prstTxWarp>
            </a:bodyPr>
            <a:lstStyle/>
            <a:p>
              <a:endParaRPr lang="es-MX"/>
            </a:p>
          </p:txBody>
        </p:sp>
        <p:sp>
          <p:nvSpPr>
            <p:cNvPr id="132115" name="Freeform 19"/>
            <p:cNvSpPr>
              <a:spLocks/>
            </p:cNvSpPr>
            <p:nvPr/>
          </p:nvSpPr>
          <p:spPr bwMode="auto">
            <a:xfrm>
              <a:off x="2783" y="1771"/>
              <a:ext cx="708" cy="303"/>
            </a:xfrm>
            <a:custGeom>
              <a:avLst/>
              <a:gdLst/>
              <a:ahLst/>
              <a:cxnLst>
                <a:cxn ang="0">
                  <a:pos x="34" y="4"/>
                </a:cxn>
                <a:cxn ang="0">
                  <a:pos x="38" y="37"/>
                </a:cxn>
                <a:cxn ang="0">
                  <a:pos x="55" y="94"/>
                </a:cxn>
                <a:cxn ang="0">
                  <a:pos x="93" y="166"/>
                </a:cxn>
                <a:cxn ang="0">
                  <a:pos x="156" y="248"/>
                </a:cxn>
                <a:cxn ang="0">
                  <a:pos x="251" y="333"/>
                </a:cxn>
                <a:cxn ang="0">
                  <a:pos x="384" y="413"/>
                </a:cxn>
                <a:cxn ang="0">
                  <a:pos x="563" y="483"/>
                </a:cxn>
                <a:cxn ang="0">
                  <a:pos x="778" y="537"/>
                </a:cxn>
                <a:cxn ang="0">
                  <a:pos x="964" y="557"/>
                </a:cxn>
                <a:cxn ang="0">
                  <a:pos x="1110" y="556"/>
                </a:cxn>
                <a:cxn ang="0">
                  <a:pos x="1223" y="538"/>
                </a:cxn>
                <a:cxn ang="0">
                  <a:pos x="1306" y="510"/>
                </a:cxn>
                <a:cxn ang="0">
                  <a:pos x="1363" y="478"/>
                </a:cxn>
                <a:cxn ang="0">
                  <a:pos x="1398" y="451"/>
                </a:cxn>
                <a:cxn ang="0">
                  <a:pos x="1411" y="434"/>
                </a:cxn>
                <a:cxn ang="0">
                  <a:pos x="1392" y="506"/>
                </a:cxn>
                <a:cxn ang="0">
                  <a:pos x="1384" y="514"/>
                </a:cxn>
                <a:cxn ang="0">
                  <a:pos x="1359" y="533"/>
                </a:cxn>
                <a:cxn ang="0">
                  <a:pos x="1314" y="557"/>
                </a:cxn>
                <a:cxn ang="0">
                  <a:pos x="1245" y="580"/>
                </a:cxn>
                <a:cxn ang="0">
                  <a:pos x="1148" y="599"/>
                </a:cxn>
                <a:cxn ang="0">
                  <a:pos x="1021" y="607"/>
                </a:cxn>
                <a:cxn ang="0">
                  <a:pos x="863" y="595"/>
                </a:cxn>
                <a:cxn ang="0">
                  <a:pos x="669" y="563"/>
                </a:cxn>
                <a:cxn ang="0">
                  <a:pos x="475" y="504"/>
                </a:cxn>
                <a:cxn ang="0">
                  <a:pos x="321" y="432"/>
                </a:cxn>
                <a:cxn ang="0">
                  <a:pos x="205" y="346"/>
                </a:cxn>
                <a:cxn ang="0">
                  <a:pos x="120" y="263"/>
                </a:cxn>
                <a:cxn ang="0">
                  <a:pos x="59" y="183"/>
                </a:cxn>
                <a:cxn ang="0">
                  <a:pos x="25" y="116"/>
                </a:cxn>
                <a:cxn ang="0">
                  <a:pos x="6" y="73"/>
                </a:cxn>
                <a:cxn ang="0">
                  <a:pos x="0" y="56"/>
                </a:cxn>
                <a:cxn ang="0">
                  <a:pos x="36" y="0"/>
                </a:cxn>
              </a:cxnLst>
              <a:rect l="0" t="0" r="r" b="b"/>
              <a:pathLst>
                <a:path w="1415" h="607">
                  <a:moveTo>
                    <a:pt x="36" y="0"/>
                  </a:moveTo>
                  <a:lnTo>
                    <a:pt x="34" y="4"/>
                  </a:lnTo>
                  <a:lnTo>
                    <a:pt x="36" y="18"/>
                  </a:lnTo>
                  <a:lnTo>
                    <a:pt x="38" y="37"/>
                  </a:lnTo>
                  <a:lnTo>
                    <a:pt x="46" y="63"/>
                  </a:lnTo>
                  <a:lnTo>
                    <a:pt x="55" y="94"/>
                  </a:lnTo>
                  <a:lnTo>
                    <a:pt x="72" y="128"/>
                  </a:lnTo>
                  <a:lnTo>
                    <a:pt x="93" y="166"/>
                  </a:lnTo>
                  <a:lnTo>
                    <a:pt x="122" y="208"/>
                  </a:lnTo>
                  <a:lnTo>
                    <a:pt x="156" y="248"/>
                  </a:lnTo>
                  <a:lnTo>
                    <a:pt x="200" y="291"/>
                  </a:lnTo>
                  <a:lnTo>
                    <a:pt x="251" y="333"/>
                  </a:lnTo>
                  <a:lnTo>
                    <a:pt x="314" y="375"/>
                  </a:lnTo>
                  <a:lnTo>
                    <a:pt x="384" y="413"/>
                  </a:lnTo>
                  <a:lnTo>
                    <a:pt x="468" y="451"/>
                  </a:lnTo>
                  <a:lnTo>
                    <a:pt x="563" y="483"/>
                  </a:lnTo>
                  <a:lnTo>
                    <a:pt x="671" y="514"/>
                  </a:lnTo>
                  <a:lnTo>
                    <a:pt x="778" y="537"/>
                  </a:lnTo>
                  <a:lnTo>
                    <a:pt x="875" y="550"/>
                  </a:lnTo>
                  <a:lnTo>
                    <a:pt x="964" y="557"/>
                  </a:lnTo>
                  <a:lnTo>
                    <a:pt x="1042" y="559"/>
                  </a:lnTo>
                  <a:lnTo>
                    <a:pt x="1110" y="556"/>
                  </a:lnTo>
                  <a:lnTo>
                    <a:pt x="1171" y="548"/>
                  </a:lnTo>
                  <a:lnTo>
                    <a:pt x="1223" y="538"/>
                  </a:lnTo>
                  <a:lnTo>
                    <a:pt x="1268" y="525"/>
                  </a:lnTo>
                  <a:lnTo>
                    <a:pt x="1306" y="510"/>
                  </a:lnTo>
                  <a:lnTo>
                    <a:pt x="1339" y="495"/>
                  </a:lnTo>
                  <a:lnTo>
                    <a:pt x="1363" y="478"/>
                  </a:lnTo>
                  <a:lnTo>
                    <a:pt x="1382" y="464"/>
                  </a:lnTo>
                  <a:lnTo>
                    <a:pt x="1398" y="451"/>
                  </a:lnTo>
                  <a:lnTo>
                    <a:pt x="1405" y="440"/>
                  </a:lnTo>
                  <a:lnTo>
                    <a:pt x="1411" y="434"/>
                  </a:lnTo>
                  <a:lnTo>
                    <a:pt x="1415" y="432"/>
                  </a:lnTo>
                  <a:lnTo>
                    <a:pt x="1392" y="506"/>
                  </a:lnTo>
                  <a:lnTo>
                    <a:pt x="1390" y="508"/>
                  </a:lnTo>
                  <a:lnTo>
                    <a:pt x="1384" y="514"/>
                  </a:lnTo>
                  <a:lnTo>
                    <a:pt x="1373" y="521"/>
                  </a:lnTo>
                  <a:lnTo>
                    <a:pt x="1359" y="533"/>
                  </a:lnTo>
                  <a:lnTo>
                    <a:pt x="1339" y="544"/>
                  </a:lnTo>
                  <a:lnTo>
                    <a:pt x="1314" y="557"/>
                  </a:lnTo>
                  <a:lnTo>
                    <a:pt x="1282" y="569"/>
                  </a:lnTo>
                  <a:lnTo>
                    <a:pt x="1245" y="580"/>
                  </a:lnTo>
                  <a:lnTo>
                    <a:pt x="1198" y="590"/>
                  </a:lnTo>
                  <a:lnTo>
                    <a:pt x="1148" y="599"/>
                  </a:lnTo>
                  <a:lnTo>
                    <a:pt x="1088" y="603"/>
                  </a:lnTo>
                  <a:lnTo>
                    <a:pt x="1021" y="607"/>
                  </a:lnTo>
                  <a:lnTo>
                    <a:pt x="947" y="601"/>
                  </a:lnTo>
                  <a:lnTo>
                    <a:pt x="863" y="595"/>
                  </a:lnTo>
                  <a:lnTo>
                    <a:pt x="770" y="582"/>
                  </a:lnTo>
                  <a:lnTo>
                    <a:pt x="669" y="563"/>
                  </a:lnTo>
                  <a:lnTo>
                    <a:pt x="567" y="537"/>
                  </a:lnTo>
                  <a:lnTo>
                    <a:pt x="475" y="504"/>
                  </a:lnTo>
                  <a:lnTo>
                    <a:pt x="394" y="468"/>
                  </a:lnTo>
                  <a:lnTo>
                    <a:pt x="321" y="432"/>
                  </a:lnTo>
                  <a:lnTo>
                    <a:pt x="259" y="390"/>
                  </a:lnTo>
                  <a:lnTo>
                    <a:pt x="205" y="346"/>
                  </a:lnTo>
                  <a:lnTo>
                    <a:pt x="158" y="305"/>
                  </a:lnTo>
                  <a:lnTo>
                    <a:pt x="120" y="263"/>
                  </a:lnTo>
                  <a:lnTo>
                    <a:pt x="86" y="221"/>
                  </a:lnTo>
                  <a:lnTo>
                    <a:pt x="59" y="183"/>
                  </a:lnTo>
                  <a:lnTo>
                    <a:pt x="38" y="147"/>
                  </a:lnTo>
                  <a:lnTo>
                    <a:pt x="25" y="116"/>
                  </a:lnTo>
                  <a:lnTo>
                    <a:pt x="11" y="92"/>
                  </a:lnTo>
                  <a:lnTo>
                    <a:pt x="6" y="73"/>
                  </a:lnTo>
                  <a:lnTo>
                    <a:pt x="0" y="59"/>
                  </a:lnTo>
                  <a:lnTo>
                    <a:pt x="0" y="56"/>
                  </a:lnTo>
                  <a:lnTo>
                    <a:pt x="36" y="0"/>
                  </a:lnTo>
                  <a:lnTo>
                    <a:pt x="36" y="0"/>
                  </a:lnTo>
                  <a:close/>
                </a:path>
              </a:pathLst>
            </a:custGeom>
            <a:solidFill>
              <a:srgbClr val="000000"/>
            </a:solidFill>
            <a:ln w="9525">
              <a:noFill/>
              <a:round/>
              <a:headEnd/>
              <a:tailEnd/>
            </a:ln>
          </p:spPr>
          <p:txBody>
            <a:bodyPr>
              <a:prstTxWarp prst="textNoShape">
                <a:avLst/>
              </a:prstTxWarp>
            </a:bodyPr>
            <a:lstStyle/>
            <a:p>
              <a:endParaRPr lang="es-MX"/>
            </a:p>
          </p:txBody>
        </p:sp>
        <p:sp>
          <p:nvSpPr>
            <p:cNvPr id="132116" name="Freeform 20"/>
            <p:cNvSpPr>
              <a:spLocks/>
            </p:cNvSpPr>
            <p:nvPr/>
          </p:nvSpPr>
          <p:spPr bwMode="auto">
            <a:xfrm>
              <a:off x="3140" y="1754"/>
              <a:ext cx="260" cy="212"/>
            </a:xfrm>
            <a:custGeom>
              <a:avLst/>
              <a:gdLst/>
              <a:ahLst/>
              <a:cxnLst>
                <a:cxn ang="0">
                  <a:pos x="0" y="356"/>
                </a:cxn>
                <a:cxn ang="0">
                  <a:pos x="337" y="0"/>
                </a:cxn>
                <a:cxn ang="0">
                  <a:pos x="494" y="149"/>
                </a:cxn>
                <a:cxn ang="0">
                  <a:pos x="519" y="316"/>
                </a:cxn>
                <a:cxn ang="0">
                  <a:pos x="416" y="365"/>
                </a:cxn>
                <a:cxn ang="0">
                  <a:pos x="245" y="342"/>
                </a:cxn>
                <a:cxn ang="0">
                  <a:pos x="209" y="424"/>
                </a:cxn>
                <a:cxn ang="0">
                  <a:pos x="0" y="356"/>
                </a:cxn>
                <a:cxn ang="0">
                  <a:pos x="0" y="356"/>
                </a:cxn>
              </a:cxnLst>
              <a:rect l="0" t="0" r="r" b="b"/>
              <a:pathLst>
                <a:path w="519" h="424">
                  <a:moveTo>
                    <a:pt x="0" y="356"/>
                  </a:moveTo>
                  <a:lnTo>
                    <a:pt x="337" y="0"/>
                  </a:lnTo>
                  <a:lnTo>
                    <a:pt x="494" y="149"/>
                  </a:lnTo>
                  <a:lnTo>
                    <a:pt x="519" y="316"/>
                  </a:lnTo>
                  <a:lnTo>
                    <a:pt x="416" y="365"/>
                  </a:lnTo>
                  <a:lnTo>
                    <a:pt x="245" y="342"/>
                  </a:lnTo>
                  <a:lnTo>
                    <a:pt x="209" y="424"/>
                  </a:lnTo>
                  <a:lnTo>
                    <a:pt x="0" y="356"/>
                  </a:lnTo>
                  <a:lnTo>
                    <a:pt x="0" y="356"/>
                  </a:lnTo>
                  <a:close/>
                </a:path>
              </a:pathLst>
            </a:custGeom>
            <a:solidFill>
              <a:srgbClr val="FFFFFF"/>
            </a:solidFill>
            <a:ln w="9525">
              <a:noFill/>
              <a:round/>
              <a:headEnd/>
              <a:tailEnd/>
            </a:ln>
          </p:spPr>
          <p:txBody>
            <a:bodyPr>
              <a:prstTxWarp prst="textNoShape">
                <a:avLst/>
              </a:prstTxWarp>
            </a:bodyPr>
            <a:lstStyle/>
            <a:p>
              <a:endParaRPr lang="es-MX"/>
            </a:p>
          </p:txBody>
        </p:sp>
        <p:sp>
          <p:nvSpPr>
            <p:cNvPr id="132117" name="Freeform 21"/>
            <p:cNvSpPr>
              <a:spLocks/>
            </p:cNvSpPr>
            <p:nvPr/>
          </p:nvSpPr>
          <p:spPr bwMode="auto">
            <a:xfrm>
              <a:off x="2594" y="2279"/>
              <a:ext cx="470" cy="462"/>
            </a:xfrm>
            <a:custGeom>
              <a:avLst/>
              <a:gdLst/>
              <a:ahLst/>
              <a:cxnLst>
                <a:cxn ang="0">
                  <a:pos x="484" y="0"/>
                </a:cxn>
                <a:cxn ang="0">
                  <a:pos x="481" y="87"/>
                </a:cxn>
                <a:cxn ang="0">
                  <a:pos x="557" y="131"/>
                </a:cxn>
                <a:cxn ang="0">
                  <a:pos x="684" y="89"/>
                </a:cxn>
                <a:cxn ang="0">
                  <a:pos x="907" y="201"/>
                </a:cxn>
                <a:cxn ang="0">
                  <a:pos x="939" y="302"/>
                </a:cxn>
                <a:cxn ang="0">
                  <a:pos x="737" y="503"/>
                </a:cxn>
                <a:cxn ang="0">
                  <a:pos x="722" y="387"/>
                </a:cxn>
                <a:cxn ang="0">
                  <a:pos x="587" y="313"/>
                </a:cxn>
                <a:cxn ang="0">
                  <a:pos x="410" y="551"/>
                </a:cxn>
                <a:cxn ang="0">
                  <a:pos x="521" y="610"/>
                </a:cxn>
                <a:cxn ang="0">
                  <a:pos x="574" y="610"/>
                </a:cxn>
                <a:cxn ang="0">
                  <a:pos x="597" y="714"/>
                </a:cxn>
                <a:cxn ang="0">
                  <a:pos x="450" y="920"/>
                </a:cxn>
                <a:cxn ang="0">
                  <a:pos x="446" y="920"/>
                </a:cxn>
                <a:cxn ang="0">
                  <a:pos x="435" y="920"/>
                </a:cxn>
                <a:cxn ang="0">
                  <a:pos x="420" y="921"/>
                </a:cxn>
                <a:cxn ang="0">
                  <a:pos x="399" y="923"/>
                </a:cxn>
                <a:cxn ang="0">
                  <a:pos x="374" y="921"/>
                </a:cxn>
                <a:cxn ang="0">
                  <a:pos x="346" y="921"/>
                </a:cxn>
                <a:cxn ang="0">
                  <a:pos x="313" y="918"/>
                </a:cxn>
                <a:cxn ang="0">
                  <a:pos x="281" y="912"/>
                </a:cxn>
                <a:cxn ang="0">
                  <a:pos x="245" y="902"/>
                </a:cxn>
                <a:cxn ang="0">
                  <a:pos x="209" y="889"/>
                </a:cxn>
                <a:cxn ang="0">
                  <a:pos x="174" y="870"/>
                </a:cxn>
                <a:cxn ang="0">
                  <a:pos x="138" y="847"/>
                </a:cxn>
                <a:cxn ang="0">
                  <a:pos x="106" y="819"/>
                </a:cxn>
                <a:cxn ang="0">
                  <a:pos x="76" y="785"/>
                </a:cxn>
                <a:cxn ang="0">
                  <a:pos x="47" y="743"/>
                </a:cxn>
                <a:cxn ang="0">
                  <a:pos x="24" y="693"/>
                </a:cxn>
                <a:cxn ang="0">
                  <a:pos x="5" y="640"/>
                </a:cxn>
                <a:cxn ang="0">
                  <a:pos x="0" y="591"/>
                </a:cxn>
                <a:cxn ang="0">
                  <a:pos x="1" y="541"/>
                </a:cxn>
                <a:cxn ang="0">
                  <a:pos x="13" y="498"/>
                </a:cxn>
                <a:cxn ang="0">
                  <a:pos x="30" y="456"/>
                </a:cxn>
                <a:cxn ang="0">
                  <a:pos x="51" y="416"/>
                </a:cxn>
                <a:cxn ang="0">
                  <a:pos x="78" y="380"/>
                </a:cxn>
                <a:cxn ang="0">
                  <a:pos x="106" y="347"/>
                </a:cxn>
                <a:cxn ang="0">
                  <a:pos x="136" y="317"/>
                </a:cxn>
                <a:cxn ang="0">
                  <a:pos x="165" y="290"/>
                </a:cxn>
                <a:cxn ang="0">
                  <a:pos x="194" y="269"/>
                </a:cxn>
                <a:cxn ang="0">
                  <a:pos x="222" y="250"/>
                </a:cxn>
                <a:cxn ang="0">
                  <a:pos x="243" y="235"/>
                </a:cxn>
                <a:cxn ang="0">
                  <a:pos x="262" y="226"/>
                </a:cxn>
                <a:cxn ang="0">
                  <a:pos x="273" y="218"/>
                </a:cxn>
                <a:cxn ang="0">
                  <a:pos x="279" y="218"/>
                </a:cxn>
                <a:cxn ang="0">
                  <a:pos x="484" y="0"/>
                </a:cxn>
                <a:cxn ang="0">
                  <a:pos x="484" y="0"/>
                </a:cxn>
              </a:cxnLst>
              <a:rect l="0" t="0" r="r" b="b"/>
              <a:pathLst>
                <a:path w="939" h="923">
                  <a:moveTo>
                    <a:pt x="484" y="0"/>
                  </a:moveTo>
                  <a:lnTo>
                    <a:pt x="481" y="87"/>
                  </a:lnTo>
                  <a:lnTo>
                    <a:pt x="557" y="131"/>
                  </a:lnTo>
                  <a:lnTo>
                    <a:pt x="684" y="89"/>
                  </a:lnTo>
                  <a:lnTo>
                    <a:pt x="907" y="201"/>
                  </a:lnTo>
                  <a:lnTo>
                    <a:pt x="939" y="302"/>
                  </a:lnTo>
                  <a:lnTo>
                    <a:pt x="737" y="503"/>
                  </a:lnTo>
                  <a:lnTo>
                    <a:pt x="722" y="387"/>
                  </a:lnTo>
                  <a:lnTo>
                    <a:pt x="587" y="313"/>
                  </a:lnTo>
                  <a:lnTo>
                    <a:pt x="410" y="551"/>
                  </a:lnTo>
                  <a:lnTo>
                    <a:pt x="521" y="610"/>
                  </a:lnTo>
                  <a:lnTo>
                    <a:pt x="574" y="610"/>
                  </a:lnTo>
                  <a:lnTo>
                    <a:pt x="597" y="714"/>
                  </a:lnTo>
                  <a:lnTo>
                    <a:pt x="450" y="920"/>
                  </a:lnTo>
                  <a:lnTo>
                    <a:pt x="446" y="920"/>
                  </a:lnTo>
                  <a:lnTo>
                    <a:pt x="435" y="920"/>
                  </a:lnTo>
                  <a:lnTo>
                    <a:pt x="420" y="921"/>
                  </a:lnTo>
                  <a:lnTo>
                    <a:pt x="399" y="923"/>
                  </a:lnTo>
                  <a:lnTo>
                    <a:pt x="374" y="921"/>
                  </a:lnTo>
                  <a:lnTo>
                    <a:pt x="346" y="921"/>
                  </a:lnTo>
                  <a:lnTo>
                    <a:pt x="313" y="918"/>
                  </a:lnTo>
                  <a:lnTo>
                    <a:pt x="281" y="912"/>
                  </a:lnTo>
                  <a:lnTo>
                    <a:pt x="245" y="902"/>
                  </a:lnTo>
                  <a:lnTo>
                    <a:pt x="209" y="889"/>
                  </a:lnTo>
                  <a:lnTo>
                    <a:pt x="174" y="870"/>
                  </a:lnTo>
                  <a:lnTo>
                    <a:pt x="138" y="847"/>
                  </a:lnTo>
                  <a:lnTo>
                    <a:pt x="106" y="819"/>
                  </a:lnTo>
                  <a:lnTo>
                    <a:pt x="76" y="785"/>
                  </a:lnTo>
                  <a:lnTo>
                    <a:pt x="47" y="743"/>
                  </a:lnTo>
                  <a:lnTo>
                    <a:pt x="24" y="693"/>
                  </a:lnTo>
                  <a:lnTo>
                    <a:pt x="5" y="640"/>
                  </a:lnTo>
                  <a:lnTo>
                    <a:pt x="0" y="591"/>
                  </a:lnTo>
                  <a:lnTo>
                    <a:pt x="1" y="541"/>
                  </a:lnTo>
                  <a:lnTo>
                    <a:pt x="13" y="498"/>
                  </a:lnTo>
                  <a:lnTo>
                    <a:pt x="30" y="456"/>
                  </a:lnTo>
                  <a:lnTo>
                    <a:pt x="51" y="416"/>
                  </a:lnTo>
                  <a:lnTo>
                    <a:pt x="78" y="380"/>
                  </a:lnTo>
                  <a:lnTo>
                    <a:pt x="106" y="347"/>
                  </a:lnTo>
                  <a:lnTo>
                    <a:pt x="136" y="317"/>
                  </a:lnTo>
                  <a:lnTo>
                    <a:pt x="165" y="290"/>
                  </a:lnTo>
                  <a:lnTo>
                    <a:pt x="194" y="269"/>
                  </a:lnTo>
                  <a:lnTo>
                    <a:pt x="222" y="250"/>
                  </a:lnTo>
                  <a:lnTo>
                    <a:pt x="243" y="235"/>
                  </a:lnTo>
                  <a:lnTo>
                    <a:pt x="262" y="226"/>
                  </a:lnTo>
                  <a:lnTo>
                    <a:pt x="273" y="218"/>
                  </a:lnTo>
                  <a:lnTo>
                    <a:pt x="279" y="218"/>
                  </a:lnTo>
                  <a:lnTo>
                    <a:pt x="484" y="0"/>
                  </a:lnTo>
                  <a:lnTo>
                    <a:pt x="484" y="0"/>
                  </a:lnTo>
                  <a:close/>
                </a:path>
              </a:pathLst>
            </a:custGeom>
            <a:solidFill>
              <a:srgbClr val="CCCCCC"/>
            </a:solidFill>
            <a:ln w="9525">
              <a:noFill/>
              <a:round/>
              <a:headEnd/>
              <a:tailEnd/>
            </a:ln>
          </p:spPr>
          <p:txBody>
            <a:bodyPr>
              <a:prstTxWarp prst="textNoShape">
                <a:avLst/>
              </a:prstTxWarp>
            </a:bodyPr>
            <a:lstStyle/>
            <a:p>
              <a:endParaRPr lang="es-MX"/>
            </a:p>
          </p:txBody>
        </p:sp>
        <p:sp>
          <p:nvSpPr>
            <p:cNvPr id="132118" name="Freeform 22"/>
            <p:cNvSpPr>
              <a:spLocks/>
            </p:cNvSpPr>
            <p:nvPr/>
          </p:nvSpPr>
          <p:spPr bwMode="auto">
            <a:xfrm>
              <a:off x="2269" y="1902"/>
              <a:ext cx="784" cy="790"/>
            </a:xfrm>
            <a:custGeom>
              <a:avLst/>
              <a:gdLst/>
              <a:ahLst/>
              <a:cxnLst>
                <a:cxn ang="0">
                  <a:pos x="331" y="907"/>
                </a:cxn>
                <a:cxn ang="0">
                  <a:pos x="1424" y="0"/>
                </a:cxn>
                <a:cxn ang="0">
                  <a:pos x="1569" y="68"/>
                </a:cxn>
                <a:cxn ang="0">
                  <a:pos x="786" y="777"/>
                </a:cxn>
                <a:cxn ang="0">
                  <a:pos x="789" y="777"/>
                </a:cxn>
                <a:cxn ang="0">
                  <a:pos x="799" y="785"/>
                </a:cxn>
                <a:cxn ang="0">
                  <a:pos x="816" y="794"/>
                </a:cxn>
                <a:cxn ang="0">
                  <a:pos x="837" y="808"/>
                </a:cxn>
                <a:cxn ang="0">
                  <a:pos x="860" y="825"/>
                </a:cxn>
                <a:cxn ang="0">
                  <a:pos x="888" y="848"/>
                </a:cxn>
                <a:cxn ang="0">
                  <a:pos x="913" y="870"/>
                </a:cxn>
                <a:cxn ang="0">
                  <a:pos x="941" y="899"/>
                </a:cxn>
                <a:cxn ang="0">
                  <a:pos x="964" y="929"/>
                </a:cxn>
                <a:cxn ang="0">
                  <a:pos x="987" y="964"/>
                </a:cxn>
                <a:cxn ang="0">
                  <a:pos x="1006" y="1000"/>
                </a:cxn>
                <a:cxn ang="0">
                  <a:pos x="1019" y="1041"/>
                </a:cxn>
                <a:cxn ang="0">
                  <a:pos x="1027" y="1083"/>
                </a:cxn>
                <a:cxn ang="0">
                  <a:pos x="1027" y="1127"/>
                </a:cxn>
                <a:cxn ang="0">
                  <a:pos x="1018" y="1173"/>
                </a:cxn>
                <a:cxn ang="0">
                  <a:pos x="999" y="1224"/>
                </a:cxn>
                <a:cxn ang="0">
                  <a:pos x="890" y="1344"/>
                </a:cxn>
                <a:cxn ang="0">
                  <a:pos x="1149" y="1462"/>
                </a:cxn>
                <a:cxn ang="0">
                  <a:pos x="1075" y="1579"/>
                </a:cxn>
                <a:cxn ang="0">
                  <a:pos x="884" y="1536"/>
                </a:cxn>
                <a:cxn ang="0">
                  <a:pos x="753" y="1372"/>
                </a:cxn>
                <a:cxn ang="0">
                  <a:pos x="767" y="1252"/>
                </a:cxn>
                <a:cxn ang="0">
                  <a:pos x="668" y="1169"/>
                </a:cxn>
                <a:cxn ang="0">
                  <a:pos x="341" y="1456"/>
                </a:cxn>
                <a:cxn ang="0">
                  <a:pos x="0" y="1144"/>
                </a:cxn>
                <a:cxn ang="0">
                  <a:pos x="331" y="907"/>
                </a:cxn>
                <a:cxn ang="0">
                  <a:pos x="331" y="907"/>
                </a:cxn>
              </a:cxnLst>
              <a:rect l="0" t="0" r="r" b="b"/>
              <a:pathLst>
                <a:path w="1569" h="1579">
                  <a:moveTo>
                    <a:pt x="331" y="907"/>
                  </a:moveTo>
                  <a:lnTo>
                    <a:pt x="1424" y="0"/>
                  </a:lnTo>
                  <a:lnTo>
                    <a:pt x="1569" y="68"/>
                  </a:lnTo>
                  <a:lnTo>
                    <a:pt x="786" y="777"/>
                  </a:lnTo>
                  <a:lnTo>
                    <a:pt x="789" y="777"/>
                  </a:lnTo>
                  <a:lnTo>
                    <a:pt x="799" y="785"/>
                  </a:lnTo>
                  <a:lnTo>
                    <a:pt x="816" y="794"/>
                  </a:lnTo>
                  <a:lnTo>
                    <a:pt x="837" y="808"/>
                  </a:lnTo>
                  <a:lnTo>
                    <a:pt x="860" y="825"/>
                  </a:lnTo>
                  <a:lnTo>
                    <a:pt x="888" y="848"/>
                  </a:lnTo>
                  <a:lnTo>
                    <a:pt x="913" y="870"/>
                  </a:lnTo>
                  <a:lnTo>
                    <a:pt x="941" y="899"/>
                  </a:lnTo>
                  <a:lnTo>
                    <a:pt x="964" y="929"/>
                  </a:lnTo>
                  <a:lnTo>
                    <a:pt x="987" y="964"/>
                  </a:lnTo>
                  <a:lnTo>
                    <a:pt x="1006" y="1000"/>
                  </a:lnTo>
                  <a:lnTo>
                    <a:pt x="1019" y="1041"/>
                  </a:lnTo>
                  <a:lnTo>
                    <a:pt x="1027" y="1083"/>
                  </a:lnTo>
                  <a:lnTo>
                    <a:pt x="1027" y="1127"/>
                  </a:lnTo>
                  <a:lnTo>
                    <a:pt x="1018" y="1173"/>
                  </a:lnTo>
                  <a:lnTo>
                    <a:pt x="999" y="1224"/>
                  </a:lnTo>
                  <a:lnTo>
                    <a:pt x="890" y="1344"/>
                  </a:lnTo>
                  <a:lnTo>
                    <a:pt x="1149" y="1462"/>
                  </a:lnTo>
                  <a:lnTo>
                    <a:pt x="1075" y="1579"/>
                  </a:lnTo>
                  <a:lnTo>
                    <a:pt x="884" y="1536"/>
                  </a:lnTo>
                  <a:lnTo>
                    <a:pt x="753" y="1372"/>
                  </a:lnTo>
                  <a:lnTo>
                    <a:pt x="767" y="1252"/>
                  </a:lnTo>
                  <a:lnTo>
                    <a:pt x="668" y="1169"/>
                  </a:lnTo>
                  <a:lnTo>
                    <a:pt x="341" y="1456"/>
                  </a:lnTo>
                  <a:lnTo>
                    <a:pt x="0" y="1144"/>
                  </a:lnTo>
                  <a:lnTo>
                    <a:pt x="331" y="907"/>
                  </a:lnTo>
                  <a:lnTo>
                    <a:pt x="331" y="907"/>
                  </a:lnTo>
                  <a:close/>
                </a:path>
              </a:pathLst>
            </a:custGeom>
            <a:solidFill>
              <a:srgbClr val="E6E6E6"/>
            </a:solidFill>
            <a:ln w="9525">
              <a:noFill/>
              <a:round/>
              <a:headEnd/>
              <a:tailEnd/>
            </a:ln>
          </p:spPr>
          <p:txBody>
            <a:bodyPr>
              <a:prstTxWarp prst="textNoShape">
                <a:avLst/>
              </a:prstTxWarp>
            </a:bodyPr>
            <a:lstStyle/>
            <a:p>
              <a:endParaRPr lang="es-MX"/>
            </a:p>
          </p:txBody>
        </p:sp>
        <p:sp>
          <p:nvSpPr>
            <p:cNvPr id="132119" name="Freeform 23"/>
            <p:cNvSpPr>
              <a:spLocks/>
            </p:cNvSpPr>
            <p:nvPr/>
          </p:nvSpPr>
          <p:spPr bwMode="auto">
            <a:xfrm>
              <a:off x="2412" y="2413"/>
              <a:ext cx="126" cy="126"/>
            </a:xfrm>
            <a:custGeom>
              <a:avLst/>
              <a:gdLst/>
              <a:ahLst/>
              <a:cxnLst>
                <a:cxn ang="0">
                  <a:pos x="137" y="252"/>
                </a:cxn>
                <a:cxn ang="0">
                  <a:pos x="162" y="247"/>
                </a:cxn>
                <a:cxn ang="0">
                  <a:pos x="185" y="237"/>
                </a:cxn>
                <a:cxn ang="0">
                  <a:pos x="206" y="222"/>
                </a:cxn>
                <a:cxn ang="0">
                  <a:pos x="223" y="207"/>
                </a:cxn>
                <a:cxn ang="0">
                  <a:pos x="236" y="186"/>
                </a:cxn>
                <a:cxn ang="0">
                  <a:pos x="246" y="163"/>
                </a:cxn>
                <a:cxn ang="0">
                  <a:pos x="251" y="138"/>
                </a:cxn>
                <a:cxn ang="0">
                  <a:pos x="251" y="114"/>
                </a:cxn>
                <a:cxn ang="0">
                  <a:pos x="246" y="87"/>
                </a:cxn>
                <a:cxn ang="0">
                  <a:pos x="236" y="64"/>
                </a:cxn>
                <a:cxn ang="0">
                  <a:pos x="223" y="45"/>
                </a:cxn>
                <a:cxn ang="0">
                  <a:pos x="206" y="26"/>
                </a:cxn>
                <a:cxn ang="0">
                  <a:pos x="185" y="13"/>
                </a:cxn>
                <a:cxn ang="0">
                  <a:pos x="162" y="3"/>
                </a:cxn>
                <a:cxn ang="0">
                  <a:pos x="137" y="0"/>
                </a:cxn>
                <a:cxn ang="0">
                  <a:pos x="111" y="0"/>
                </a:cxn>
                <a:cxn ang="0">
                  <a:pos x="86" y="3"/>
                </a:cxn>
                <a:cxn ang="0">
                  <a:pos x="65" y="13"/>
                </a:cxn>
                <a:cxn ang="0">
                  <a:pos x="44" y="26"/>
                </a:cxn>
                <a:cxn ang="0">
                  <a:pos x="27" y="45"/>
                </a:cxn>
                <a:cxn ang="0">
                  <a:pos x="14" y="64"/>
                </a:cxn>
                <a:cxn ang="0">
                  <a:pos x="4" y="87"/>
                </a:cxn>
                <a:cxn ang="0">
                  <a:pos x="0" y="114"/>
                </a:cxn>
                <a:cxn ang="0">
                  <a:pos x="0" y="138"/>
                </a:cxn>
                <a:cxn ang="0">
                  <a:pos x="4" y="163"/>
                </a:cxn>
                <a:cxn ang="0">
                  <a:pos x="14" y="186"/>
                </a:cxn>
                <a:cxn ang="0">
                  <a:pos x="27" y="207"/>
                </a:cxn>
                <a:cxn ang="0">
                  <a:pos x="44" y="222"/>
                </a:cxn>
                <a:cxn ang="0">
                  <a:pos x="65" y="237"/>
                </a:cxn>
                <a:cxn ang="0">
                  <a:pos x="86" y="247"/>
                </a:cxn>
                <a:cxn ang="0">
                  <a:pos x="111" y="252"/>
                </a:cxn>
                <a:cxn ang="0">
                  <a:pos x="126" y="252"/>
                </a:cxn>
              </a:cxnLst>
              <a:rect l="0" t="0" r="r" b="b"/>
              <a:pathLst>
                <a:path w="253" h="252">
                  <a:moveTo>
                    <a:pt x="126" y="252"/>
                  </a:moveTo>
                  <a:lnTo>
                    <a:pt x="137" y="252"/>
                  </a:lnTo>
                  <a:lnTo>
                    <a:pt x="151" y="251"/>
                  </a:lnTo>
                  <a:lnTo>
                    <a:pt x="162" y="247"/>
                  </a:lnTo>
                  <a:lnTo>
                    <a:pt x="174" y="243"/>
                  </a:lnTo>
                  <a:lnTo>
                    <a:pt x="185" y="237"/>
                  </a:lnTo>
                  <a:lnTo>
                    <a:pt x="196" y="230"/>
                  </a:lnTo>
                  <a:lnTo>
                    <a:pt x="206" y="222"/>
                  </a:lnTo>
                  <a:lnTo>
                    <a:pt x="215" y="216"/>
                  </a:lnTo>
                  <a:lnTo>
                    <a:pt x="223" y="207"/>
                  </a:lnTo>
                  <a:lnTo>
                    <a:pt x="231" y="197"/>
                  </a:lnTo>
                  <a:lnTo>
                    <a:pt x="236" y="186"/>
                  </a:lnTo>
                  <a:lnTo>
                    <a:pt x="242" y="176"/>
                  </a:lnTo>
                  <a:lnTo>
                    <a:pt x="246" y="163"/>
                  </a:lnTo>
                  <a:lnTo>
                    <a:pt x="250" y="152"/>
                  </a:lnTo>
                  <a:lnTo>
                    <a:pt x="251" y="138"/>
                  </a:lnTo>
                  <a:lnTo>
                    <a:pt x="253" y="127"/>
                  </a:lnTo>
                  <a:lnTo>
                    <a:pt x="251" y="114"/>
                  </a:lnTo>
                  <a:lnTo>
                    <a:pt x="250" y="100"/>
                  </a:lnTo>
                  <a:lnTo>
                    <a:pt x="246" y="87"/>
                  </a:lnTo>
                  <a:lnTo>
                    <a:pt x="242" y="78"/>
                  </a:lnTo>
                  <a:lnTo>
                    <a:pt x="236" y="64"/>
                  </a:lnTo>
                  <a:lnTo>
                    <a:pt x="231" y="55"/>
                  </a:lnTo>
                  <a:lnTo>
                    <a:pt x="223" y="45"/>
                  </a:lnTo>
                  <a:lnTo>
                    <a:pt x="215" y="36"/>
                  </a:lnTo>
                  <a:lnTo>
                    <a:pt x="206" y="26"/>
                  </a:lnTo>
                  <a:lnTo>
                    <a:pt x="196" y="20"/>
                  </a:lnTo>
                  <a:lnTo>
                    <a:pt x="185" y="13"/>
                  </a:lnTo>
                  <a:lnTo>
                    <a:pt x="174" y="9"/>
                  </a:lnTo>
                  <a:lnTo>
                    <a:pt x="162" y="3"/>
                  </a:lnTo>
                  <a:lnTo>
                    <a:pt x="151" y="1"/>
                  </a:lnTo>
                  <a:lnTo>
                    <a:pt x="137" y="0"/>
                  </a:lnTo>
                  <a:lnTo>
                    <a:pt x="126" y="0"/>
                  </a:lnTo>
                  <a:lnTo>
                    <a:pt x="111" y="0"/>
                  </a:lnTo>
                  <a:lnTo>
                    <a:pt x="99" y="1"/>
                  </a:lnTo>
                  <a:lnTo>
                    <a:pt x="86" y="3"/>
                  </a:lnTo>
                  <a:lnTo>
                    <a:pt x="77" y="9"/>
                  </a:lnTo>
                  <a:lnTo>
                    <a:pt x="65" y="13"/>
                  </a:lnTo>
                  <a:lnTo>
                    <a:pt x="54" y="20"/>
                  </a:lnTo>
                  <a:lnTo>
                    <a:pt x="44" y="26"/>
                  </a:lnTo>
                  <a:lnTo>
                    <a:pt x="37" y="36"/>
                  </a:lnTo>
                  <a:lnTo>
                    <a:pt x="27" y="45"/>
                  </a:lnTo>
                  <a:lnTo>
                    <a:pt x="21" y="55"/>
                  </a:lnTo>
                  <a:lnTo>
                    <a:pt x="14" y="64"/>
                  </a:lnTo>
                  <a:lnTo>
                    <a:pt x="8" y="78"/>
                  </a:lnTo>
                  <a:lnTo>
                    <a:pt x="4" y="87"/>
                  </a:lnTo>
                  <a:lnTo>
                    <a:pt x="2" y="100"/>
                  </a:lnTo>
                  <a:lnTo>
                    <a:pt x="0" y="114"/>
                  </a:lnTo>
                  <a:lnTo>
                    <a:pt x="0" y="127"/>
                  </a:lnTo>
                  <a:lnTo>
                    <a:pt x="0" y="138"/>
                  </a:lnTo>
                  <a:lnTo>
                    <a:pt x="2" y="152"/>
                  </a:lnTo>
                  <a:lnTo>
                    <a:pt x="4" y="163"/>
                  </a:lnTo>
                  <a:lnTo>
                    <a:pt x="8" y="176"/>
                  </a:lnTo>
                  <a:lnTo>
                    <a:pt x="14" y="186"/>
                  </a:lnTo>
                  <a:lnTo>
                    <a:pt x="21" y="197"/>
                  </a:lnTo>
                  <a:lnTo>
                    <a:pt x="27" y="207"/>
                  </a:lnTo>
                  <a:lnTo>
                    <a:pt x="37" y="216"/>
                  </a:lnTo>
                  <a:lnTo>
                    <a:pt x="44" y="222"/>
                  </a:lnTo>
                  <a:lnTo>
                    <a:pt x="54" y="230"/>
                  </a:lnTo>
                  <a:lnTo>
                    <a:pt x="65" y="237"/>
                  </a:lnTo>
                  <a:lnTo>
                    <a:pt x="77" y="243"/>
                  </a:lnTo>
                  <a:lnTo>
                    <a:pt x="86" y="247"/>
                  </a:lnTo>
                  <a:lnTo>
                    <a:pt x="99" y="251"/>
                  </a:lnTo>
                  <a:lnTo>
                    <a:pt x="111" y="252"/>
                  </a:lnTo>
                  <a:lnTo>
                    <a:pt x="126" y="252"/>
                  </a:lnTo>
                  <a:lnTo>
                    <a:pt x="126" y="252"/>
                  </a:lnTo>
                  <a:close/>
                </a:path>
              </a:pathLst>
            </a:custGeom>
            <a:solidFill>
              <a:srgbClr val="CCCCCC"/>
            </a:solidFill>
            <a:ln w="9525">
              <a:noFill/>
              <a:round/>
              <a:headEnd/>
              <a:tailEnd/>
            </a:ln>
          </p:spPr>
          <p:txBody>
            <a:bodyPr>
              <a:prstTxWarp prst="textNoShape">
                <a:avLst/>
              </a:prstTxWarp>
            </a:bodyPr>
            <a:lstStyle/>
            <a:p>
              <a:endParaRPr lang="es-MX"/>
            </a:p>
          </p:txBody>
        </p:sp>
        <p:sp>
          <p:nvSpPr>
            <p:cNvPr id="132120" name="Freeform 24"/>
            <p:cNvSpPr>
              <a:spLocks/>
            </p:cNvSpPr>
            <p:nvPr/>
          </p:nvSpPr>
          <p:spPr bwMode="auto">
            <a:xfrm>
              <a:off x="2463" y="1911"/>
              <a:ext cx="622" cy="575"/>
            </a:xfrm>
            <a:custGeom>
              <a:avLst/>
              <a:gdLst/>
              <a:ahLst/>
              <a:cxnLst>
                <a:cxn ang="0">
                  <a:pos x="1082" y="0"/>
                </a:cxn>
                <a:cxn ang="0">
                  <a:pos x="1107" y="0"/>
                </a:cxn>
                <a:cxn ang="0">
                  <a:pos x="1151" y="4"/>
                </a:cxn>
                <a:cxn ang="0">
                  <a:pos x="1198" y="21"/>
                </a:cxn>
                <a:cxn ang="0">
                  <a:pos x="1234" y="59"/>
                </a:cxn>
                <a:cxn ang="0">
                  <a:pos x="1244" y="125"/>
                </a:cxn>
                <a:cxn ang="0">
                  <a:pos x="641" y="667"/>
                </a:cxn>
                <a:cxn ang="0">
                  <a:pos x="675" y="660"/>
                </a:cxn>
                <a:cxn ang="0">
                  <a:pos x="715" y="663"/>
                </a:cxn>
                <a:cxn ang="0">
                  <a:pos x="751" y="686"/>
                </a:cxn>
                <a:cxn ang="0">
                  <a:pos x="766" y="739"/>
                </a:cxn>
                <a:cxn ang="0">
                  <a:pos x="766" y="810"/>
                </a:cxn>
                <a:cxn ang="0">
                  <a:pos x="791" y="840"/>
                </a:cxn>
                <a:cxn ang="0">
                  <a:pos x="835" y="840"/>
                </a:cxn>
                <a:cxn ang="0">
                  <a:pos x="884" y="825"/>
                </a:cxn>
                <a:cxn ang="0">
                  <a:pos x="934" y="813"/>
                </a:cxn>
                <a:cxn ang="0">
                  <a:pos x="974" y="819"/>
                </a:cxn>
                <a:cxn ang="0">
                  <a:pos x="1023" y="844"/>
                </a:cxn>
                <a:cxn ang="0">
                  <a:pos x="1082" y="874"/>
                </a:cxn>
                <a:cxn ang="0">
                  <a:pos x="1139" y="907"/>
                </a:cxn>
                <a:cxn ang="0">
                  <a:pos x="1181" y="929"/>
                </a:cxn>
                <a:cxn ang="0">
                  <a:pos x="1198" y="943"/>
                </a:cxn>
                <a:cxn ang="0">
                  <a:pos x="979" y="1142"/>
                </a:cxn>
                <a:cxn ang="0">
                  <a:pos x="943" y="1118"/>
                </a:cxn>
                <a:cxn ang="0">
                  <a:pos x="896" y="1087"/>
                </a:cxn>
                <a:cxn ang="0">
                  <a:pos x="839" y="1066"/>
                </a:cxn>
                <a:cxn ang="0">
                  <a:pos x="795" y="1076"/>
                </a:cxn>
                <a:cxn ang="0">
                  <a:pos x="770" y="1102"/>
                </a:cxn>
                <a:cxn ang="0">
                  <a:pos x="747" y="1097"/>
                </a:cxn>
                <a:cxn ang="0">
                  <a:pos x="787" y="1042"/>
                </a:cxn>
                <a:cxn ang="0">
                  <a:pos x="835" y="1024"/>
                </a:cxn>
                <a:cxn ang="0">
                  <a:pos x="888" y="1028"/>
                </a:cxn>
                <a:cxn ang="0">
                  <a:pos x="938" y="1051"/>
                </a:cxn>
                <a:cxn ang="0">
                  <a:pos x="978" y="1080"/>
                </a:cxn>
                <a:cxn ang="0">
                  <a:pos x="997" y="1083"/>
                </a:cxn>
                <a:cxn ang="0">
                  <a:pos x="1021" y="1057"/>
                </a:cxn>
                <a:cxn ang="0">
                  <a:pos x="1057" y="1017"/>
                </a:cxn>
                <a:cxn ang="0">
                  <a:pos x="1090" y="977"/>
                </a:cxn>
                <a:cxn ang="0">
                  <a:pos x="1116" y="948"/>
                </a:cxn>
                <a:cxn ang="0">
                  <a:pos x="943" y="857"/>
                </a:cxn>
                <a:cxn ang="0">
                  <a:pos x="932" y="861"/>
                </a:cxn>
                <a:cxn ang="0">
                  <a:pos x="903" y="869"/>
                </a:cxn>
                <a:cxn ang="0">
                  <a:pos x="865" y="878"/>
                </a:cxn>
                <a:cxn ang="0">
                  <a:pos x="822" y="882"/>
                </a:cxn>
                <a:cxn ang="0">
                  <a:pos x="778" y="871"/>
                </a:cxn>
                <a:cxn ang="0">
                  <a:pos x="744" y="844"/>
                </a:cxn>
                <a:cxn ang="0">
                  <a:pos x="727" y="812"/>
                </a:cxn>
                <a:cxn ang="0">
                  <a:pos x="723" y="781"/>
                </a:cxn>
                <a:cxn ang="0">
                  <a:pos x="727" y="751"/>
                </a:cxn>
                <a:cxn ang="0">
                  <a:pos x="732" y="734"/>
                </a:cxn>
                <a:cxn ang="0">
                  <a:pos x="734" y="728"/>
                </a:cxn>
                <a:cxn ang="0">
                  <a:pos x="715" y="701"/>
                </a:cxn>
                <a:cxn ang="0">
                  <a:pos x="690" y="690"/>
                </a:cxn>
                <a:cxn ang="0">
                  <a:pos x="654" y="692"/>
                </a:cxn>
                <a:cxn ang="0">
                  <a:pos x="574" y="667"/>
                </a:cxn>
                <a:cxn ang="0">
                  <a:pos x="631" y="616"/>
                </a:cxn>
                <a:cxn ang="0">
                  <a:pos x="772" y="492"/>
                </a:cxn>
                <a:cxn ang="0">
                  <a:pos x="947" y="336"/>
                </a:cxn>
                <a:cxn ang="0">
                  <a:pos x="1105" y="198"/>
                </a:cxn>
                <a:cxn ang="0">
                  <a:pos x="1194" y="116"/>
                </a:cxn>
                <a:cxn ang="0">
                  <a:pos x="38" y="948"/>
                </a:cxn>
              </a:cxnLst>
              <a:rect l="0" t="0" r="r" b="b"/>
              <a:pathLst>
                <a:path w="1244" h="1150">
                  <a:moveTo>
                    <a:pt x="0" y="912"/>
                  </a:moveTo>
                  <a:lnTo>
                    <a:pt x="1080" y="2"/>
                  </a:lnTo>
                  <a:lnTo>
                    <a:pt x="1082" y="0"/>
                  </a:lnTo>
                  <a:lnTo>
                    <a:pt x="1088" y="0"/>
                  </a:lnTo>
                  <a:lnTo>
                    <a:pt x="1095" y="0"/>
                  </a:lnTo>
                  <a:lnTo>
                    <a:pt x="1107" y="0"/>
                  </a:lnTo>
                  <a:lnTo>
                    <a:pt x="1120" y="0"/>
                  </a:lnTo>
                  <a:lnTo>
                    <a:pt x="1135" y="2"/>
                  </a:lnTo>
                  <a:lnTo>
                    <a:pt x="1151" y="4"/>
                  </a:lnTo>
                  <a:lnTo>
                    <a:pt x="1168" y="9"/>
                  </a:lnTo>
                  <a:lnTo>
                    <a:pt x="1183" y="13"/>
                  </a:lnTo>
                  <a:lnTo>
                    <a:pt x="1198" y="21"/>
                  </a:lnTo>
                  <a:lnTo>
                    <a:pt x="1211" y="30"/>
                  </a:lnTo>
                  <a:lnTo>
                    <a:pt x="1225" y="44"/>
                  </a:lnTo>
                  <a:lnTo>
                    <a:pt x="1234" y="59"/>
                  </a:lnTo>
                  <a:lnTo>
                    <a:pt x="1240" y="76"/>
                  </a:lnTo>
                  <a:lnTo>
                    <a:pt x="1244" y="99"/>
                  </a:lnTo>
                  <a:lnTo>
                    <a:pt x="1244" y="125"/>
                  </a:lnTo>
                  <a:lnTo>
                    <a:pt x="630" y="671"/>
                  </a:lnTo>
                  <a:lnTo>
                    <a:pt x="635" y="669"/>
                  </a:lnTo>
                  <a:lnTo>
                    <a:pt x="641" y="667"/>
                  </a:lnTo>
                  <a:lnTo>
                    <a:pt x="650" y="665"/>
                  </a:lnTo>
                  <a:lnTo>
                    <a:pt x="662" y="661"/>
                  </a:lnTo>
                  <a:lnTo>
                    <a:pt x="675" y="660"/>
                  </a:lnTo>
                  <a:lnTo>
                    <a:pt x="688" y="660"/>
                  </a:lnTo>
                  <a:lnTo>
                    <a:pt x="704" y="661"/>
                  </a:lnTo>
                  <a:lnTo>
                    <a:pt x="715" y="663"/>
                  </a:lnTo>
                  <a:lnTo>
                    <a:pt x="728" y="669"/>
                  </a:lnTo>
                  <a:lnTo>
                    <a:pt x="740" y="677"/>
                  </a:lnTo>
                  <a:lnTo>
                    <a:pt x="751" y="686"/>
                  </a:lnTo>
                  <a:lnTo>
                    <a:pt x="759" y="699"/>
                  </a:lnTo>
                  <a:lnTo>
                    <a:pt x="765" y="717"/>
                  </a:lnTo>
                  <a:lnTo>
                    <a:pt x="766" y="739"/>
                  </a:lnTo>
                  <a:lnTo>
                    <a:pt x="766" y="764"/>
                  </a:lnTo>
                  <a:lnTo>
                    <a:pt x="765" y="791"/>
                  </a:lnTo>
                  <a:lnTo>
                    <a:pt x="766" y="810"/>
                  </a:lnTo>
                  <a:lnTo>
                    <a:pt x="772" y="823"/>
                  </a:lnTo>
                  <a:lnTo>
                    <a:pt x="782" y="834"/>
                  </a:lnTo>
                  <a:lnTo>
                    <a:pt x="791" y="840"/>
                  </a:lnTo>
                  <a:lnTo>
                    <a:pt x="804" y="842"/>
                  </a:lnTo>
                  <a:lnTo>
                    <a:pt x="818" y="842"/>
                  </a:lnTo>
                  <a:lnTo>
                    <a:pt x="835" y="840"/>
                  </a:lnTo>
                  <a:lnTo>
                    <a:pt x="850" y="836"/>
                  </a:lnTo>
                  <a:lnTo>
                    <a:pt x="867" y="831"/>
                  </a:lnTo>
                  <a:lnTo>
                    <a:pt x="884" y="825"/>
                  </a:lnTo>
                  <a:lnTo>
                    <a:pt x="901" y="821"/>
                  </a:lnTo>
                  <a:lnTo>
                    <a:pt x="917" y="815"/>
                  </a:lnTo>
                  <a:lnTo>
                    <a:pt x="934" y="813"/>
                  </a:lnTo>
                  <a:lnTo>
                    <a:pt x="949" y="813"/>
                  </a:lnTo>
                  <a:lnTo>
                    <a:pt x="962" y="815"/>
                  </a:lnTo>
                  <a:lnTo>
                    <a:pt x="974" y="819"/>
                  </a:lnTo>
                  <a:lnTo>
                    <a:pt x="989" y="827"/>
                  </a:lnTo>
                  <a:lnTo>
                    <a:pt x="1004" y="834"/>
                  </a:lnTo>
                  <a:lnTo>
                    <a:pt x="1023" y="844"/>
                  </a:lnTo>
                  <a:lnTo>
                    <a:pt x="1042" y="853"/>
                  </a:lnTo>
                  <a:lnTo>
                    <a:pt x="1063" y="863"/>
                  </a:lnTo>
                  <a:lnTo>
                    <a:pt x="1082" y="874"/>
                  </a:lnTo>
                  <a:lnTo>
                    <a:pt x="1101" y="886"/>
                  </a:lnTo>
                  <a:lnTo>
                    <a:pt x="1120" y="895"/>
                  </a:lnTo>
                  <a:lnTo>
                    <a:pt x="1139" y="907"/>
                  </a:lnTo>
                  <a:lnTo>
                    <a:pt x="1154" y="914"/>
                  </a:lnTo>
                  <a:lnTo>
                    <a:pt x="1170" y="924"/>
                  </a:lnTo>
                  <a:lnTo>
                    <a:pt x="1181" y="929"/>
                  </a:lnTo>
                  <a:lnTo>
                    <a:pt x="1190" y="937"/>
                  </a:lnTo>
                  <a:lnTo>
                    <a:pt x="1194" y="941"/>
                  </a:lnTo>
                  <a:lnTo>
                    <a:pt x="1198" y="943"/>
                  </a:lnTo>
                  <a:lnTo>
                    <a:pt x="989" y="1150"/>
                  </a:lnTo>
                  <a:lnTo>
                    <a:pt x="985" y="1148"/>
                  </a:lnTo>
                  <a:lnTo>
                    <a:pt x="979" y="1142"/>
                  </a:lnTo>
                  <a:lnTo>
                    <a:pt x="970" y="1137"/>
                  </a:lnTo>
                  <a:lnTo>
                    <a:pt x="960" y="1127"/>
                  </a:lnTo>
                  <a:lnTo>
                    <a:pt x="943" y="1118"/>
                  </a:lnTo>
                  <a:lnTo>
                    <a:pt x="930" y="1106"/>
                  </a:lnTo>
                  <a:lnTo>
                    <a:pt x="911" y="1097"/>
                  </a:lnTo>
                  <a:lnTo>
                    <a:pt x="896" y="1087"/>
                  </a:lnTo>
                  <a:lnTo>
                    <a:pt x="877" y="1078"/>
                  </a:lnTo>
                  <a:lnTo>
                    <a:pt x="858" y="1070"/>
                  </a:lnTo>
                  <a:lnTo>
                    <a:pt x="839" y="1066"/>
                  </a:lnTo>
                  <a:lnTo>
                    <a:pt x="823" y="1066"/>
                  </a:lnTo>
                  <a:lnTo>
                    <a:pt x="806" y="1068"/>
                  </a:lnTo>
                  <a:lnTo>
                    <a:pt x="795" y="1076"/>
                  </a:lnTo>
                  <a:lnTo>
                    <a:pt x="784" y="1089"/>
                  </a:lnTo>
                  <a:lnTo>
                    <a:pt x="774" y="1108"/>
                  </a:lnTo>
                  <a:lnTo>
                    <a:pt x="770" y="1102"/>
                  </a:lnTo>
                  <a:lnTo>
                    <a:pt x="761" y="1099"/>
                  </a:lnTo>
                  <a:lnTo>
                    <a:pt x="751" y="1095"/>
                  </a:lnTo>
                  <a:lnTo>
                    <a:pt x="747" y="1097"/>
                  </a:lnTo>
                  <a:lnTo>
                    <a:pt x="761" y="1072"/>
                  </a:lnTo>
                  <a:lnTo>
                    <a:pt x="772" y="1057"/>
                  </a:lnTo>
                  <a:lnTo>
                    <a:pt x="787" y="1042"/>
                  </a:lnTo>
                  <a:lnTo>
                    <a:pt x="803" y="1032"/>
                  </a:lnTo>
                  <a:lnTo>
                    <a:pt x="818" y="1026"/>
                  </a:lnTo>
                  <a:lnTo>
                    <a:pt x="835" y="1024"/>
                  </a:lnTo>
                  <a:lnTo>
                    <a:pt x="854" y="1023"/>
                  </a:lnTo>
                  <a:lnTo>
                    <a:pt x="871" y="1026"/>
                  </a:lnTo>
                  <a:lnTo>
                    <a:pt x="888" y="1028"/>
                  </a:lnTo>
                  <a:lnTo>
                    <a:pt x="903" y="1036"/>
                  </a:lnTo>
                  <a:lnTo>
                    <a:pt x="920" y="1042"/>
                  </a:lnTo>
                  <a:lnTo>
                    <a:pt x="938" y="1051"/>
                  </a:lnTo>
                  <a:lnTo>
                    <a:pt x="951" y="1061"/>
                  </a:lnTo>
                  <a:lnTo>
                    <a:pt x="966" y="1070"/>
                  </a:lnTo>
                  <a:lnTo>
                    <a:pt x="978" y="1080"/>
                  </a:lnTo>
                  <a:lnTo>
                    <a:pt x="991" y="1089"/>
                  </a:lnTo>
                  <a:lnTo>
                    <a:pt x="991" y="1087"/>
                  </a:lnTo>
                  <a:lnTo>
                    <a:pt x="997" y="1083"/>
                  </a:lnTo>
                  <a:lnTo>
                    <a:pt x="1002" y="1076"/>
                  </a:lnTo>
                  <a:lnTo>
                    <a:pt x="1012" y="1068"/>
                  </a:lnTo>
                  <a:lnTo>
                    <a:pt x="1021" y="1057"/>
                  </a:lnTo>
                  <a:lnTo>
                    <a:pt x="1033" y="1044"/>
                  </a:lnTo>
                  <a:lnTo>
                    <a:pt x="1044" y="1030"/>
                  </a:lnTo>
                  <a:lnTo>
                    <a:pt x="1057" y="1017"/>
                  </a:lnTo>
                  <a:lnTo>
                    <a:pt x="1069" y="1004"/>
                  </a:lnTo>
                  <a:lnTo>
                    <a:pt x="1080" y="990"/>
                  </a:lnTo>
                  <a:lnTo>
                    <a:pt x="1090" y="977"/>
                  </a:lnTo>
                  <a:lnTo>
                    <a:pt x="1101" y="966"/>
                  </a:lnTo>
                  <a:lnTo>
                    <a:pt x="1109" y="956"/>
                  </a:lnTo>
                  <a:lnTo>
                    <a:pt x="1116" y="948"/>
                  </a:lnTo>
                  <a:lnTo>
                    <a:pt x="1120" y="945"/>
                  </a:lnTo>
                  <a:lnTo>
                    <a:pt x="1122" y="945"/>
                  </a:lnTo>
                  <a:lnTo>
                    <a:pt x="943" y="857"/>
                  </a:lnTo>
                  <a:lnTo>
                    <a:pt x="941" y="857"/>
                  </a:lnTo>
                  <a:lnTo>
                    <a:pt x="938" y="857"/>
                  </a:lnTo>
                  <a:lnTo>
                    <a:pt x="932" y="861"/>
                  </a:lnTo>
                  <a:lnTo>
                    <a:pt x="924" y="863"/>
                  </a:lnTo>
                  <a:lnTo>
                    <a:pt x="913" y="867"/>
                  </a:lnTo>
                  <a:lnTo>
                    <a:pt x="903" y="869"/>
                  </a:lnTo>
                  <a:lnTo>
                    <a:pt x="890" y="872"/>
                  </a:lnTo>
                  <a:lnTo>
                    <a:pt x="879" y="876"/>
                  </a:lnTo>
                  <a:lnTo>
                    <a:pt x="865" y="878"/>
                  </a:lnTo>
                  <a:lnTo>
                    <a:pt x="850" y="880"/>
                  </a:lnTo>
                  <a:lnTo>
                    <a:pt x="837" y="880"/>
                  </a:lnTo>
                  <a:lnTo>
                    <a:pt x="822" y="882"/>
                  </a:lnTo>
                  <a:lnTo>
                    <a:pt x="806" y="880"/>
                  </a:lnTo>
                  <a:lnTo>
                    <a:pt x="791" y="876"/>
                  </a:lnTo>
                  <a:lnTo>
                    <a:pt x="778" y="871"/>
                  </a:lnTo>
                  <a:lnTo>
                    <a:pt x="765" y="865"/>
                  </a:lnTo>
                  <a:lnTo>
                    <a:pt x="753" y="853"/>
                  </a:lnTo>
                  <a:lnTo>
                    <a:pt x="744" y="844"/>
                  </a:lnTo>
                  <a:lnTo>
                    <a:pt x="736" y="834"/>
                  </a:lnTo>
                  <a:lnTo>
                    <a:pt x="730" y="823"/>
                  </a:lnTo>
                  <a:lnTo>
                    <a:pt x="727" y="812"/>
                  </a:lnTo>
                  <a:lnTo>
                    <a:pt x="723" y="802"/>
                  </a:lnTo>
                  <a:lnTo>
                    <a:pt x="723" y="791"/>
                  </a:lnTo>
                  <a:lnTo>
                    <a:pt x="723" y="781"/>
                  </a:lnTo>
                  <a:lnTo>
                    <a:pt x="723" y="770"/>
                  </a:lnTo>
                  <a:lnTo>
                    <a:pt x="725" y="760"/>
                  </a:lnTo>
                  <a:lnTo>
                    <a:pt x="727" y="751"/>
                  </a:lnTo>
                  <a:lnTo>
                    <a:pt x="728" y="745"/>
                  </a:lnTo>
                  <a:lnTo>
                    <a:pt x="730" y="739"/>
                  </a:lnTo>
                  <a:lnTo>
                    <a:pt x="732" y="734"/>
                  </a:lnTo>
                  <a:lnTo>
                    <a:pt x="734" y="732"/>
                  </a:lnTo>
                  <a:lnTo>
                    <a:pt x="734" y="732"/>
                  </a:lnTo>
                  <a:lnTo>
                    <a:pt x="734" y="728"/>
                  </a:lnTo>
                  <a:lnTo>
                    <a:pt x="730" y="720"/>
                  </a:lnTo>
                  <a:lnTo>
                    <a:pt x="725" y="711"/>
                  </a:lnTo>
                  <a:lnTo>
                    <a:pt x="715" y="701"/>
                  </a:lnTo>
                  <a:lnTo>
                    <a:pt x="708" y="698"/>
                  </a:lnTo>
                  <a:lnTo>
                    <a:pt x="700" y="694"/>
                  </a:lnTo>
                  <a:lnTo>
                    <a:pt x="690" y="690"/>
                  </a:lnTo>
                  <a:lnTo>
                    <a:pt x="681" y="690"/>
                  </a:lnTo>
                  <a:lnTo>
                    <a:pt x="668" y="690"/>
                  </a:lnTo>
                  <a:lnTo>
                    <a:pt x="654" y="692"/>
                  </a:lnTo>
                  <a:lnTo>
                    <a:pt x="639" y="698"/>
                  </a:lnTo>
                  <a:lnTo>
                    <a:pt x="622" y="705"/>
                  </a:lnTo>
                  <a:lnTo>
                    <a:pt x="574" y="667"/>
                  </a:lnTo>
                  <a:lnTo>
                    <a:pt x="580" y="660"/>
                  </a:lnTo>
                  <a:lnTo>
                    <a:pt x="599" y="642"/>
                  </a:lnTo>
                  <a:lnTo>
                    <a:pt x="631" y="616"/>
                  </a:lnTo>
                  <a:lnTo>
                    <a:pt x="671" y="582"/>
                  </a:lnTo>
                  <a:lnTo>
                    <a:pt x="719" y="538"/>
                  </a:lnTo>
                  <a:lnTo>
                    <a:pt x="772" y="492"/>
                  </a:lnTo>
                  <a:lnTo>
                    <a:pt x="829" y="441"/>
                  </a:lnTo>
                  <a:lnTo>
                    <a:pt x="888" y="390"/>
                  </a:lnTo>
                  <a:lnTo>
                    <a:pt x="947" y="336"/>
                  </a:lnTo>
                  <a:lnTo>
                    <a:pt x="1004" y="287"/>
                  </a:lnTo>
                  <a:lnTo>
                    <a:pt x="1055" y="239"/>
                  </a:lnTo>
                  <a:lnTo>
                    <a:pt x="1105" y="198"/>
                  </a:lnTo>
                  <a:lnTo>
                    <a:pt x="1145" y="161"/>
                  </a:lnTo>
                  <a:lnTo>
                    <a:pt x="1175" y="135"/>
                  </a:lnTo>
                  <a:lnTo>
                    <a:pt x="1194" y="116"/>
                  </a:lnTo>
                  <a:lnTo>
                    <a:pt x="1202" y="110"/>
                  </a:lnTo>
                  <a:lnTo>
                    <a:pt x="1071" y="55"/>
                  </a:lnTo>
                  <a:lnTo>
                    <a:pt x="38" y="948"/>
                  </a:lnTo>
                  <a:lnTo>
                    <a:pt x="0" y="912"/>
                  </a:lnTo>
                  <a:lnTo>
                    <a:pt x="0" y="912"/>
                  </a:lnTo>
                  <a:close/>
                </a:path>
              </a:pathLst>
            </a:custGeom>
            <a:solidFill>
              <a:srgbClr val="000000"/>
            </a:solidFill>
            <a:ln w="9525">
              <a:noFill/>
              <a:round/>
              <a:headEnd/>
              <a:tailEnd/>
            </a:ln>
          </p:spPr>
          <p:txBody>
            <a:bodyPr>
              <a:prstTxWarp prst="textNoShape">
                <a:avLst/>
              </a:prstTxWarp>
            </a:bodyPr>
            <a:lstStyle/>
            <a:p>
              <a:endParaRPr lang="es-MX"/>
            </a:p>
          </p:txBody>
        </p:sp>
        <p:sp>
          <p:nvSpPr>
            <p:cNvPr id="132121" name="Freeform 25"/>
            <p:cNvSpPr>
              <a:spLocks/>
            </p:cNvSpPr>
            <p:nvPr/>
          </p:nvSpPr>
          <p:spPr bwMode="auto">
            <a:xfrm>
              <a:off x="2375" y="2385"/>
              <a:ext cx="507" cy="317"/>
            </a:xfrm>
            <a:custGeom>
              <a:avLst/>
              <a:gdLst/>
              <a:ahLst/>
              <a:cxnLst>
                <a:cxn ang="0">
                  <a:pos x="168" y="31"/>
                </a:cxn>
                <a:cxn ang="0">
                  <a:pos x="143" y="40"/>
                </a:cxn>
                <a:cxn ang="0">
                  <a:pos x="116" y="57"/>
                </a:cxn>
                <a:cxn ang="0">
                  <a:pos x="312" y="287"/>
                </a:cxn>
                <a:cxn ang="0">
                  <a:pos x="348" y="267"/>
                </a:cxn>
                <a:cxn ang="0">
                  <a:pos x="384" y="242"/>
                </a:cxn>
                <a:cxn ang="0">
                  <a:pos x="417" y="210"/>
                </a:cxn>
                <a:cxn ang="0">
                  <a:pos x="447" y="172"/>
                </a:cxn>
                <a:cxn ang="0">
                  <a:pos x="580" y="297"/>
                </a:cxn>
                <a:cxn ang="0">
                  <a:pos x="565" y="329"/>
                </a:cxn>
                <a:cxn ang="0">
                  <a:pos x="563" y="384"/>
                </a:cxn>
                <a:cxn ang="0">
                  <a:pos x="599" y="459"/>
                </a:cxn>
                <a:cxn ang="0">
                  <a:pos x="677" y="535"/>
                </a:cxn>
                <a:cxn ang="0">
                  <a:pos x="753" y="578"/>
                </a:cxn>
                <a:cxn ang="0">
                  <a:pos x="814" y="595"/>
                </a:cxn>
                <a:cxn ang="0">
                  <a:pos x="845" y="601"/>
                </a:cxn>
                <a:cxn ang="0">
                  <a:pos x="957" y="422"/>
                </a:cxn>
                <a:cxn ang="0">
                  <a:pos x="907" y="400"/>
                </a:cxn>
                <a:cxn ang="0">
                  <a:pos x="843" y="356"/>
                </a:cxn>
                <a:cxn ang="0">
                  <a:pos x="803" y="282"/>
                </a:cxn>
                <a:cxn ang="0">
                  <a:pos x="814" y="189"/>
                </a:cxn>
                <a:cxn ang="0">
                  <a:pos x="848" y="128"/>
                </a:cxn>
                <a:cxn ang="0">
                  <a:pos x="885" y="97"/>
                </a:cxn>
                <a:cxn ang="0">
                  <a:pos x="909" y="86"/>
                </a:cxn>
                <a:cxn ang="0">
                  <a:pos x="938" y="103"/>
                </a:cxn>
                <a:cxn ang="0">
                  <a:pos x="915" y="118"/>
                </a:cxn>
                <a:cxn ang="0">
                  <a:pos x="879" y="154"/>
                </a:cxn>
                <a:cxn ang="0">
                  <a:pos x="846" y="210"/>
                </a:cxn>
                <a:cxn ang="0">
                  <a:pos x="839" y="282"/>
                </a:cxn>
                <a:cxn ang="0">
                  <a:pos x="877" y="339"/>
                </a:cxn>
                <a:cxn ang="0">
                  <a:pos x="942" y="375"/>
                </a:cxn>
                <a:cxn ang="0">
                  <a:pos x="997" y="392"/>
                </a:cxn>
                <a:cxn ang="0">
                  <a:pos x="867" y="633"/>
                </a:cxn>
                <a:cxn ang="0">
                  <a:pos x="839" y="633"/>
                </a:cxn>
                <a:cxn ang="0">
                  <a:pos x="772" y="624"/>
                </a:cxn>
                <a:cxn ang="0">
                  <a:pos x="683" y="586"/>
                </a:cxn>
                <a:cxn ang="0">
                  <a:pos x="594" y="506"/>
                </a:cxn>
                <a:cxn ang="0">
                  <a:pos x="537" y="411"/>
                </a:cxn>
                <a:cxn ang="0">
                  <a:pos x="525" y="346"/>
                </a:cxn>
                <a:cxn ang="0">
                  <a:pos x="533" y="308"/>
                </a:cxn>
                <a:cxn ang="0">
                  <a:pos x="542" y="297"/>
                </a:cxn>
                <a:cxn ang="0">
                  <a:pos x="430" y="253"/>
                </a:cxn>
                <a:cxn ang="0">
                  <a:pos x="320" y="324"/>
                </a:cxn>
                <a:cxn ang="0">
                  <a:pos x="175" y="364"/>
                </a:cxn>
                <a:cxn ang="0">
                  <a:pos x="38" y="287"/>
                </a:cxn>
                <a:cxn ang="0">
                  <a:pos x="0" y="200"/>
                </a:cxn>
                <a:cxn ang="0">
                  <a:pos x="12" y="134"/>
                </a:cxn>
                <a:cxn ang="0">
                  <a:pos x="50" y="69"/>
                </a:cxn>
                <a:cxn ang="0">
                  <a:pos x="114" y="12"/>
                </a:cxn>
              </a:cxnLst>
              <a:rect l="0" t="0" r="r" b="b"/>
              <a:pathLst>
                <a:path w="1016" h="633">
                  <a:moveTo>
                    <a:pt x="181" y="31"/>
                  </a:moveTo>
                  <a:lnTo>
                    <a:pt x="177" y="31"/>
                  </a:lnTo>
                  <a:lnTo>
                    <a:pt x="171" y="31"/>
                  </a:lnTo>
                  <a:lnTo>
                    <a:pt x="168" y="31"/>
                  </a:lnTo>
                  <a:lnTo>
                    <a:pt x="162" y="33"/>
                  </a:lnTo>
                  <a:lnTo>
                    <a:pt x="156" y="35"/>
                  </a:lnTo>
                  <a:lnTo>
                    <a:pt x="151" y="38"/>
                  </a:lnTo>
                  <a:lnTo>
                    <a:pt x="143" y="40"/>
                  </a:lnTo>
                  <a:lnTo>
                    <a:pt x="137" y="42"/>
                  </a:lnTo>
                  <a:lnTo>
                    <a:pt x="130" y="46"/>
                  </a:lnTo>
                  <a:lnTo>
                    <a:pt x="124" y="52"/>
                  </a:lnTo>
                  <a:lnTo>
                    <a:pt x="116" y="57"/>
                  </a:lnTo>
                  <a:lnTo>
                    <a:pt x="111" y="65"/>
                  </a:lnTo>
                  <a:lnTo>
                    <a:pt x="105" y="73"/>
                  </a:lnTo>
                  <a:lnTo>
                    <a:pt x="97" y="82"/>
                  </a:lnTo>
                  <a:lnTo>
                    <a:pt x="312" y="287"/>
                  </a:lnTo>
                  <a:lnTo>
                    <a:pt x="320" y="284"/>
                  </a:lnTo>
                  <a:lnTo>
                    <a:pt x="329" y="278"/>
                  </a:lnTo>
                  <a:lnTo>
                    <a:pt x="339" y="272"/>
                  </a:lnTo>
                  <a:lnTo>
                    <a:pt x="348" y="267"/>
                  </a:lnTo>
                  <a:lnTo>
                    <a:pt x="358" y="261"/>
                  </a:lnTo>
                  <a:lnTo>
                    <a:pt x="367" y="253"/>
                  </a:lnTo>
                  <a:lnTo>
                    <a:pt x="375" y="248"/>
                  </a:lnTo>
                  <a:lnTo>
                    <a:pt x="384" y="242"/>
                  </a:lnTo>
                  <a:lnTo>
                    <a:pt x="392" y="232"/>
                  </a:lnTo>
                  <a:lnTo>
                    <a:pt x="400" y="225"/>
                  </a:lnTo>
                  <a:lnTo>
                    <a:pt x="409" y="217"/>
                  </a:lnTo>
                  <a:lnTo>
                    <a:pt x="417" y="210"/>
                  </a:lnTo>
                  <a:lnTo>
                    <a:pt x="424" y="200"/>
                  </a:lnTo>
                  <a:lnTo>
                    <a:pt x="432" y="191"/>
                  </a:lnTo>
                  <a:lnTo>
                    <a:pt x="440" y="181"/>
                  </a:lnTo>
                  <a:lnTo>
                    <a:pt x="447" y="172"/>
                  </a:lnTo>
                  <a:lnTo>
                    <a:pt x="588" y="291"/>
                  </a:lnTo>
                  <a:lnTo>
                    <a:pt x="586" y="291"/>
                  </a:lnTo>
                  <a:lnTo>
                    <a:pt x="584" y="293"/>
                  </a:lnTo>
                  <a:lnTo>
                    <a:pt x="580" y="297"/>
                  </a:lnTo>
                  <a:lnTo>
                    <a:pt x="576" y="303"/>
                  </a:lnTo>
                  <a:lnTo>
                    <a:pt x="573" y="308"/>
                  </a:lnTo>
                  <a:lnTo>
                    <a:pt x="569" y="318"/>
                  </a:lnTo>
                  <a:lnTo>
                    <a:pt x="565" y="329"/>
                  </a:lnTo>
                  <a:lnTo>
                    <a:pt x="563" y="341"/>
                  </a:lnTo>
                  <a:lnTo>
                    <a:pt x="561" y="354"/>
                  </a:lnTo>
                  <a:lnTo>
                    <a:pt x="561" y="367"/>
                  </a:lnTo>
                  <a:lnTo>
                    <a:pt x="563" y="384"/>
                  </a:lnTo>
                  <a:lnTo>
                    <a:pt x="569" y="402"/>
                  </a:lnTo>
                  <a:lnTo>
                    <a:pt x="575" y="419"/>
                  </a:lnTo>
                  <a:lnTo>
                    <a:pt x="586" y="438"/>
                  </a:lnTo>
                  <a:lnTo>
                    <a:pt x="599" y="459"/>
                  </a:lnTo>
                  <a:lnTo>
                    <a:pt x="618" y="481"/>
                  </a:lnTo>
                  <a:lnTo>
                    <a:pt x="637" y="502"/>
                  </a:lnTo>
                  <a:lnTo>
                    <a:pt x="658" y="521"/>
                  </a:lnTo>
                  <a:lnTo>
                    <a:pt x="677" y="535"/>
                  </a:lnTo>
                  <a:lnTo>
                    <a:pt x="698" y="550"/>
                  </a:lnTo>
                  <a:lnTo>
                    <a:pt x="715" y="561"/>
                  </a:lnTo>
                  <a:lnTo>
                    <a:pt x="734" y="571"/>
                  </a:lnTo>
                  <a:lnTo>
                    <a:pt x="753" y="578"/>
                  </a:lnTo>
                  <a:lnTo>
                    <a:pt x="772" y="586"/>
                  </a:lnTo>
                  <a:lnTo>
                    <a:pt x="786" y="590"/>
                  </a:lnTo>
                  <a:lnTo>
                    <a:pt x="801" y="594"/>
                  </a:lnTo>
                  <a:lnTo>
                    <a:pt x="814" y="595"/>
                  </a:lnTo>
                  <a:lnTo>
                    <a:pt x="826" y="599"/>
                  </a:lnTo>
                  <a:lnTo>
                    <a:pt x="833" y="601"/>
                  </a:lnTo>
                  <a:lnTo>
                    <a:pt x="841" y="601"/>
                  </a:lnTo>
                  <a:lnTo>
                    <a:pt x="845" y="601"/>
                  </a:lnTo>
                  <a:lnTo>
                    <a:pt x="846" y="603"/>
                  </a:lnTo>
                  <a:lnTo>
                    <a:pt x="966" y="426"/>
                  </a:lnTo>
                  <a:lnTo>
                    <a:pt x="962" y="424"/>
                  </a:lnTo>
                  <a:lnTo>
                    <a:pt x="957" y="422"/>
                  </a:lnTo>
                  <a:lnTo>
                    <a:pt x="947" y="419"/>
                  </a:lnTo>
                  <a:lnTo>
                    <a:pt x="936" y="415"/>
                  </a:lnTo>
                  <a:lnTo>
                    <a:pt x="921" y="407"/>
                  </a:lnTo>
                  <a:lnTo>
                    <a:pt x="907" y="400"/>
                  </a:lnTo>
                  <a:lnTo>
                    <a:pt x="890" y="390"/>
                  </a:lnTo>
                  <a:lnTo>
                    <a:pt x="875" y="381"/>
                  </a:lnTo>
                  <a:lnTo>
                    <a:pt x="858" y="367"/>
                  </a:lnTo>
                  <a:lnTo>
                    <a:pt x="843" y="356"/>
                  </a:lnTo>
                  <a:lnTo>
                    <a:pt x="827" y="339"/>
                  </a:lnTo>
                  <a:lnTo>
                    <a:pt x="816" y="324"/>
                  </a:lnTo>
                  <a:lnTo>
                    <a:pt x="807" y="303"/>
                  </a:lnTo>
                  <a:lnTo>
                    <a:pt x="803" y="282"/>
                  </a:lnTo>
                  <a:lnTo>
                    <a:pt x="799" y="261"/>
                  </a:lnTo>
                  <a:lnTo>
                    <a:pt x="803" y="236"/>
                  </a:lnTo>
                  <a:lnTo>
                    <a:pt x="807" y="211"/>
                  </a:lnTo>
                  <a:lnTo>
                    <a:pt x="814" y="189"/>
                  </a:lnTo>
                  <a:lnTo>
                    <a:pt x="820" y="170"/>
                  </a:lnTo>
                  <a:lnTo>
                    <a:pt x="829" y="153"/>
                  </a:lnTo>
                  <a:lnTo>
                    <a:pt x="839" y="139"/>
                  </a:lnTo>
                  <a:lnTo>
                    <a:pt x="848" y="128"/>
                  </a:lnTo>
                  <a:lnTo>
                    <a:pt x="858" y="116"/>
                  </a:lnTo>
                  <a:lnTo>
                    <a:pt x="867" y="109"/>
                  </a:lnTo>
                  <a:lnTo>
                    <a:pt x="877" y="101"/>
                  </a:lnTo>
                  <a:lnTo>
                    <a:pt x="885" y="97"/>
                  </a:lnTo>
                  <a:lnTo>
                    <a:pt x="892" y="92"/>
                  </a:lnTo>
                  <a:lnTo>
                    <a:pt x="900" y="90"/>
                  </a:lnTo>
                  <a:lnTo>
                    <a:pt x="904" y="86"/>
                  </a:lnTo>
                  <a:lnTo>
                    <a:pt x="909" y="86"/>
                  </a:lnTo>
                  <a:lnTo>
                    <a:pt x="911" y="86"/>
                  </a:lnTo>
                  <a:lnTo>
                    <a:pt x="913" y="86"/>
                  </a:lnTo>
                  <a:lnTo>
                    <a:pt x="940" y="103"/>
                  </a:lnTo>
                  <a:lnTo>
                    <a:pt x="938" y="103"/>
                  </a:lnTo>
                  <a:lnTo>
                    <a:pt x="936" y="105"/>
                  </a:lnTo>
                  <a:lnTo>
                    <a:pt x="928" y="109"/>
                  </a:lnTo>
                  <a:lnTo>
                    <a:pt x="923" y="113"/>
                  </a:lnTo>
                  <a:lnTo>
                    <a:pt x="915" y="118"/>
                  </a:lnTo>
                  <a:lnTo>
                    <a:pt x="907" y="126"/>
                  </a:lnTo>
                  <a:lnTo>
                    <a:pt x="898" y="134"/>
                  </a:lnTo>
                  <a:lnTo>
                    <a:pt x="888" y="145"/>
                  </a:lnTo>
                  <a:lnTo>
                    <a:pt x="879" y="154"/>
                  </a:lnTo>
                  <a:lnTo>
                    <a:pt x="869" y="166"/>
                  </a:lnTo>
                  <a:lnTo>
                    <a:pt x="860" y="179"/>
                  </a:lnTo>
                  <a:lnTo>
                    <a:pt x="854" y="194"/>
                  </a:lnTo>
                  <a:lnTo>
                    <a:pt x="846" y="210"/>
                  </a:lnTo>
                  <a:lnTo>
                    <a:pt x="843" y="227"/>
                  </a:lnTo>
                  <a:lnTo>
                    <a:pt x="837" y="244"/>
                  </a:lnTo>
                  <a:lnTo>
                    <a:pt x="837" y="265"/>
                  </a:lnTo>
                  <a:lnTo>
                    <a:pt x="839" y="282"/>
                  </a:lnTo>
                  <a:lnTo>
                    <a:pt x="845" y="299"/>
                  </a:lnTo>
                  <a:lnTo>
                    <a:pt x="854" y="314"/>
                  </a:lnTo>
                  <a:lnTo>
                    <a:pt x="865" y="327"/>
                  </a:lnTo>
                  <a:lnTo>
                    <a:pt x="877" y="339"/>
                  </a:lnTo>
                  <a:lnTo>
                    <a:pt x="892" y="348"/>
                  </a:lnTo>
                  <a:lnTo>
                    <a:pt x="909" y="358"/>
                  </a:lnTo>
                  <a:lnTo>
                    <a:pt x="926" y="367"/>
                  </a:lnTo>
                  <a:lnTo>
                    <a:pt x="942" y="375"/>
                  </a:lnTo>
                  <a:lnTo>
                    <a:pt x="959" y="381"/>
                  </a:lnTo>
                  <a:lnTo>
                    <a:pt x="972" y="386"/>
                  </a:lnTo>
                  <a:lnTo>
                    <a:pt x="987" y="390"/>
                  </a:lnTo>
                  <a:lnTo>
                    <a:pt x="997" y="392"/>
                  </a:lnTo>
                  <a:lnTo>
                    <a:pt x="1006" y="396"/>
                  </a:lnTo>
                  <a:lnTo>
                    <a:pt x="1012" y="396"/>
                  </a:lnTo>
                  <a:lnTo>
                    <a:pt x="1016" y="398"/>
                  </a:lnTo>
                  <a:lnTo>
                    <a:pt x="867" y="633"/>
                  </a:lnTo>
                  <a:lnTo>
                    <a:pt x="865" y="633"/>
                  </a:lnTo>
                  <a:lnTo>
                    <a:pt x="860" y="633"/>
                  </a:lnTo>
                  <a:lnTo>
                    <a:pt x="850" y="633"/>
                  </a:lnTo>
                  <a:lnTo>
                    <a:pt x="839" y="633"/>
                  </a:lnTo>
                  <a:lnTo>
                    <a:pt x="826" y="632"/>
                  </a:lnTo>
                  <a:lnTo>
                    <a:pt x="808" y="632"/>
                  </a:lnTo>
                  <a:lnTo>
                    <a:pt x="791" y="628"/>
                  </a:lnTo>
                  <a:lnTo>
                    <a:pt x="772" y="624"/>
                  </a:lnTo>
                  <a:lnTo>
                    <a:pt x="751" y="616"/>
                  </a:lnTo>
                  <a:lnTo>
                    <a:pt x="729" y="611"/>
                  </a:lnTo>
                  <a:lnTo>
                    <a:pt x="706" y="599"/>
                  </a:lnTo>
                  <a:lnTo>
                    <a:pt x="683" y="586"/>
                  </a:lnTo>
                  <a:lnTo>
                    <a:pt x="660" y="571"/>
                  </a:lnTo>
                  <a:lnTo>
                    <a:pt x="637" y="554"/>
                  </a:lnTo>
                  <a:lnTo>
                    <a:pt x="614" y="531"/>
                  </a:lnTo>
                  <a:lnTo>
                    <a:pt x="594" y="506"/>
                  </a:lnTo>
                  <a:lnTo>
                    <a:pt x="573" y="479"/>
                  </a:lnTo>
                  <a:lnTo>
                    <a:pt x="557" y="455"/>
                  </a:lnTo>
                  <a:lnTo>
                    <a:pt x="544" y="432"/>
                  </a:lnTo>
                  <a:lnTo>
                    <a:pt x="537" y="411"/>
                  </a:lnTo>
                  <a:lnTo>
                    <a:pt x="529" y="392"/>
                  </a:lnTo>
                  <a:lnTo>
                    <a:pt x="525" y="375"/>
                  </a:lnTo>
                  <a:lnTo>
                    <a:pt x="523" y="360"/>
                  </a:lnTo>
                  <a:lnTo>
                    <a:pt x="525" y="346"/>
                  </a:lnTo>
                  <a:lnTo>
                    <a:pt x="525" y="335"/>
                  </a:lnTo>
                  <a:lnTo>
                    <a:pt x="527" y="326"/>
                  </a:lnTo>
                  <a:lnTo>
                    <a:pt x="529" y="316"/>
                  </a:lnTo>
                  <a:lnTo>
                    <a:pt x="533" y="308"/>
                  </a:lnTo>
                  <a:lnTo>
                    <a:pt x="537" y="303"/>
                  </a:lnTo>
                  <a:lnTo>
                    <a:pt x="538" y="299"/>
                  </a:lnTo>
                  <a:lnTo>
                    <a:pt x="542" y="297"/>
                  </a:lnTo>
                  <a:lnTo>
                    <a:pt x="542" y="297"/>
                  </a:lnTo>
                  <a:lnTo>
                    <a:pt x="462" y="229"/>
                  </a:lnTo>
                  <a:lnTo>
                    <a:pt x="457" y="230"/>
                  </a:lnTo>
                  <a:lnTo>
                    <a:pt x="447" y="240"/>
                  </a:lnTo>
                  <a:lnTo>
                    <a:pt x="430" y="253"/>
                  </a:lnTo>
                  <a:lnTo>
                    <a:pt x="409" y="268"/>
                  </a:lnTo>
                  <a:lnTo>
                    <a:pt x="383" y="287"/>
                  </a:lnTo>
                  <a:lnTo>
                    <a:pt x="354" y="307"/>
                  </a:lnTo>
                  <a:lnTo>
                    <a:pt x="320" y="324"/>
                  </a:lnTo>
                  <a:lnTo>
                    <a:pt x="287" y="341"/>
                  </a:lnTo>
                  <a:lnTo>
                    <a:pt x="249" y="352"/>
                  </a:lnTo>
                  <a:lnTo>
                    <a:pt x="213" y="362"/>
                  </a:lnTo>
                  <a:lnTo>
                    <a:pt x="175" y="364"/>
                  </a:lnTo>
                  <a:lnTo>
                    <a:pt x="139" y="360"/>
                  </a:lnTo>
                  <a:lnTo>
                    <a:pt x="101" y="346"/>
                  </a:lnTo>
                  <a:lnTo>
                    <a:pt x="69" y="324"/>
                  </a:lnTo>
                  <a:lnTo>
                    <a:pt x="38" y="287"/>
                  </a:lnTo>
                  <a:lnTo>
                    <a:pt x="12" y="244"/>
                  </a:lnTo>
                  <a:lnTo>
                    <a:pt x="6" y="230"/>
                  </a:lnTo>
                  <a:lnTo>
                    <a:pt x="2" y="215"/>
                  </a:lnTo>
                  <a:lnTo>
                    <a:pt x="0" y="200"/>
                  </a:lnTo>
                  <a:lnTo>
                    <a:pt x="2" y="185"/>
                  </a:lnTo>
                  <a:lnTo>
                    <a:pt x="2" y="168"/>
                  </a:lnTo>
                  <a:lnTo>
                    <a:pt x="6" y="151"/>
                  </a:lnTo>
                  <a:lnTo>
                    <a:pt x="12" y="134"/>
                  </a:lnTo>
                  <a:lnTo>
                    <a:pt x="21" y="118"/>
                  </a:lnTo>
                  <a:lnTo>
                    <a:pt x="29" y="101"/>
                  </a:lnTo>
                  <a:lnTo>
                    <a:pt x="38" y="84"/>
                  </a:lnTo>
                  <a:lnTo>
                    <a:pt x="50" y="69"/>
                  </a:lnTo>
                  <a:lnTo>
                    <a:pt x="65" y="54"/>
                  </a:lnTo>
                  <a:lnTo>
                    <a:pt x="80" y="38"/>
                  </a:lnTo>
                  <a:lnTo>
                    <a:pt x="97" y="25"/>
                  </a:lnTo>
                  <a:lnTo>
                    <a:pt x="114" y="12"/>
                  </a:lnTo>
                  <a:lnTo>
                    <a:pt x="135" y="0"/>
                  </a:lnTo>
                  <a:lnTo>
                    <a:pt x="181" y="31"/>
                  </a:lnTo>
                  <a:lnTo>
                    <a:pt x="181" y="31"/>
                  </a:lnTo>
                  <a:close/>
                </a:path>
              </a:pathLst>
            </a:custGeom>
            <a:solidFill>
              <a:srgbClr val="000000"/>
            </a:solidFill>
            <a:ln w="9525">
              <a:noFill/>
              <a:round/>
              <a:headEnd/>
              <a:tailEnd/>
            </a:ln>
          </p:spPr>
          <p:txBody>
            <a:bodyPr>
              <a:prstTxWarp prst="textNoShape">
                <a:avLst/>
              </a:prstTxWarp>
            </a:bodyPr>
            <a:lstStyle/>
            <a:p>
              <a:endParaRPr lang="es-MX"/>
            </a:p>
          </p:txBody>
        </p:sp>
        <p:sp>
          <p:nvSpPr>
            <p:cNvPr id="132122" name="Freeform 26"/>
            <p:cNvSpPr>
              <a:spLocks/>
            </p:cNvSpPr>
            <p:nvPr/>
          </p:nvSpPr>
          <p:spPr bwMode="auto">
            <a:xfrm>
              <a:off x="2596" y="2284"/>
              <a:ext cx="190" cy="192"/>
            </a:xfrm>
            <a:custGeom>
              <a:avLst/>
              <a:gdLst/>
              <a:ahLst/>
              <a:cxnLst>
                <a:cxn ang="0">
                  <a:pos x="0" y="260"/>
                </a:cxn>
                <a:cxn ang="0">
                  <a:pos x="276" y="0"/>
                </a:cxn>
                <a:cxn ang="0">
                  <a:pos x="278" y="0"/>
                </a:cxn>
                <a:cxn ang="0">
                  <a:pos x="284" y="6"/>
                </a:cxn>
                <a:cxn ang="0">
                  <a:pos x="293" y="15"/>
                </a:cxn>
                <a:cxn ang="0">
                  <a:pos x="307" y="27"/>
                </a:cxn>
                <a:cxn ang="0">
                  <a:pos x="318" y="42"/>
                </a:cxn>
                <a:cxn ang="0">
                  <a:pos x="331" y="59"/>
                </a:cxn>
                <a:cxn ang="0">
                  <a:pos x="345" y="80"/>
                </a:cxn>
                <a:cxn ang="0">
                  <a:pos x="360" y="103"/>
                </a:cxn>
                <a:cxn ang="0">
                  <a:pos x="369" y="126"/>
                </a:cxn>
                <a:cxn ang="0">
                  <a:pos x="377" y="152"/>
                </a:cxn>
                <a:cxn ang="0">
                  <a:pos x="381" y="179"/>
                </a:cxn>
                <a:cxn ang="0">
                  <a:pos x="381" y="207"/>
                </a:cxn>
                <a:cxn ang="0">
                  <a:pos x="375" y="236"/>
                </a:cxn>
                <a:cxn ang="0">
                  <a:pos x="364" y="266"/>
                </a:cxn>
                <a:cxn ang="0">
                  <a:pos x="345" y="297"/>
                </a:cxn>
                <a:cxn ang="0">
                  <a:pos x="320" y="327"/>
                </a:cxn>
                <a:cxn ang="0">
                  <a:pos x="287" y="354"/>
                </a:cxn>
                <a:cxn ang="0">
                  <a:pos x="257" y="369"/>
                </a:cxn>
                <a:cxn ang="0">
                  <a:pos x="227" y="380"/>
                </a:cxn>
                <a:cxn ang="0">
                  <a:pos x="198" y="384"/>
                </a:cxn>
                <a:cxn ang="0">
                  <a:pos x="171" y="382"/>
                </a:cxn>
                <a:cxn ang="0">
                  <a:pos x="145" y="376"/>
                </a:cxn>
                <a:cxn ang="0">
                  <a:pos x="120" y="365"/>
                </a:cxn>
                <a:cxn ang="0">
                  <a:pos x="97" y="354"/>
                </a:cxn>
                <a:cxn ang="0">
                  <a:pos x="75" y="338"/>
                </a:cxn>
                <a:cxn ang="0">
                  <a:pos x="57" y="323"/>
                </a:cxn>
                <a:cxn ang="0">
                  <a:pos x="40" y="308"/>
                </a:cxn>
                <a:cxn ang="0">
                  <a:pos x="27" y="293"/>
                </a:cxn>
                <a:cxn ang="0">
                  <a:pos x="14" y="279"/>
                </a:cxn>
                <a:cxn ang="0">
                  <a:pos x="6" y="270"/>
                </a:cxn>
                <a:cxn ang="0">
                  <a:pos x="0" y="262"/>
                </a:cxn>
                <a:cxn ang="0">
                  <a:pos x="0" y="260"/>
                </a:cxn>
                <a:cxn ang="0">
                  <a:pos x="0" y="260"/>
                </a:cxn>
              </a:cxnLst>
              <a:rect l="0" t="0" r="r" b="b"/>
              <a:pathLst>
                <a:path w="381" h="384">
                  <a:moveTo>
                    <a:pt x="0" y="260"/>
                  </a:moveTo>
                  <a:lnTo>
                    <a:pt x="276" y="0"/>
                  </a:lnTo>
                  <a:lnTo>
                    <a:pt x="278" y="0"/>
                  </a:lnTo>
                  <a:lnTo>
                    <a:pt x="284" y="6"/>
                  </a:lnTo>
                  <a:lnTo>
                    <a:pt x="293" y="15"/>
                  </a:lnTo>
                  <a:lnTo>
                    <a:pt x="307" y="27"/>
                  </a:lnTo>
                  <a:lnTo>
                    <a:pt x="318" y="42"/>
                  </a:lnTo>
                  <a:lnTo>
                    <a:pt x="331" y="59"/>
                  </a:lnTo>
                  <a:lnTo>
                    <a:pt x="345" y="80"/>
                  </a:lnTo>
                  <a:lnTo>
                    <a:pt x="360" y="103"/>
                  </a:lnTo>
                  <a:lnTo>
                    <a:pt x="369" y="126"/>
                  </a:lnTo>
                  <a:lnTo>
                    <a:pt x="377" y="152"/>
                  </a:lnTo>
                  <a:lnTo>
                    <a:pt x="381" y="179"/>
                  </a:lnTo>
                  <a:lnTo>
                    <a:pt x="381" y="207"/>
                  </a:lnTo>
                  <a:lnTo>
                    <a:pt x="375" y="236"/>
                  </a:lnTo>
                  <a:lnTo>
                    <a:pt x="364" y="266"/>
                  </a:lnTo>
                  <a:lnTo>
                    <a:pt x="345" y="297"/>
                  </a:lnTo>
                  <a:lnTo>
                    <a:pt x="320" y="327"/>
                  </a:lnTo>
                  <a:lnTo>
                    <a:pt x="287" y="354"/>
                  </a:lnTo>
                  <a:lnTo>
                    <a:pt x="257" y="369"/>
                  </a:lnTo>
                  <a:lnTo>
                    <a:pt x="227" y="380"/>
                  </a:lnTo>
                  <a:lnTo>
                    <a:pt x="198" y="384"/>
                  </a:lnTo>
                  <a:lnTo>
                    <a:pt x="171" y="382"/>
                  </a:lnTo>
                  <a:lnTo>
                    <a:pt x="145" y="376"/>
                  </a:lnTo>
                  <a:lnTo>
                    <a:pt x="120" y="365"/>
                  </a:lnTo>
                  <a:lnTo>
                    <a:pt x="97" y="354"/>
                  </a:lnTo>
                  <a:lnTo>
                    <a:pt x="75" y="338"/>
                  </a:lnTo>
                  <a:lnTo>
                    <a:pt x="57" y="323"/>
                  </a:lnTo>
                  <a:lnTo>
                    <a:pt x="40" y="308"/>
                  </a:lnTo>
                  <a:lnTo>
                    <a:pt x="27" y="293"/>
                  </a:lnTo>
                  <a:lnTo>
                    <a:pt x="14" y="279"/>
                  </a:lnTo>
                  <a:lnTo>
                    <a:pt x="6" y="270"/>
                  </a:lnTo>
                  <a:lnTo>
                    <a:pt x="0" y="262"/>
                  </a:lnTo>
                  <a:lnTo>
                    <a:pt x="0" y="260"/>
                  </a:lnTo>
                  <a:lnTo>
                    <a:pt x="0" y="260"/>
                  </a:lnTo>
                  <a:close/>
                </a:path>
              </a:pathLst>
            </a:custGeom>
            <a:solidFill>
              <a:srgbClr val="000000"/>
            </a:solidFill>
            <a:ln w="9525">
              <a:noFill/>
              <a:round/>
              <a:headEnd/>
              <a:tailEnd/>
            </a:ln>
          </p:spPr>
          <p:txBody>
            <a:bodyPr>
              <a:prstTxWarp prst="textNoShape">
                <a:avLst/>
              </a:prstTxWarp>
            </a:bodyPr>
            <a:lstStyle/>
            <a:p>
              <a:endParaRPr lang="es-MX"/>
            </a:p>
          </p:txBody>
        </p:sp>
        <p:sp>
          <p:nvSpPr>
            <p:cNvPr id="132123" name="Freeform 27"/>
            <p:cNvSpPr>
              <a:spLocks/>
            </p:cNvSpPr>
            <p:nvPr/>
          </p:nvSpPr>
          <p:spPr bwMode="auto">
            <a:xfrm>
              <a:off x="2693" y="2533"/>
              <a:ext cx="109" cy="125"/>
            </a:xfrm>
            <a:custGeom>
              <a:avLst/>
              <a:gdLst/>
              <a:ahLst/>
              <a:cxnLst>
                <a:cxn ang="0">
                  <a:pos x="14" y="29"/>
                </a:cxn>
                <a:cxn ang="0">
                  <a:pos x="12" y="31"/>
                </a:cxn>
                <a:cxn ang="0">
                  <a:pos x="12" y="34"/>
                </a:cxn>
                <a:cxn ang="0">
                  <a:pos x="8" y="40"/>
                </a:cxn>
                <a:cxn ang="0">
                  <a:pos x="6" y="51"/>
                </a:cxn>
                <a:cxn ang="0">
                  <a:pos x="2" y="61"/>
                </a:cxn>
                <a:cxn ang="0">
                  <a:pos x="0" y="74"/>
                </a:cxn>
                <a:cxn ang="0">
                  <a:pos x="0" y="89"/>
                </a:cxn>
                <a:cxn ang="0">
                  <a:pos x="0" y="107"/>
                </a:cxn>
                <a:cxn ang="0">
                  <a:pos x="2" y="124"/>
                </a:cxn>
                <a:cxn ang="0">
                  <a:pos x="8" y="143"/>
                </a:cxn>
                <a:cxn ang="0">
                  <a:pos x="16" y="162"/>
                </a:cxn>
                <a:cxn ang="0">
                  <a:pos x="27" y="181"/>
                </a:cxn>
                <a:cxn ang="0">
                  <a:pos x="42" y="198"/>
                </a:cxn>
                <a:cxn ang="0">
                  <a:pos x="61" y="217"/>
                </a:cxn>
                <a:cxn ang="0">
                  <a:pos x="86" y="234"/>
                </a:cxn>
                <a:cxn ang="0">
                  <a:pos x="116" y="251"/>
                </a:cxn>
                <a:cxn ang="0">
                  <a:pos x="217" y="141"/>
                </a:cxn>
                <a:cxn ang="0">
                  <a:pos x="215" y="141"/>
                </a:cxn>
                <a:cxn ang="0">
                  <a:pos x="211" y="141"/>
                </a:cxn>
                <a:cxn ang="0">
                  <a:pos x="206" y="141"/>
                </a:cxn>
                <a:cxn ang="0">
                  <a:pos x="198" y="141"/>
                </a:cxn>
                <a:cxn ang="0">
                  <a:pos x="187" y="137"/>
                </a:cxn>
                <a:cxn ang="0">
                  <a:pos x="177" y="135"/>
                </a:cxn>
                <a:cxn ang="0">
                  <a:pos x="166" y="133"/>
                </a:cxn>
                <a:cxn ang="0">
                  <a:pos x="154" y="127"/>
                </a:cxn>
                <a:cxn ang="0">
                  <a:pos x="141" y="122"/>
                </a:cxn>
                <a:cxn ang="0">
                  <a:pos x="132" y="112"/>
                </a:cxn>
                <a:cxn ang="0">
                  <a:pos x="122" y="101"/>
                </a:cxn>
                <a:cxn ang="0">
                  <a:pos x="114" y="88"/>
                </a:cxn>
                <a:cxn ang="0">
                  <a:pos x="107" y="70"/>
                </a:cxn>
                <a:cxn ang="0">
                  <a:pos x="101" y="50"/>
                </a:cxn>
                <a:cxn ang="0">
                  <a:pos x="97" y="25"/>
                </a:cxn>
                <a:cxn ang="0">
                  <a:pos x="99" y="0"/>
                </a:cxn>
                <a:cxn ang="0">
                  <a:pos x="14" y="29"/>
                </a:cxn>
                <a:cxn ang="0">
                  <a:pos x="14" y="29"/>
                </a:cxn>
              </a:cxnLst>
              <a:rect l="0" t="0" r="r" b="b"/>
              <a:pathLst>
                <a:path w="217" h="251">
                  <a:moveTo>
                    <a:pt x="14" y="29"/>
                  </a:moveTo>
                  <a:lnTo>
                    <a:pt x="12" y="31"/>
                  </a:lnTo>
                  <a:lnTo>
                    <a:pt x="12" y="34"/>
                  </a:lnTo>
                  <a:lnTo>
                    <a:pt x="8" y="40"/>
                  </a:lnTo>
                  <a:lnTo>
                    <a:pt x="6" y="51"/>
                  </a:lnTo>
                  <a:lnTo>
                    <a:pt x="2" y="61"/>
                  </a:lnTo>
                  <a:lnTo>
                    <a:pt x="0" y="74"/>
                  </a:lnTo>
                  <a:lnTo>
                    <a:pt x="0" y="89"/>
                  </a:lnTo>
                  <a:lnTo>
                    <a:pt x="0" y="107"/>
                  </a:lnTo>
                  <a:lnTo>
                    <a:pt x="2" y="124"/>
                  </a:lnTo>
                  <a:lnTo>
                    <a:pt x="8" y="143"/>
                  </a:lnTo>
                  <a:lnTo>
                    <a:pt x="16" y="162"/>
                  </a:lnTo>
                  <a:lnTo>
                    <a:pt x="27" y="181"/>
                  </a:lnTo>
                  <a:lnTo>
                    <a:pt x="42" y="198"/>
                  </a:lnTo>
                  <a:lnTo>
                    <a:pt x="61" y="217"/>
                  </a:lnTo>
                  <a:lnTo>
                    <a:pt x="86" y="234"/>
                  </a:lnTo>
                  <a:lnTo>
                    <a:pt x="116" y="251"/>
                  </a:lnTo>
                  <a:lnTo>
                    <a:pt x="217" y="141"/>
                  </a:lnTo>
                  <a:lnTo>
                    <a:pt x="215" y="141"/>
                  </a:lnTo>
                  <a:lnTo>
                    <a:pt x="211" y="141"/>
                  </a:lnTo>
                  <a:lnTo>
                    <a:pt x="206" y="141"/>
                  </a:lnTo>
                  <a:lnTo>
                    <a:pt x="198" y="141"/>
                  </a:lnTo>
                  <a:lnTo>
                    <a:pt x="187" y="137"/>
                  </a:lnTo>
                  <a:lnTo>
                    <a:pt x="177" y="135"/>
                  </a:lnTo>
                  <a:lnTo>
                    <a:pt x="166" y="133"/>
                  </a:lnTo>
                  <a:lnTo>
                    <a:pt x="154" y="127"/>
                  </a:lnTo>
                  <a:lnTo>
                    <a:pt x="141" y="122"/>
                  </a:lnTo>
                  <a:lnTo>
                    <a:pt x="132" y="112"/>
                  </a:lnTo>
                  <a:lnTo>
                    <a:pt x="122" y="101"/>
                  </a:lnTo>
                  <a:lnTo>
                    <a:pt x="114" y="88"/>
                  </a:lnTo>
                  <a:lnTo>
                    <a:pt x="107" y="70"/>
                  </a:lnTo>
                  <a:lnTo>
                    <a:pt x="101" y="50"/>
                  </a:lnTo>
                  <a:lnTo>
                    <a:pt x="97" y="25"/>
                  </a:lnTo>
                  <a:lnTo>
                    <a:pt x="99" y="0"/>
                  </a:lnTo>
                  <a:lnTo>
                    <a:pt x="14" y="29"/>
                  </a:lnTo>
                  <a:lnTo>
                    <a:pt x="14" y="29"/>
                  </a:lnTo>
                  <a:close/>
                </a:path>
              </a:pathLst>
            </a:custGeom>
            <a:solidFill>
              <a:srgbClr val="000000"/>
            </a:solidFill>
            <a:ln w="9525">
              <a:noFill/>
              <a:round/>
              <a:headEnd/>
              <a:tailEnd/>
            </a:ln>
          </p:spPr>
          <p:txBody>
            <a:bodyPr>
              <a:prstTxWarp prst="textNoShape">
                <a:avLst/>
              </a:prstTxWarp>
            </a:bodyPr>
            <a:lstStyle/>
            <a:p>
              <a:endParaRPr lang="es-MX"/>
            </a:p>
          </p:txBody>
        </p:sp>
        <p:sp>
          <p:nvSpPr>
            <p:cNvPr id="132124" name="Freeform 28"/>
            <p:cNvSpPr>
              <a:spLocks/>
            </p:cNvSpPr>
            <p:nvPr/>
          </p:nvSpPr>
          <p:spPr bwMode="auto">
            <a:xfrm>
              <a:off x="2862" y="1629"/>
              <a:ext cx="565" cy="361"/>
            </a:xfrm>
            <a:custGeom>
              <a:avLst/>
              <a:gdLst/>
              <a:ahLst/>
              <a:cxnLst>
                <a:cxn ang="0">
                  <a:pos x="715" y="301"/>
                </a:cxn>
                <a:cxn ang="0">
                  <a:pos x="604" y="208"/>
                </a:cxn>
                <a:cxn ang="0">
                  <a:pos x="422" y="173"/>
                </a:cxn>
                <a:cxn ang="0">
                  <a:pos x="314" y="206"/>
                </a:cxn>
                <a:cxn ang="0">
                  <a:pos x="268" y="265"/>
                </a:cxn>
                <a:cxn ang="0">
                  <a:pos x="294" y="354"/>
                </a:cxn>
                <a:cxn ang="0">
                  <a:pos x="397" y="428"/>
                </a:cxn>
                <a:cxn ang="0">
                  <a:pos x="456" y="453"/>
                </a:cxn>
                <a:cxn ang="0">
                  <a:pos x="551" y="477"/>
                </a:cxn>
                <a:cxn ang="0">
                  <a:pos x="623" y="485"/>
                </a:cxn>
                <a:cxn ang="0">
                  <a:pos x="648" y="533"/>
                </a:cxn>
                <a:cxn ang="0">
                  <a:pos x="768" y="597"/>
                </a:cxn>
                <a:cxn ang="0">
                  <a:pos x="935" y="635"/>
                </a:cxn>
                <a:cxn ang="0">
                  <a:pos x="1038" y="630"/>
                </a:cxn>
                <a:cxn ang="0">
                  <a:pos x="1127" y="559"/>
                </a:cxn>
                <a:cxn ang="0">
                  <a:pos x="1070" y="384"/>
                </a:cxn>
                <a:cxn ang="0">
                  <a:pos x="960" y="272"/>
                </a:cxn>
                <a:cxn ang="0">
                  <a:pos x="814" y="177"/>
                </a:cxn>
                <a:cxn ang="0">
                  <a:pos x="652" y="105"/>
                </a:cxn>
                <a:cxn ang="0">
                  <a:pos x="487" y="50"/>
                </a:cxn>
                <a:cxn ang="0">
                  <a:pos x="355" y="17"/>
                </a:cxn>
                <a:cxn ang="0">
                  <a:pos x="279" y="4"/>
                </a:cxn>
                <a:cxn ang="0">
                  <a:pos x="207" y="0"/>
                </a:cxn>
                <a:cxn ang="0">
                  <a:pos x="85" y="19"/>
                </a:cxn>
                <a:cxn ang="0">
                  <a:pos x="4" y="116"/>
                </a:cxn>
                <a:cxn ang="0">
                  <a:pos x="61" y="318"/>
                </a:cxn>
                <a:cxn ang="0">
                  <a:pos x="296" y="502"/>
                </a:cxn>
                <a:cxn ang="0">
                  <a:pos x="523" y="614"/>
                </a:cxn>
                <a:cxn ang="0">
                  <a:pos x="584" y="641"/>
                </a:cxn>
                <a:cxn ang="0">
                  <a:pos x="673" y="669"/>
                </a:cxn>
                <a:cxn ang="0">
                  <a:pos x="806" y="707"/>
                </a:cxn>
                <a:cxn ang="0">
                  <a:pos x="874" y="685"/>
                </a:cxn>
                <a:cxn ang="0">
                  <a:pos x="776" y="660"/>
                </a:cxn>
                <a:cxn ang="0">
                  <a:pos x="545" y="586"/>
                </a:cxn>
                <a:cxn ang="0">
                  <a:pos x="277" y="449"/>
                </a:cxn>
                <a:cxn ang="0">
                  <a:pos x="102" y="278"/>
                </a:cxn>
                <a:cxn ang="0">
                  <a:pos x="82" y="156"/>
                </a:cxn>
                <a:cxn ang="0">
                  <a:pos x="116" y="97"/>
                </a:cxn>
                <a:cxn ang="0">
                  <a:pos x="135" y="84"/>
                </a:cxn>
                <a:cxn ang="0">
                  <a:pos x="228" y="57"/>
                </a:cxn>
                <a:cxn ang="0">
                  <a:pos x="412" y="65"/>
                </a:cxn>
                <a:cxn ang="0">
                  <a:pos x="682" y="158"/>
                </a:cxn>
                <a:cxn ang="0">
                  <a:pos x="871" y="265"/>
                </a:cxn>
                <a:cxn ang="0">
                  <a:pos x="964" y="343"/>
                </a:cxn>
                <a:cxn ang="0">
                  <a:pos x="985" y="369"/>
                </a:cxn>
                <a:cxn ang="0">
                  <a:pos x="1013" y="411"/>
                </a:cxn>
                <a:cxn ang="0">
                  <a:pos x="1042" y="477"/>
                </a:cxn>
                <a:cxn ang="0">
                  <a:pos x="1040" y="542"/>
                </a:cxn>
                <a:cxn ang="0">
                  <a:pos x="1006" y="574"/>
                </a:cxn>
                <a:cxn ang="0">
                  <a:pos x="926" y="586"/>
                </a:cxn>
                <a:cxn ang="0">
                  <a:pos x="795" y="567"/>
                </a:cxn>
                <a:cxn ang="0">
                  <a:pos x="764" y="555"/>
                </a:cxn>
                <a:cxn ang="0">
                  <a:pos x="730" y="536"/>
                </a:cxn>
                <a:cxn ang="0">
                  <a:pos x="861" y="365"/>
                </a:cxn>
              </a:cxnLst>
              <a:rect l="0" t="0" r="r" b="b"/>
              <a:pathLst>
                <a:path w="1129" h="723">
                  <a:moveTo>
                    <a:pt x="745" y="348"/>
                  </a:moveTo>
                  <a:lnTo>
                    <a:pt x="741" y="341"/>
                  </a:lnTo>
                  <a:lnTo>
                    <a:pt x="736" y="331"/>
                  </a:lnTo>
                  <a:lnTo>
                    <a:pt x="726" y="316"/>
                  </a:lnTo>
                  <a:lnTo>
                    <a:pt x="715" y="301"/>
                  </a:lnTo>
                  <a:lnTo>
                    <a:pt x="698" y="282"/>
                  </a:lnTo>
                  <a:lnTo>
                    <a:pt x="679" y="263"/>
                  </a:lnTo>
                  <a:lnTo>
                    <a:pt x="658" y="244"/>
                  </a:lnTo>
                  <a:lnTo>
                    <a:pt x="631" y="225"/>
                  </a:lnTo>
                  <a:lnTo>
                    <a:pt x="604" y="208"/>
                  </a:lnTo>
                  <a:lnTo>
                    <a:pt x="572" y="192"/>
                  </a:lnTo>
                  <a:lnTo>
                    <a:pt x="538" y="181"/>
                  </a:lnTo>
                  <a:lnTo>
                    <a:pt x="502" y="173"/>
                  </a:lnTo>
                  <a:lnTo>
                    <a:pt x="462" y="170"/>
                  </a:lnTo>
                  <a:lnTo>
                    <a:pt x="422" y="173"/>
                  </a:lnTo>
                  <a:lnTo>
                    <a:pt x="378" y="179"/>
                  </a:lnTo>
                  <a:lnTo>
                    <a:pt x="334" y="196"/>
                  </a:lnTo>
                  <a:lnTo>
                    <a:pt x="329" y="196"/>
                  </a:lnTo>
                  <a:lnTo>
                    <a:pt x="323" y="202"/>
                  </a:lnTo>
                  <a:lnTo>
                    <a:pt x="314" y="206"/>
                  </a:lnTo>
                  <a:lnTo>
                    <a:pt x="304" y="215"/>
                  </a:lnTo>
                  <a:lnTo>
                    <a:pt x="293" y="223"/>
                  </a:lnTo>
                  <a:lnTo>
                    <a:pt x="283" y="236"/>
                  </a:lnTo>
                  <a:lnTo>
                    <a:pt x="274" y="247"/>
                  </a:lnTo>
                  <a:lnTo>
                    <a:pt x="268" y="265"/>
                  </a:lnTo>
                  <a:lnTo>
                    <a:pt x="264" y="278"/>
                  </a:lnTo>
                  <a:lnTo>
                    <a:pt x="264" y="297"/>
                  </a:lnTo>
                  <a:lnTo>
                    <a:pt x="268" y="314"/>
                  </a:lnTo>
                  <a:lnTo>
                    <a:pt x="279" y="335"/>
                  </a:lnTo>
                  <a:lnTo>
                    <a:pt x="294" y="354"/>
                  </a:lnTo>
                  <a:lnTo>
                    <a:pt x="319" y="379"/>
                  </a:lnTo>
                  <a:lnTo>
                    <a:pt x="350" y="400"/>
                  </a:lnTo>
                  <a:lnTo>
                    <a:pt x="391" y="424"/>
                  </a:lnTo>
                  <a:lnTo>
                    <a:pt x="393" y="424"/>
                  </a:lnTo>
                  <a:lnTo>
                    <a:pt x="397" y="428"/>
                  </a:lnTo>
                  <a:lnTo>
                    <a:pt x="405" y="430"/>
                  </a:lnTo>
                  <a:lnTo>
                    <a:pt x="414" y="436"/>
                  </a:lnTo>
                  <a:lnTo>
                    <a:pt x="426" y="441"/>
                  </a:lnTo>
                  <a:lnTo>
                    <a:pt x="441" y="447"/>
                  </a:lnTo>
                  <a:lnTo>
                    <a:pt x="456" y="453"/>
                  </a:lnTo>
                  <a:lnTo>
                    <a:pt x="475" y="460"/>
                  </a:lnTo>
                  <a:lnTo>
                    <a:pt x="492" y="464"/>
                  </a:lnTo>
                  <a:lnTo>
                    <a:pt x="511" y="470"/>
                  </a:lnTo>
                  <a:lnTo>
                    <a:pt x="532" y="474"/>
                  </a:lnTo>
                  <a:lnTo>
                    <a:pt x="551" y="477"/>
                  </a:lnTo>
                  <a:lnTo>
                    <a:pt x="570" y="481"/>
                  </a:lnTo>
                  <a:lnTo>
                    <a:pt x="589" y="481"/>
                  </a:lnTo>
                  <a:lnTo>
                    <a:pt x="608" y="479"/>
                  </a:lnTo>
                  <a:lnTo>
                    <a:pt x="625" y="476"/>
                  </a:lnTo>
                  <a:lnTo>
                    <a:pt x="623" y="485"/>
                  </a:lnTo>
                  <a:lnTo>
                    <a:pt x="623" y="493"/>
                  </a:lnTo>
                  <a:lnTo>
                    <a:pt x="625" y="500"/>
                  </a:lnTo>
                  <a:lnTo>
                    <a:pt x="629" y="510"/>
                  </a:lnTo>
                  <a:lnTo>
                    <a:pt x="637" y="521"/>
                  </a:lnTo>
                  <a:lnTo>
                    <a:pt x="648" y="533"/>
                  </a:lnTo>
                  <a:lnTo>
                    <a:pt x="660" y="544"/>
                  </a:lnTo>
                  <a:lnTo>
                    <a:pt x="679" y="557"/>
                  </a:lnTo>
                  <a:lnTo>
                    <a:pt x="703" y="571"/>
                  </a:lnTo>
                  <a:lnTo>
                    <a:pt x="734" y="584"/>
                  </a:lnTo>
                  <a:lnTo>
                    <a:pt x="768" y="597"/>
                  </a:lnTo>
                  <a:lnTo>
                    <a:pt x="812" y="609"/>
                  </a:lnTo>
                  <a:lnTo>
                    <a:pt x="861" y="620"/>
                  </a:lnTo>
                  <a:lnTo>
                    <a:pt x="922" y="633"/>
                  </a:lnTo>
                  <a:lnTo>
                    <a:pt x="926" y="633"/>
                  </a:lnTo>
                  <a:lnTo>
                    <a:pt x="935" y="635"/>
                  </a:lnTo>
                  <a:lnTo>
                    <a:pt x="950" y="635"/>
                  </a:lnTo>
                  <a:lnTo>
                    <a:pt x="970" y="635"/>
                  </a:lnTo>
                  <a:lnTo>
                    <a:pt x="990" y="635"/>
                  </a:lnTo>
                  <a:lnTo>
                    <a:pt x="1015" y="633"/>
                  </a:lnTo>
                  <a:lnTo>
                    <a:pt x="1038" y="630"/>
                  </a:lnTo>
                  <a:lnTo>
                    <a:pt x="1063" y="624"/>
                  </a:lnTo>
                  <a:lnTo>
                    <a:pt x="1084" y="612"/>
                  </a:lnTo>
                  <a:lnTo>
                    <a:pt x="1103" y="599"/>
                  </a:lnTo>
                  <a:lnTo>
                    <a:pt x="1118" y="580"/>
                  </a:lnTo>
                  <a:lnTo>
                    <a:pt x="1127" y="559"/>
                  </a:lnTo>
                  <a:lnTo>
                    <a:pt x="1129" y="531"/>
                  </a:lnTo>
                  <a:lnTo>
                    <a:pt x="1124" y="496"/>
                  </a:lnTo>
                  <a:lnTo>
                    <a:pt x="1110" y="457"/>
                  </a:lnTo>
                  <a:lnTo>
                    <a:pt x="1087" y="411"/>
                  </a:lnTo>
                  <a:lnTo>
                    <a:pt x="1070" y="384"/>
                  </a:lnTo>
                  <a:lnTo>
                    <a:pt x="1053" y="362"/>
                  </a:lnTo>
                  <a:lnTo>
                    <a:pt x="1032" y="337"/>
                  </a:lnTo>
                  <a:lnTo>
                    <a:pt x="1011" y="316"/>
                  </a:lnTo>
                  <a:lnTo>
                    <a:pt x="985" y="293"/>
                  </a:lnTo>
                  <a:lnTo>
                    <a:pt x="960" y="272"/>
                  </a:lnTo>
                  <a:lnTo>
                    <a:pt x="931" y="253"/>
                  </a:lnTo>
                  <a:lnTo>
                    <a:pt x="905" y="234"/>
                  </a:lnTo>
                  <a:lnTo>
                    <a:pt x="874" y="213"/>
                  </a:lnTo>
                  <a:lnTo>
                    <a:pt x="844" y="196"/>
                  </a:lnTo>
                  <a:lnTo>
                    <a:pt x="814" y="177"/>
                  </a:lnTo>
                  <a:lnTo>
                    <a:pt x="781" y="162"/>
                  </a:lnTo>
                  <a:lnTo>
                    <a:pt x="749" y="147"/>
                  </a:lnTo>
                  <a:lnTo>
                    <a:pt x="717" y="132"/>
                  </a:lnTo>
                  <a:lnTo>
                    <a:pt x="684" y="116"/>
                  </a:lnTo>
                  <a:lnTo>
                    <a:pt x="652" y="105"/>
                  </a:lnTo>
                  <a:lnTo>
                    <a:pt x="618" y="92"/>
                  </a:lnTo>
                  <a:lnTo>
                    <a:pt x="585" y="80"/>
                  </a:lnTo>
                  <a:lnTo>
                    <a:pt x="551" y="69"/>
                  </a:lnTo>
                  <a:lnTo>
                    <a:pt x="519" y="59"/>
                  </a:lnTo>
                  <a:lnTo>
                    <a:pt x="487" y="50"/>
                  </a:lnTo>
                  <a:lnTo>
                    <a:pt x="458" y="42"/>
                  </a:lnTo>
                  <a:lnTo>
                    <a:pt x="430" y="35"/>
                  </a:lnTo>
                  <a:lnTo>
                    <a:pt x="403" y="29"/>
                  </a:lnTo>
                  <a:lnTo>
                    <a:pt x="378" y="23"/>
                  </a:lnTo>
                  <a:lnTo>
                    <a:pt x="355" y="17"/>
                  </a:lnTo>
                  <a:lnTo>
                    <a:pt x="334" y="14"/>
                  </a:lnTo>
                  <a:lnTo>
                    <a:pt x="317" y="10"/>
                  </a:lnTo>
                  <a:lnTo>
                    <a:pt x="300" y="8"/>
                  </a:lnTo>
                  <a:lnTo>
                    <a:pt x="289" y="6"/>
                  </a:lnTo>
                  <a:lnTo>
                    <a:pt x="279" y="4"/>
                  </a:lnTo>
                  <a:lnTo>
                    <a:pt x="274" y="4"/>
                  </a:lnTo>
                  <a:lnTo>
                    <a:pt x="262" y="4"/>
                  </a:lnTo>
                  <a:lnTo>
                    <a:pt x="247" y="2"/>
                  </a:lnTo>
                  <a:lnTo>
                    <a:pt x="228" y="0"/>
                  </a:lnTo>
                  <a:lnTo>
                    <a:pt x="207" y="0"/>
                  </a:lnTo>
                  <a:lnTo>
                    <a:pt x="182" y="0"/>
                  </a:lnTo>
                  <a:lnTo>
                    <a:pt x="159" y="2"/>
                  </a:lnTo>
                  <a:lnTo>
                    <a:pt x="135" y="4"/>
                  </a:lnTo>
                  <a:lnTo>
                    <a:pt x="110" y="12"/>
                  </a:lnTo>
                  <a:lnTo>
                    <a:pt x="85" y="19"/>
                  </a:lnTo>
                  <a:lnTo>
                    <a:pt x="64" y="31"/>
                  </a:lnTo>
                  <a:lnTo>
                    <a:pt x="44" y="44"/>
                  </a:lnTo>
                  <a:lnTo>
                    <a:pt x="26" y="65"/>
                  </a:lnTo>
                  <a:lnTo>
                    <a:pt x="13" y="88"/>
                  </a:lnTo>
                  <a:lnTo>
                    <a:pt x="4" y="116"/>
                  </a:lnTo>
                  <a:lnTo>
                    <a:pt x="0" y="152"/>
                  </a:lnTo>
                  <a:lnTo>
                    <a:pt x="2" y="192"/>
                  </a:lnTo>
                  <a:lnTo>
                    <a:pt x="11" y="234"/>
                  </a:lnTo>
                  <a:lnTo>
                    <a:pt x="32" y="278"/>
                  </a:lnTo>
                  <a:lnTo>
                    <a:pt x="61" y="318"/>
                  </a:lnTo>
                  <a:lnTo>
                    <a:pt x="101" y="360"/>
                  </a:lnTo>
                  <a:lnTo>
                    <a:pt x="142" y="398"/>
                  </a:lnTo>
                  <a:lnTo>
                    <a:pt x="192" y="434"/>
                  </a:lnTo>
                  <a:lnTo>
                    <a:pt x="243" y="470"/>
                  </a:lnTo>
                  <a:lnTo>
                    <a:pt x="296" y="502"/>
                  </a:lnTo>
                  <a:lnTo>
                    <a:pt x="348" y="529"/>
                  </a:lnTo>
                  <a:lnTo>
                    <a:pt x="397" y="557"/>
                  </a:lnTo>
                  <a:lnTo>
                    <a:pt x="445" y="580"/>
                  </a:lnTo>
                  <a:lnTo>
                    <a:pt x="487" y="599"/>
                  </a:lnTo>
                  <a:lnTo>
                    <a:pt x="523" y="614"/>
                  </a:lnTo>
                  <a:lnTo>
                    <a:pt x="549" y="628"/>
                  </a:lnTo>
                  <a:lnTo>
                    <a:pt x="566" y="635"/>
                  </a:lnTo>
                  <a:lnTo>
                    <a:pt x="574" y="637"/>
                  </a:lnTo>
                  <a:lnTo>
                    <a:pt x="576" y="637"/>
                  </a:lnTo>
                  <a:lnTo>
                    <a:pt x="584" y="641"/>
                  </a:lnTo>
                  <a:lnTo>
                    <a:pt x="595" y="645"/>
                  </a:lnTo>
                  <a:lnTo>
                    <a:pt x="610" y="650"/>
                  </a:lnTo>
                  <a:lnTo>
                    <a:pt x="627" y="656"/>
                  </a:lnTo>
                  <a:lnTo>
                    <a:pt x="650" y="662"/>
                  </a:lnTo>
                  <a:lnTo>
                    <a:pt x="673" y="669"/>
                  </a:lnTo>
                  <a:lnTo>
                    <a:pt x="700" y="679"/>
                  </a:lnTo>
                  <a:lnTo>
                    <a:pt x="724" y="687"/>
                  </a:lnTo>
                  <a:lnTo>
                    <a:pt x="753" y="692"/>
                  </a:lnTo>
                  <a:lnTo>
                    <a:pt x="777" y="700"/>
                  </a:lnTo>
                  <a:lnTo>
                    <a:pt x="806" y="707"/>
                  </a:lnTo>
                  <a:lnTo>
                    <a:pt x="831" y="713"/>
                  </a:lnTo>
                  <a:lnTo>
                    <a:pt x="855" y="719"/>
                  </a:lnTo>
                  <a:lnTo>
                    <a:pt x="878" y="721"/>
                  </a:lnTo>
                  <a:lnTo>
                    <a:pt x="901" y="723"/>
                  </a:lnTo>
                  <a:lnTo>
                    <a:pt x="874" y="685"/>
                  </a:lnTo>
                  <a:lnTo>
                    <a:pt x="869" y="683"/>
                  </a:lnTo>
                  <a:lnTo>
                    <a:pt x="857" y="681"/>
                  </a:lnTo>
                  <a:lnTo>
                    <a:pt x="836" y="675"/>
                  </a:lnTo>
                  <a:lnTo>
                    <a:pt x="810" y="669"/>
                  </a:lnTo>
                  <a:lnTo>
                    <a:pt x="776" y="660"/>
                  </a:lnTo>
                  <a:lnTo>
                    <a:pt x="738" y="650"/>
                  </a:lnTo>
                  <a:lnTo>
                    <a:pt x="694" y="637"/>
                  </a:lnTo>
                  <a:lnTo>
                    <a:pt x="648" y="624"/>
                  </a:lnTo>
                  <a:lnTo>
                    <a:pt x="599" y="605"/>
                  </a:lnTo>
                  <a:lnTo>
                    <a:pt x="545" y="586"/>
                  </a:lnTo>
                  <a:lnTo>
                    <a:pt x="492" y="565"/>
                  </a:lnTo>
                  <a:lnTo>
                    <a:pt x="439" y="538"/>
                  </a:lnTo>
                  <a:lnTo>
                    <a:pt x="382" y="512"/>
                  </a:lnTo>
                  <a:lnTo>
                    <a:pt x="329" y="481"/>
                  </a:lnTo>
                  <a:lnTo>
                    <a:pt x="277" y="449"/>
                  </a:lnTo>
                  <a:lnTo>
                    <a:pt x="228" y="413"/>
                  </a:lnTo>
                  <a:lnTo>
                    <a:pt x="184" y="375"/>
                  </a:lnTo>
                  <a:lnTo>
                    <a:pt x="150" y="341"/>
                  </a:lnTo>
                  <a:lnTo>
                    <a:pt x="123" y="306"/>
                  </a:lnTo>
                  <a:lnTo>
                    <a:pt x="102" y="278"/>
                  </a:lnTo>
                  <a:lnTo>
                    <a:pt x="89" y="247"/>
                  </a:lnTo>
                  <a:lnTo>
                    <a:pt x="82" y="221"/>
                  </a:lnTo>
                  <a:lnTo>
                    <a:pt x="78" y="198"/>
                  </a:lnTo>
                  <a:lnTo>
                    <a:pt x="80" y="177"/>
                  </a:lnTo>
                  <a:lnTo>
                    <a:pt x="82" y="156"/>
                  </a:lnTo>
                  <a:lnTo>
                    <a:pt x="87" y="141"/>
                  </a:lnTo>
                  <a:lnTo>
                    <a:pt x="93" y="126"/>
                  </a:lnTo>
                  <a:lnTo>
                    <a:pt x="102" y="114"/>
                  </a:lnTo>
                  <a:lnTo>
                    <a:pt x="108" y="105"/>
                  </a:lnTo>
                  <a:lnTo>
                    <a:pt x="116" y="97"/>
                  </a:lnTo>
                  <a:lnTo>
                    <a:pt x="120" y="93"/>
                  </a:lnTo>
                  <a:lnTo>
                    <a:pt x="121" y="93"/>
                  </a:lnTo>
                  <a:lnTo>
                    <a:pt x="123" y="92"/>
                  </a:lnTo>
                  <a:lnTo>
                    <a:pt x="129" y="90"/>
                  </a:lnTo>
                  <a:lnTo>
                    <a:pt x="135" y="84"/>
                  </a:lnTo>
                  <a:lnTo>
                    <a:pt x="148" y="78"/>
                  </a:lnTo>
                  <a:lnTo>
                    <a:pt x="161" y="73"/>
                  </a:lnTo>
                  <a:lnTo>
                    <a:pt x="180" y="67"/>
                  </a:lnTo>
                  <a:lnTo>
                    <a:pt x="203" y="61"/>
                  </a:lnTo>
                  <a:lnTo>
                    <a:pt x="228" y="57"/>
                  </a:lnTo>
                  <a:lnTo>
                    <a:pt x="256" y="54"/>
                  </a:lnTo>
                  <a:lnTo>
                    <a:pt x="291" y="54"/>
                  </a:lnTo>
                  <a:lnTo>
                    <a:pt x="327" y="54"/>
                  </a:lnTo>
                  <a:lnTo>
                    <a:pt x="369" y="59"/>
                  </a:lnTo>
                  <a:lnTo>
                    <a:pt x="412" y="65"/>
                  </a:lnTo>
                  <a:lnTo>
                    <a:pt x="464" y="76"/>
                  </a:lnTo>
                  <a:lnTo>
                    <a:pt x="515" y="93"/>
                  </a:lnTo>
                  <a:lnTo>
                    <a:pt x="574" y="114"/>
                  </a:lnTo>
                  <a:lnTo>
                    <a:pt x="629" y="135"/>
                  </a:lnTo>
                  <a:lnTo>
                    <a:pt x="682" y="158"/>
                  </a:lnTo>
                  <a:lnTo>
                    <a:pt x="728" y="179"/>
                  </a:lnTo>
                  <a:lnTo>
                    <a:pt x="770" y="202"/>
                  </a:lnTo>
                  <a:lnTo>
                    <a:pt x="808" y="223"/>
                  </a:lnTo>
                  <a:lnTo>
                    <a:pt x="842" y="244"/>
                  </a:lnTo>
                  <a:lnTo>
                    <a:pt x="871" y="265"/>
                  </a:lnTo>
                  <a:lnTo>
                    <a:pt x="897" y="284"/>
                  </a:lnTo>
                  <a:lnTo>
                    <a:pt x="918" y="301"/>
                  </a:lnTo>
                  <a:lnTo>
                    <a:pt x="935" y="316"/>
                  </a:lnTo>
                  <a:lnTo>
                    <a:pt x="950" y="329"/>
                  </a:lnTo>
                  <a:lnTo>
                    <a:pt x="964" y="343"/>
                  </a:lnTo>
                  <a:lnTo>
                    <a:pt x="971" y="352"/>
                  </a:lnTo>
                  <a:lnTo>
                    <a:pt x="979" y="360"/>
                  </a:lnTo>
                  <a:lnTo>
                    <a:pt x="981" y="363"/>
                  </a:lnTo>
                  <a:lnTo>
                    <a:pt x="983" y="365"/>
                  </a:lnTo>
                  <a:lnTo>
                    <a:pt x="985" y="369"/>
                  </a:lnTo>
                  <a:lnTo>
                    <a:pt x="989" y="375"/>
                  </a:lnTo>
                  <a:lnTo>
                    <a:pt x="994" y="382"/>
                  </a:lnTo>
                  <a:lnTo>
                    <a:pt x="998" y="390"/>
                  </a:lnTo>
                  <a:lnTo>
                    <a:pt x="1006" y="400"/>
                  </a:lnTo>
                  <a:lnTo>
                    <a:pt x="1013" y="411"/>
                  </a:lnTo>
                  <a:lnTo>
                    <a:pt x="1019" y="424"/>
                  </a:lnTo>
                  <a:lnTo>
                    <a:pt x="1025" y="436"/>
                  </a:lnTo>
                  <a:lnTo>
                    <a:pt x="1032" y="451"/>
                  </a:lnTo>
                  <a:lnTo>
                    <a:pt x="1036" y="464"/>
                  </a:lnTo>
                  <a:lnTo>
                    <a:pt x="1042" y="477"/>
                  </a:lnTo>
                  <a:lnTo>
                    <a:pt x="1044" y="493"/>
                  </a:lnTo>
                  <a:lnTo>
                    <a:pt x="1046" y="506"/>
                  </a:lnTo>
                  <a:lnTo>
                    <a:pt x="1046" y="521"/>
                  </a:lnTo>
                  <a:lnTo>
                    <a:pt x="1046" y="535"/>
                  </a:lnTo>
                  <a:lnTo>
                    <a:pt x="1040" y="542"/>
                  </a:lnTo>
                  <a:lnTo>
                    <a:pt x="1036" y="550"/>
                  </a:lnTo>
                  <a:lnTo>
                    <a:pt x="1030" y="557"/>
                  </a:lnTo>
                  <a:lnTo>
                    <a:pt x="1025" y="565"/>
                  </a:lnTo>
                  <a:lnTo>
                    <a:pt x="1015" y="569"/>
                  </a:lnTo>
                  <a:lnTo>
                    <a:pt x="1006" y="574"/>
                  </a:lnTo>
                  <a:lnTo>
                    <a:pt x="992" y="578"/>
                  </a:lnTo>
                  <a:lnTo>
                    <a:pt x="981" y="584"/>
                  </a:lnTo>
                  <a:lnTo>
                    <a:pt x="964" y="586"/>
                  </a:lnTo>
                  <a:lnTo>
                    <a:pt x="947" y="586"/>
                  </a:lnTo>
                  <a:lnTo>
                    <a:pt x="926" y="586"/>
                  </a:lnTo>
                  <a:lnTo>
                    <a:pt x="905" y="586"/>
                  </a:lnTo>
                  <a:lnTo>
                    <a:pt x="880" y="582"/>
                  </a:lnTo>
                  <a:lnTo>
                    <a:pt x="854" y="578"/>
                  </a:lnTo>
                  <a:lnTo>
                    <a:pt x="825" y="573"/>
                  </a:lnTo>
                  <a:lnTo>
                    <a:pt x="795" y="567"/>
                  </a:lnTo>
                  <a:lnTo>
                    <a:pt x="793" y="565"/>
                  </a:lnTo>
                  <a:lnTo>
                    <a:pt x="783" y="563"/>
                  </a:lnTo>
                  <a:lnTo>
                    <a:pt x="777" y="561"/>
                  </a:lnTo>
                  <a:lnTo>
                    <a:pt x="772" y="559"/>
                  </a:lnTo>
                  <a:lnTo>
                    <a:pt x="764" y="555"/>
                  </a:lnTo>
                  <a:lnTo>
                    <a:pt x="758" y="554"/>
                  </a:lnTo>
                  <a:lnTo>
                    <a:pt x="749" y="550"/>
                  </a:lnTo>
                  <a:lnTo>
                    <a:pt x="743" y="546"/>
                  </a:lnTo>
                  <a:lnTo>
                    <a:pt x="736" y="540"/>
                  </a:lnTo>
                  <a:lnTo>
                    <a:pt x="730" y="536"/>
                  </a:lnTo>
                  <a:lnTo>
                    <a:pt x="722" y="529"/>
                  </a:lnTo>
                  <a:lnTo>
                    <a:pt x="717" y="523"/>
                  </a:lnTo>
                  <a:lnTo>
                    <a:pt x="713" y="515"/>
                  </a:lnTo>
                  <a:lnTo>
                    <a:pt x="709" y="510"/>
                  </a:lnTo>
                  <a:lnTo>
                    <a:pt x="861" y="365"/>
                  </a:lnTo>
                  <a:lnTo>
                    <a:pt x="783" y="325"/>
                  </a:lnTo>
                  <a:lnTo>
                    <a:pt x="745" y="348"/>
                  </a:lnTo>
                  <a:lnTo>
                    <a:pt x="745" y="348"/>
                  </a:lnTo>
                  <a:close/>
                </a:path>
              </a:pathLst>
            </a:custGeom>
            <a:solidFill>
              <a:srgbClr val="000000"/>
            </a:solidFill>
            <a:ln w="9525">
              <a:noFill/>
              <a:round/>
              <a:headEnd/>
              <a:tailEnd/>
            </a:ln>
          </p:spPr>
          <p:txBody>
            <a:bodyPr>
              <a:prstTxWarp prst="textNoShape">
                <a:avLst/>
              </a:prstTxWarp>
            </a:bodyPr>
            <a:lstStyle/>
            <a:p>
              <a:endParaRPr lang="es-MX"/>
            </a:p>
          </p:txBody>
        </p:sp>
        <p:sp>
          <p:nvSpPr>
            <p:cNvPr id="132125" name="Freeform 29"/>
            <p:cNvSpPr>
              <a:spLocks/>
            </p:cNvSpPr>
            <p:nvPr/>
          </p:nvSpPr>
          <p:spPr bwMode="auto">
            <a:xfrm>
              <a:off x="3038" y="1739"/>
              <a:ext cx="171" cy="106"/>
            </a:xfrm>
            <a:custGeom>
              <a:avLst/>
              <a:gdLst/>
              <a:ahLst/>
              <a:cxnLst>
                <a:cxn ang="0">
                  <a:pos x="340" y="141"/>
                </a:cxn>
                <a:cxn ang="0">
                  <a:pos x="342" y="131"/>
                </a:cxn>
                <a:cxn ang="0">
                  <a:pos x="338" y="120"/>
                </a:cxn>
                <a:cxn ang="0">
                  <a:pos x="332" y="108"/>
                </a:cxn>
                <a:cxn ang="0">
                  <a:pos x="321" y="93"/>
                </a:cxn>
                <a:cxn ang="0">
                  <a:pos x="306" y="78"/>
                </a:cxn>
                <a:cxn ang="0">
                  <a:pos x="281" y="59"/>
                </a:cxn>
                <a:cxn ang="0">
                  <a:pos x="254" y="40"/>
                </a:cxn>
                <a:cxn ang="0">
                  <a:pos x="228" y="26"/>
                </a:cxn>
                <a:cxn ang="0">
                  <a:pos x="199" y="15"/>
                </a:cxn>
                <a:cxn ang="0">
                  <a:pos x="171" y="6"/>
                </a:cxn>
                <a:cxn ang="0">
                  <a:pos x="142" y="0"/>
                </a:cxn>
                <a:cxn ang="0">
                  <a:pos x="117" y="0"/>
                </a:cxn>
                <a:cxn ang="0">
                  <a:pos x="93" y="2"/>
                </a:cxn>
                <a:cxn ang="0">
                  <a:pos x="72" y="7"/>
                </a:cxn>
                <a:cxn ang="0">
                  <a:pos x="51" y="15"/>
                </a:cxn>
                <a:cxn ang="0">
                  <a:pos x="32" y="25"/>
                </a:cxn>
                <a:cxn ang="0">
                  <a:pos x="17" y="38"/>
                </a:cxn>
                <a:cxn ang="0">
                  <a:pos x="5" y="55"/>
                </a:cxn>
                <a:cxn ang="0">
                  <a:pos x="0" y="72"/>
                </a:cxn>
                <a:cxn ang="0">
                  <a:pos x="1" y="91"/>
                </a:cxn>
                <a:cxn ang="0">
                  <a:pos x="11" y="116"/>
                </a:cxn>
                <a:cxn ang="0">
                  <a:pos x="30" y="141"/>
                </a:cxn>
                <a:cxn ang="0">
                  <a:pos x="57" y="163"/>
                </a:cxn>
                <a:cxn ang="0">
                  <a:pos x="89" y="182"/>
                </a:cxn>
                <a:cxn ang="0">
                  <a:pos x="121" y="196"/>
                </a:cxn>
                <a:cxn ang="0">
                  <a:pos x="159" y="207"/>
                </a:cxn>
                <a:cxn ang="0">
                  <a:pos x="193" y="211"/>
                </a:cxn>
                <a:cxn ang="0">
                  <a:pos x="228" y="213"/>
                </a:cxn>
                <a:cxn ang="0">
                  <a:pos x="258" y="209"/>
                </a:cxn>
                <a:cxn ang="0">
                  <a:pos x="275" y="201"/>
                </a:cxn>
                <a:cxn ang="0">
                  <a:pos x="289" y="188"/>
                </a:cxn>
                <a:cxn ang="0">
                  <a:pos x="302" y="179"/>
                </a:cxn>
                <a:cxn ang="0">
                  <a:pos x="313" y="167"/>
                </a:cxn>
                <a:cxn ang="0">
                  <a:pos x="323" y="156"/>
                </a:cxn>
                <a:cxn ang="0">
                  <a:pos x="338" y="144"/>
                </a:cxn>
                <a:cxn ang="0">
                  <a:pos x="340" y="142"/>
                </a:cxn>
              </a:cxnLst>
              <a:rect l="0" t="0" r="r" b="b"/>
              <a:pathLst>
                <a:path w="342" h="213">
                  <a:moveTo>
                    <a:pt x="340" y="142"/>
                  </a:moveTo>
                  <a:lnTo>
                    <a:pt x="340" y="141"/>
                  </a:lnTo>
                  <a:lnTo>
                    <a:pt x="342" y="137"/>
                  </a:lnTo>
                  <a:lnTo>
                    <a:pt x="342" y="131"/>
                  </a:lnTo>
                  <a:lnTo>
                    <a:pt x="342" y="123"/>
                  </a:lnTo>
                  <a:lnTo>
                    <a:pt x="338" y="120"/>
                  </a:lnTo>
                  <a:lnTo>
                    <a:pt x="336" y="114"/>
                  </a:lnTo>
                  <a:lnTo>
                    <a:pt x="332" y="108"/>
                  </a:lnTo>
                  <a:lnTo>
                    <a:pt x="328" y="101"/>
                  </a:lnTo>
                  <a:lnTo>
                    <a:pt x="321" y="93"/>
                  </a:lnTo>
                  <a:lnTo>
                    <a:pt x="315" y="85"/>
                  </a:lnTo>
                  <a:lnTo>
                    <a:pt x="306" y="78"/>
                  </a:lnTo>
                  <a:lnTo>
                    <a:pt x="296" y="68"/>
                  </a:lnTo>
                  <a:lnTo>
                    <a:pt x="281" y="59"/>
                  </a:lnTo>
                  <a:lnTo>
                    <a:pt x="268" y="49"/>
                  </a:lnTo>
                  <a:lnTo>
                    <a:pt x="254" y="40"/>
                  </a:lnTo>
                  <a:lnTo>
                    <a:pt x="243" y="34"/>
                  </a:lnTo>
                  <a:lnTo>
                    <a:pt x="228" y="26"/>
                  </a:lnTo>
                  <a:lnTo>
                    <a:pt x="214" y="21"/>
                  </a:lnTo>
                  <a:lnTo>
                    <a:pt x="199" y="15"/>
                  </a:lnTo>
                  <a:lnTo>
                    <a:pt x="186" y="11"/>
                  </a:lnTo>
                  <a:lnTo>
                    <a:pt x="171" y="6"/>
                  </a:lnTo>
                  <a:lnTo>
                    <a:pt x="157" y="4"/>
                  </a:lnTo>
                  <a:lnTo>
                    <a:pt x="142" y="0"/>
                  </a:lnTo>
                  <a:lnTo>
                    <a:pt x="131" y="0"/>
                  </a:lnTo>
                  <a:lnTo>
                    <a:pt x="117" y="0"/>
                  </a:lnTo>
                  <a:lnTo>
                    <a:pt x="104" y="0"/>
                  </a:lnTo>
                  <a:lnTo>
                    <a:pt x="93" y="2"/>
                  </a:lnTo>
                  <a:lnTo>
                    <a:pt x="83" y="6"/>
                  </a:lnTo>
                  <a:lnTo>
                    <a:pt x="72" y="7"/>
                  </a:lnTo>
                  <a:lnTo>
                    <a:pt x="62" y="9"/>
                  </a:lnTo>
                  <a:lnTo>
                    <a:pt x="51" y="15"/>
                  </a:lnTo>
                  <a:lnTo>
                    <a:pt x="41" y="19"/>
                  </a:lnTo>
                  <a:lnTo>
                    <a:pt x="32" y="25"/>
                  </a:lnTo>
                  <a:lnTo>
                    <a:pt x="24" y="32"/>
                  </a:lnTo>
                  <a:lnTo>
                    <a:pt x="17" y="38"/>
                  </a:lnTo>
                  <a:lnTo>
                    <a:pt x="11" y="47"/>
                  </a:lnTo>
                  <a:lnTo>
                    <a:pt x="5" y="55"/>
                  </a:lnTo>
                  <a:lnTo>
                    <a:pt x="1" y="63"/>
                  </a:lnTo>
                  <a:lnTo>
                    <a:pt x="0" y="72"/>
                  </a:lnTo>
                  <a:lnTo>
                    <a:pt x="0" y="83"/>
                  </a:lnTo>
                  <a:lnTo>
                    <a:pt x="1" y="91"/>
                  </a:lnTo>
                  <a:lnTo>
                    <a:pt x="5" y="104"/>
                  </a:lnTo>
                  <a:lnTo>
                    <a:pt x="11" y="116"/>
                  </a:lnTo>
                  <a:lnTo>
                    <a:pt x="20" y="129"/>
                  </a:lnTo>
                  <a:lnTo>
                    <a:pt x="30" y="141"/>
                  </a:lnTo>
                  <a:lnTo>
                    <a:pt x="43" y="154"/>
                  </a:lnTo>
                  <a:lnTo>
                    <a:pt x="57" y="163"/>
                  </a:lnTo>
                  <a:lnTo>
                    <a:pt x="72" y="173"/>
                  </a:lnTo>
                  <a:lnTo>
                    <a:pt x="89" y="182"/>
                  </a:lnTo>
                  <a:lnTo>
                    <a:pt x="104" y="190"/>
                  </a:lnTo>
                  <a:lnTo>
                    <a:pt x="121" y="196"/>
                  </a:lnTo>
                  <a:lnTo>
                    <a:pt x="140" y="203"/>
                  </a:lnTo>
                  <a:lnTo>
                    <a:pt x="159" y="207"/>
                  </a:lnTo>
                  <a:lnTo>
                    <a:pt x="176" y="209"/>
                  </a:lnTo>
                  <a:lnTo>
                    <a:pt x="193" y="211"/>
                  </a:lnTo>
                  <a:lnTo>
                    <a:pt x="213" y="213"/>
                  </a:lnTo>
                  <a:lnTo>
                    <a:pt x="228" y="213"/>
                  </a:lnTo>
                  <a:lnTo>
                    <a:pt x="245" y="211"/>
                  </a:lnTo>
                  <a:lnTo>
                    <a:pt x="258" y="209"/>
                  </a:lnTo>
                  <a:lnTo>
                    <a:pt x="271" y="207"/>
                  </a:lnTo>
                  <a:lnTo>
                    <a:pt x="275" y="201"/>
                  </a:lnTo>
                  <a:lnTo>
                    <a:pt x="285" y="194"/>
                  </a:lnTo>
                  <a:lnTo>
                    <a:pt x="289" y="188"/>
                  </a:lnTo>
                  <a:lnTo>
                    <a:pt x="296" y="182"/>
                  </a:lnTo>
                  <a:lnTo>
                    <a:pt x="302" y="179"/>
                  </a:lnTo>
                  <a:lnTo>
                    <a:pt x="308" y="173"/>
                  </a:lnTo>
                  <a:lnTo>
                    <a:pt x="313" y="167"/>
                  </a:lnTo>
                  <a:lnTo>
                    <a:pt x="319" y="160"/>
                  </a:lnTo>
                  <a:lnTo>
                    <a:pt x="323" y="156"/>
                  </a:lnTo>
                  <a:lnTo>
                    <a:pt x="330" y="150"/>
                  </a:lnTo>
                  <a:lnTo>
                    <a:pt x="338" y="144"/>
                  </a:lnTo>
                  <a:lnTo>
                    <a:pt x="340" y="142"/>
                  </a:lnTo>
                  <a:lnTo>
                    <a:pt x="340" y="142"/>
                  </a:lnTo>
                  <a:close/>
                </a:path>
              </a:pathLst>
            </a:custGeom>
            <a:solidFill>
              <a:srgbClr val="FFFFFF"/>
            </a:solidFill>
            <a:ln w="9525">
              <a:noFill/>
              <a:round/>
              <a:headEnd/>
              <a:tailEnd/>
            </a:ln>
          </p:spPr>
          <p:txBody>
            <a:bodyPr>
              <a:prstTxWarp prst="textNoShape">
                <a:avLst/>
              </a:prstTxWarp>
            </a:bodyPr>
            <a:lstStyle/>
            <a:p>
              <a:endParaRPr lang="es-MX"/>
            </a:p>
          </p:txBody>
        </p:sp>
        <p:sp>
          <p:nvSpPr>
            <p:cNvPr id="132126" name="Freeform 30"/>
            <p:cNvSpPr>
              <a:spLocks/>
            </p:cNvSpPr>
            <p:nvPr/>
          </p:nvSpPr>
          <p:spPr bwMode="auto">
            <a:xfrm>
              <a:off x="2830" y="1747"/>
              <a:ext cx="61" cy="137"/>
            </a:xfrm>
            <a:custGeom>
              <a:avLst/>
              <a:gdLst/>
              <a:ahLst/>
              <a:cxnLst>
                <a:cxn ang="0">
                  <a:pos x="89" y="0"/>
                </a:cxn>
                <a:cxn ang="0">
                  <a:pos x="0" y="226"/>
                </a:cxn>
                <a:cxn ang="0">
                  <a:pos x="29" y="276"/>
                </a:cxn>
                <a:cxn ang="0">
                  <a:pos x="122" y="46"/>
                </a:cxn>
                <a:cxn ang="0">
                  <a:pos x="89" y="0"/>
                </a:cxn>
                <a:cxn ang="0">
                  <a:pos x="89" y="0"/>
                </a:cxn>
              </a:cxnLst>
              <a:rect l="0" t="0" r="r" b="b"/>
              <a:pathLst>
                <a:path w="122" h="276">
                  <a:moveTo>
                    <a:pt x="89" y="0"/>
                  </a:moveTo>
                  <a:lnTo>
                    <a:pt x="0" y="226"/>
                  </a:lnTo>
                  <a:lnTo>
                    <a:pt x="29" y="276"/>
                  </a:lnTo>
                  <a:lnTo>
                    <a:pt x="122" y="46"/>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32127" name="Freeform 31"/>
            <p:cNvSpPr>
              <a:spLocks/>
            </p:cNvSpPr>
            <p:nvPr/>
          </p:nvSpPr>
          <p:spPr bwMode="auto">
            <a:xfrm>
              <a:off x="2862" y="1789"/>
              <a:ext cx="59" cy="139"/>
            </a:xfrm>
            <a:custGeom>
              <a:avLst/>
              <a:gdLst/>
              <a:ahLst/>
              <a:cxnLst>
                <a:cxn ang="0">
                  <a:pos x="87" y="0"/>
                </a:cxn>
                <a:cxn ang="0">
                  <a:pos x="0" y="228"/>
                </a:cxn>
                <a:cxn ang="0">
                  <a:pos x="24" y="277"/>
                </a:cxn>
                <a:cxn ang="0">
                  <a:pos x="118" y="49"/>
                </a:cxn>
                <a:cxn ang="0">
                  <a:pos x="87" y="0"/>
                </a:cxn>
                <a:cxn ang="0">
                  <a:pos x="87" y="0"/>
                </a:cxn>
              </a:cxnLst>
              <a:rect l="0" t="0" r="r" b="b"/>
              <a:pathLst>
                <a:path w="118" h="277">
                  <a:moveTo>
                    <a:pt x="87" y="0"/>
                  </a:moveTo>
                  <a:lnTo>
                    <a:pt x="0" y="228"/>
                  </a:lnTo>
                  <a:lnTo>
                    <a:pt x="24" y="277"/>
                  </a:lnTo>
                  <a:lnTo>
                    <a:pt x="118" y="49"/>
                  </a:lnTo>
                  <a:lnTo>
                    <a:pt x="87" y="0"/>
                  </a:lnTo>
                  <a:lnTo>
                    <a:pt x="87" y="0"/>
                  </a:lnTo>
                  <a:close/>
                </a:path>
              </a:pathLst>
            </a:custGeom>
            <a:solidFill>
              <a:srgbClr val="000000"/>
            </a:solidFill>
            <a:ln w="9525">
              <a:noFill/>
              <a:round/>
              <a:headEnd/>
              <a:tailEnd/>
            </a:ln>
          </p:spPr>
          <p:txBody>
            <a:bodyPr>
              <a:prstTxWarp prst="textNoShape">
                <a:avLst/>
              </a:prstTxWarp>
            </a:bodyPr>
            <a:lstStyle/>
            <a:p>
              <a:endParaRPr lang="es-MX"/>
            </a:p>
          </p:txBody>
        </p:sp>
        <p:sp>
          <p:nvSpPr>
            <p:cNvPr id="132128" name="Freeform 32"/>
            <p:cNvSpPr>
              <a:spLocks/>
            </p:cNvSpPr>
            <p:nvPr/>
          </p:nvSpPr>
          <p:spPr bwMode="auto">
            <a:xfrm>
              <a:off x="2892" y="1822"/>
              <a:ext cx="62" cy="124"/>
            </a:xfrm>
            <a:custGeom>
              <a:avLst/>
              <a:gdLst/>
              <a:ahLst/>
              <a:cxnLst>
                <a:cxn ang="0">
                  <a:pos x="89" y="0"/>
                </a:cxn>
                <a:cxn ang="0">
                  <a:pos x="0" y="223"/>
                </a:cxn>
                <a:cxn ang="0">
                  <a:pos x="38" y="249"/>
                </a:cxn>
                <a:cxn ang="0">
                  <a:pos x="123" y="33"/>
                </a:cxn>
                <a:cxn ang="0">
                  <a:pos x="89" y="0"/>
                </a:cxn>
                <a:cxn ang="0">
                  <a:pos x="89" y="0"/>
                </a:cxn>
              </a:cxnLst>
              <a:rect l="0" t="0" r="r" b="b"/>
              <a:pathLst>
                <a:path w="123" h="249">
                  <a:moveTo>
                    <a:pt x="89" y="0"/>
                  </a:moveTo>
                  <a:lnTo>
                    <a:pt x="0" y="223"/>
                  </a:lnTo>
                  <a:lnTo>
                    <a:pt x="38" y="249"/>
                  </a:lnTo>
                  <a:lnTo>
                    <a:pt x="123" y="33"/>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32129" name="Freeform 33"/>
            <p:cNvSpPr>
              <a:spLocks/>
            </p:cNvSpPr>
            <p:nvPr/>
          </p:nvSpPr>
          <p:spPr bwMode="auto">
            <a:xfrm>
              <a:off x="3080" y="1926"/>
              <a:ext cx="64" cy="112"/>
            </a:xfrm>
            <a:custGeom>
              <a:avLst/>
              <a:gdLst/>
              <a:ahLst/>
              <a:cxnLst>
                <a:cxn ang="0">
                  <a:pos x="90" y="0"/>
                </a:cxn>
                <a:cxn ang="0">
                  <a:pos x="0" y="215"/>
                </a:cxn>
                <a:cxn ang="0">
                  <a:pos x="36" y="225"/>
                </a:cxn>
                <a:cxn ang="0">
                  <a:pos x="128" y="14"/>
                </a:cxn>
                <a:cxn ang="0">
                  <a:pos x="90" y="0"/>
                </a:cxn>
                <a:cxn ang="0">
                  <a:pos x="90" y="0"/>
                </a:cxn>
              </a:cxnLst>
              <a:rect l="0" t="0" r="r" b="b"/>
              <a:pathLst>
                <a:path w="128" h="225">
                  <a:moveTo>
                    <a:pt x="90" y="0"/>
                  </a:moveTo>
                  <a:lnTo>
                    <a:pt x="0" y="215"/>
                  </a:lnTo>
                  <a:lnTo>
                    <a:pt x="36" y="225"/>
                  </a:lnTo>
                  <a:lnTo>
                    <a:pt x="128" y="14"/>
                  </a:lnTo>
                  <a:lnTo>
                    <a:pt x="90" y="0"/>
                  </a:lnTo>
                  <a:lnTo>
                    <a:pt x="90" y="0"/>
                  </a:lnTo>
                  <a:close/>
                </a:path>
              </a:pathLst>
            </a:custGeom>
            <a:solidFill>
              <a:srgbClr val="000000"/>
            </a:solidFill>
            <a:ln w="9525">
              <a:noFill/>
              <a:round/>
              <a:headEnd/>
              <a:tailEnd/>
            </a:ln>
          </p:spPr>
          <p:txBody>
            <a:bodyPr>
              <a:prstTxWarp prst="textNoShape">
                <a:avLst/>
              </a:prstTxWarp>
            </a:bodyPr>
            <a:lstStyle/>
            <a:p>
              <a:endParaRPr lang="es-MX"/>
            </a:p>
          </p:txBody>
        </p:sp>
        <p:sp>
          <p:nvSpPr>
            <p:cNvPr id="132130" name="Freeform 34"/>
            <p:cNvSpPr>
              <a:spLocks/>
            </p:cNvSpPr>
            <p:nvPr/>
          </p:nvSpPr>
          <p:spPr bwMode="auto">
            <a:xfrm>
              <a:off x="3133" y="1943"/>
              <a:ext cx="64" cy="113"/>
            </a:xfrm>
            <a:custGeom>
              <a:avLst/>
              <a:gdLst/>
              <a:ahLst/>
              <a:cxnLst>
                <a:cxn ang="0">
                  <a:pos x="89" y="0"/>
                </a:cxn>
                <a:cxn ang="0">
                  <a:pos x="0" y="216"/>
                </a:cxn>
                <a:cxn ang="0">
                  <a:pos x="34" y="226"/>
                </a:cxn>
                <a:cxn ang="0">
                  <a:pos x="127" y="15"/>
                </a:cxn>
                <a:cxn ang="0">
                  <a:pos x="89" y="0"/>
                </a:cxn>
                <a:cxn ang="0">
                  <a:pos x="89" y="0"/>
                </a:cxn>
              </a:cxnLst>
              <a:rect l="0" t="0" r="r" b="b"/>
              <a:pathLst>
                <a:path w="127" h="226">
                  <a:moveTo>
                    <a:pt x="89" y="0"/>
                  </a:moveTo>
                  <a:lnTo>
                    <a:pt x="0" y="216"/>
                  </a:lnTo>
                  <a:lnTo>
                    <a:pt x="34" y="226"/>
                  </a:lnTo>
                  <a:lnTo>
                    <a:pt x="127" y="15"/>
                  </a:lnTo>
                  <a:lnTo>
                    <a:pt x="89" y="0"/>
                  </a:lnTo>
                  <a:lnTo>
                    <a:pt x="89" y="0"/>
                  </a:lnTo>
                  <a:close/>
                </a:path>
              </a:pathLst>
            </a:custGeom>
            <a:solidFill>
              <a:srgbClr val="000000"/>
            </a:solidFill>
            <a:ln w="9525">
              <a:noFill/>
              <a:round/>
              <a:headEnd/>
              <a:tailEnd/>
            </a:ln>
          </p:spPr>
          <p:txBody>
            <a:bodyPr>
              <a:prstTxWarp prst="textNoShape">
                <a:avLst/>
              </a:prstTxWarp>
            </a:bodyPr>
            <a:lstStyle/>
            <a:p>
              <a:endParaRPr lang="es-MX"/>
            </a:p>
          </p:txBody>
        </p:sp>
        <p:sp>
          <p:nvSpPr>
            <p:cNvPr id="132131" name="Freeform 35"/>
            <p:cNvSpPr>
              <a:spLocks/>
            </p:cNvSpPr>
            <p:nvPr/>
          </p:nvSpPr>
          <p:spPr bwMode="auto">
            <a:xfrm>
              <a:off x="3189" y="1960"/>
              <a:ext cx="61" cy="101"/>
            </a:xfrm>
            <a:custGeom>
              <a:avLst/>
              <a:gdLst/>
              <a:ahLst/>
              <a:cxnLst>
                <a:cxn ang="0">
                  <a:pos x="84" y="0"/>
                </a:cxn>
                <a:cxn ang="0">
                  <a:pos x="0" y="194"/>
                </a:cxn>
                <a:cxn ang="0">
                  <a:pos x="38" y="201"/>
                </a:cxn>
                <a:cxn ang="0">
                  <a:pos x="122" y="17"/>
                </a:cxn>
                <a:cxn ang="0">
                  <a:pos x="84" y="0"/>
                </a:cxn>
                <a:cxn ang="0">
                  <a:pos x="84" y="0"/>
                </a:cxn>
              </a:cxnLst>
              <a:rect l="0" t="0" r="r" b="b"/>
              <a:pathLst>
                <a:path w="122" h="201">
                  <a:moveTo>
                    <a:pt x="84" y="0"/>
                  </a:moveTo>
                  <a:lnTo>
                    <a:pt x="0" y="194"/>
                  </a:lnTo>
                  <a:lnTo>
                    <a:pt x="38" y="201"/>
                  </a:lnTo>
                  <a:lnTo>
                    <a:pt x="122" y="17"/>
                  </a:lnTo>
                  <a:lnTo>
                    <a:pt x="84" y="0"/>
                  </a:lnTo>
                  <a:lnTo>
                    <a:pt x="84" y="0"/>
                  </a:lnTo>
                  <a:close/>
                </a:path>
              </a:pathLst>
            </a:custGeom>
            <a:solidFill>
              <a:srgbClr val="000000"/>
            </a:solidFill>
            <a:ln w="9525">
              <a:noFill/>
              <a:round/>
              <a:headEnd/>
              <a:tailEnd/>
            </a:ln>
          </p:spPr>
          <p:txBody>
            <a:bodyPr>
              <a:prstTxWarp prst="textNoShape">
                <a:avLst/>
              </a:prstTxWarp>
            </a:bodyPr>
            <a:lstStyle/>
            <a:p>
              <a:endParaRPr lang="es-MX"/>
            </a:p>
          </p:txBody>
        </p:sp>
        <p:sp>
          <p:nvSpPr>
            <p:cNvPr id="132132" name="Freeform 36"/>
            <p:cNvSpPr>
              <a:spLocks/>
            </p:cNvSpPr>
            <p:nvPr/>
          </p:nvSpPr>
          <p:spPr bwMode="auto">
            <a:xfrm>
              <a:off x="2995" y="2451"/>
              <a:ext cx="125" cy="133"/>
            </a:xfrm>
            <a:custGeom>
              <a:avLst/>
              <a:gdLst/>
              <a:ahLst/>
              <a:cxnLst>
                <a:cxn ang="0">
                  <a:pos x="0" y="247"/>
                </a:cxn>
                <a:cxn ang="0">
                  <a:pos x="2" y="239"/>
                </a:cxn>
                <a:cxn ang="0">
                  <a:pos x="9" y="228"/>
                </a:cxn>
                <a:cxn ang="0">
                  <a:pos x="21" y="214"/>
                </a:cxn>
                <a:cxn ang="0">
                  <a:pos x="36" y="197"/>
                </a:cxn>
                <a:cxn ang="0">
                  <a:pos x="53" y="178"/>
                </a:cxn>
                <a:cxn ang="0">
                  <a:pos x="72" y="157"/>
                </a:cxn>
                <a:cxn ang="0">
                  <a:pos x="91" y="135"/>
                </a:cxn>
                <a:cxn ang="0">
                  <a:pos x="114" y="114"/>
                </a:cxn>
                <a:cxn ang="0">
                  <a:pos x="133" y="93"/>
                </a:cxn>
                <a:cxn ang="0">
                  <a:pos x="154" y="72"/>
                </a:cxn>
                <a:cxn ang="0">
                  <a:pos x="171" y="51"/>
                </a:cxn>
                <a:cxn ang="0">
                  <a:pos x="188" y="34"/>
                </a:cxn>
                <a:cxn ang="0">
                  <a:pos x="202" y="19"/>
                </a:cxn>
                <a:cxn ang="0">
                  <a:pos x="213" y="9"/>
                </a:cxn>
                <a:cxn ang="0">
                  <a:pos x="221" y="2"/>
                </a:cxn>
                <a:cxn ang="0">
                  <a:pos x="222" y="0"/>
                </a:cxn>
                <a:cxn ang="0">
                  <a:pos x="249" y="22"/>
                </a:cxn>
                <a:cxn ang="0">
                  <a:pos x="32" y="266"/>
                </a:cxn>
                <a:cxn ang="0">
                  <a:pos x="0" y="247"/>
                </a:cxn>
                <a:cxn ang="0">
                  <a:pos x="0" y="247"/>
                </a:cxn>
              </a:cxnLst>
              <a:rect l="0" t="0" r="r" b="b"/>
              <a:pathLst>
                <a:path w="249" h="266">
                  <a:moveTo>
                    <a:pt x="0" y="247"/>
                  </a:moveTo>
                  <a:lnTo>
                    <a:pt x="2" y="239"/>
                  </a:lnTo>
                  <a:lnTo>
                    <a:pt x="9" y="228"/>
                  </a:lnTo>
                  <a:lnTo>
                    <a:pt x="21" y="214"/>
                  </a:lnTo>
                  <a:lnTo>
                    <a:pt x="36" y="197"/>
                  </a:lnTo>
                  <a:lnTo>
                    <a:pt x="53" y="178"/>
                  </a:lnTo>
                  <a:lnTo>
                    <a:pt x="72" y="157"/>
                  </a:lnTo>
                  <a:lnTo>
                    <a:pt x="91" y="135"/>
                  </a:lnTo>
                  <a:lnTo>
                    <a:pt x="114" y="114"/>
                  </a:lnTo>
                  <a:lnTo>
                    <a:pt x="133" y="93"/>
                  </a:lnTo>
                  <a:lnTo>
                    <a:pt x="154" y="72"/>
                  </a:lnTo>
                  <a:lnTo>
                    <a:pt x="171" y="51"/>
                  </a:lnTo>
                  <a:lnTo>
                    <a:pt x="188" y="34"/>
                  </a:lnTo>
                  <a:lnTo>
                    <a:pt x="202" y="19"/>
                  </a:lnTo>
                  <a:lnTo>
                    <a:pt x="213" y="9"/>
                  </a:lnTo>
                  <a:lnTo>
                    <a:pt x="221" y="2"/>
                  </a:lnTo>
                  <a:lnTo>
                    <a:pt x="222" y="0"/>
                  </a:lnTo>
                  <a:lnTo>
                    <a:pt x="249" y="22"/>
                  </a:lnTo>
                  <a:lnTo>
                    <a:pt x="32" y="266"/>
                  </a:lnTo>
                  <a:lnTo>
                    <a:pt x="0" y="247"/>
                  </a:lnTo>
                  <a:lnTo>
                    <a:pt x="0" y="247"/>
                  </a:lnTo>
                  <a:close/>
                </a:path>
              </a:pathLst>
            </a:custGeom>
            <a:solidFill>
              <a:srgbClr val="000000"/>
            </a:solidFill>
            <a:ln w="9525">
              <a:noFill/>
              <a:round/>
              <a:headEnd/>
              <a:tailEnd/>
            </a:ln>
          </p:spPr>
          <p:txBody>
            <a:bodyPr>
              <a:prstTxWarp prst="textNoShape">
                <a:avLst/>
              </a:prstTxWarp>
            </a:bodyPr>
            <a:lstStyle/>
            <a:p>
              <a:endParaRPr lang="es-MX"/>
            </a:p>
          </p:txBody>
        </p:sp>
        <p:sp>
          <p:nvSpPr>
            <p:cNvPr id="132133" name="Freeform 37"/>
            <p:cNvSpPr>
              <a:spLocks/>
            </p:cNvSpPr>
            <p:nvPr/>
          </p:nvSpPr>
          <p:spPr bwMode="auto">
            <a:xfrm>
              <a:off x="2961" y="2036"/>
              <a:ext cx="164" cy="142"/>
            </a:xfrm>
            <a:custGeom>
              <a:avLst/>
              <a:gdLst/>
              <a:ahLst/>
              <a:cxnLst>
                <a:cxn ang="0">
                  <a:pos x="0" y="262"/>
                </a:cxn>
                <a:cxn ang="0">
                  <a:pos x="281" y="0"/>
                </a:cxn>
                <a:cxn ang="0">
                  <a:pos x="327" y="13"/>
                </a:cxn>
                <a:cxn ang="0">
                  <a:pos x="36" y="283"/>
                </a:cxn>
                <a:cxn ang="0">
                  <a:pos x="0" y="262"/>
                </a:cxn>
                <a:cxn ang="0">
                  <a:pos x="0" y="262"/>
                </a:cxn>
              </a:cxnLst>
              <a:rect l="0" t="0" r="r" b="b"/>
              <a:pathLst>
                <a:path w="327" h="283">
                  <a:moveTo>
                    <a:pt x="0" y="262"/>
                  </a:moveTo>
                  <a:lnTo>
                    <a:pt x="281" y="0"/>
                  </a:lnTo>
                  <a:lnTo>
                    <a:pt x="327" y="13"/>
                  </a:lnTo>
                  <a:lnTo>
                    <a:pt x="36" y="283"/>
                  </a:lnTo>
                  <a:lnTo>
                    <a:pt x="0" y="262"/>
                  </a:lnTo>
                  <a:lnTo>
                    <a:pt x="0" y="262"/>
                  </a:lnTo>
                  <a:close/>
                </a:path>
              </a:pathLst>
            </a:custGeom>
            <a:solidFill>
              <a:srgbClr val="000000"/>
            </a:solidFill>
            <a:ln w="9525">
              <a:noFill/>
              <a:round/>
              <a:headEnd/>
              <a:tailEnd/>
            </a:ln>
          </p:spPr>
          <p:txBody>
            <a:bodyPr>
              <a:prstTxWarp prst="textNoShape">
                <a:avLst/>
              </a:prstTxWarp>
            </a:bodyPr>
            <a:lstStyle/>
            <a:p>
              <a:endParaRPr lang="es-MX"/>
            </a:p>
          </p:txBody>
        </p:sp>
        <p:sp>
          <p:nvSpPr>
            <p:cNvPr id="132134" name="Freeform 38"/>
            <p:cNvSpPr>
              <a:spLocks/>
            </p:cNvSpPr>
            <p:nvPr/>
          </p:nvSpPr>
          <p:spPr bwMode="auto">
            <a:xfrm>
              <a:off x="2845" y="2662"/>
              <a:ext cx="104" cy="113"/>
            </a:xfrm>
            <a:custGeom>
              <a:avLst/>
              <a:gdLst/>
              <a:ahLst/>
              <a:cxnLst>
                <a:cxn ang="0">
                  <a:pos x="0" y="203"/>
                </a:cxn>
                <a:cxn ang="0">
                  <a:pos x="1" y="197"/>
                </a:cxn>
                <a:cxn ang="0">
                  <a:pos x="7" y="190"/>
                </a:cxn>
                <a:cxn ang="0">
                  <a:pos x="15" y="178"/>
                </a:cxn>
                <a:cxn ang="0">
                  <a:pos x="26" y="165"/>
                </a:cxn>
                <a:cxn ang="0">
                  <a:pos x="39" y="150"/>
                </a:cxn>
                <a:cxn ang="0">
                  <a:pos x="53" y="133"/>
                </a:cxn>
                <a:cxn ang="0">
                  <a:pos x="70" y="114"/>
                </a:cxn>
                <a:cxn ang="0">
                  <a:pos x="85" y="97"/>
                </a:cxn>
                <a:cxn ang="0">
                  <a:pos x="100" y="78"/>
                </a:cxn>
                <a:cxn ang="0">
                  <a:pos x="116" y="60"/>
                </a:cxn>
                <a:cxn ang="0">
                  <a:pos x="129" y="43"/>
                </a:cxn>
                <a:cxn ang="0">
                  <a:pos x="142" y="28"/>
                </a:cxn>
                <a:cxn ang="0">
                  <a:pos x="152" y="17"/>
                </a:cxn>
                <a:cxn ang="0">
                  <a:pos x="161" y="7"/>
                </a:cxn>
                <a:cxn ang="0">
                  <a:pos x="167" y="0"/>
                </a:cxn>
                <a:cxn ang="0">
                  <a:pos x="169" y="0"/>
                </a:cxn>
                <a:cxn ang="0">
                  <a:pos x="207" y="21"/>
                </a:cxn>
                <a:cxn ang="0">
                  <a:pos x="24" y="226"/>
                </a:cxn>
                <a:cxn ang="0">
                  <a:pos x="0" y="203"/>
                </a:cxn>
                <a:cxn ang="0">
                  <a:pos x="0" y="203"/>
                </a:cxn>
              </a:cxnLst>
              <a:rect l="0" t="0" r="r" b="b"/>
              <a:pathLst>
                <a:path w="207" h="226">
                  <a:moveTo>
                    <a:pt x="0" y="203"/>
                  </a:moveTo>
                  <a:lnTo>
                    <a:pt x="1" y="197"/>
                  </a:lnTo>
                  <a:lnTo>
                    <a:pt x="7" y="190"/>
                  </a:lnTo>
                  <a:lnTo>
                    <a:pt x="15" y="178"/>
                  </a:lnTo>
                  <a:lnTo>
                    <a:pt x="26" y="165"/>
                  </a:lnTo>
                  <a:lnTo>
                    <a:pt x="39" y="150"/>
                  </a:lnTo>
                  <a:lnTo>
                    <a:pt x="53" y="133"/>
                  </a:lnTo>
                  <a:lnTo>
                    <a:pt x="70" y="114"/>
                  </a:lnTo>
                  <a:lnTo>
                    <a:pt x="85" y="97"/>
                  </a:lnTo>
                  <a:lnTo>
                    <a:pt x="100" y="78"/>
                  </a:lnTo>
                  <a:lnTo>
                    <a:pt x="116" y="60"/>
                  </a:lnTo>
                  <a:lnTo>
                    <a:pt x="129" y="43"/>
                  </a:lnTo>
                  <a:lnTo>
                    <a:pt x="142" y="28"/>
                  </a:lnTo>
                  <a:lnTo>
                    <a:pt x="152" y="17"/>
                  </a:lnTo>
                  <a:lnTo>
                    <a:pt x="161" y="7"/>
                  </a:lnTo>
                  <a:lnTo>
                    <a:pt x="167" y="0"/>
                  </a:lnTo>
                  <a:lnTo>
                    <a:pt x="169" y="0"/>
                  </a:lnTo>
                  <a:lnTo>
                    <a:pt x="207" y="21"/>
                  </a:lnTo>
                  <a:lnTo>
                    <a:pt x="24" y="226"/>
                  </a:lnTo>
                  <a:lnTo>
                    <a:pt x="0" y="203"/>
                  </a:lnTo>
                  <a:lnTo>
                    <a:pt x="0" y="203"/>
                  </a:lnTo>
                  <a:close/>
                </a:path>
              </a:pathLst>
            </a:custGeom>
            <a:solidFill>
              <a:srgbClr val="000000"/>
            </a:solidFill>
            <a:ln w="9525">
              <a:noFill/>
              <a:round/>
              <a:headEnd/>
              <a:tailEnd/>
            </a:ln>
          </p:spPr>
          <p:txBody>
            <a:bodyPr>
              <a:prstTxWarp prst="textNoShape">
                <a:avLst/>
              </a:prstTxWarp>
            </a:bodyPr>
            <a:lstStyle/>
            <a:p>
              <a:endParaRPr lang="es-MX"/>
            </a:p>
          </p:txBody>
        </p:sp>
        <p:sp>
          <p:nvSpPr>
            <p:cNvPr id="132135" name="Freeform 39"/>
            <p:cNvSpPr>
              <a:spLocks/>
            </p:cNvSpPr>
            <p:nvPr/>
          </p:nvSpPr>
          <p:spPr bwMode="auto">
            <a:xfrm>
              <a:off x="3162" y="2286"/>
              <a:ext cx="109" cy="114"/>
            </a:xfrm>
            <a:custGeom>
              <a:avLst/>
              <a:gdLst/>
              <a:ahLst/>
              <a:cxnLst>
                <a:cxn ang="0">
                  <a:pos x="0" y="215"/>
                </a:cxn>
                <a:cxn ang="0">
                  <a:pos x="177" y="0"/>
                </a:cxn>
                <a:cxn ang="0">
                  <a:pos x="218" y="19"/>
                </a:cxn>
                <a:cxn ang="0">
                  <a:pos x="32" y="228"/>
                </a:cxn>
                <a:cxn ang="0">
                  <a:pos x="0" y="215"/>
                </a:cxn>
                <a:cxn ang="0">
                  <a:pos x="0" y="215"/>
                </a:cxn>
              </a:cxnLst>
              <a:rect l="0" t="0" r="r" b="b"/>
              <a:pathLst>
                <a:path w="218" h="228">
                  <a:moveTo>
                    <a:pt x="0" y="215"/>
                  </a:moveTo>
                  <a:lnTo>
                    <a:pt x="177" y="0"/>
                  </a:lnTo>
                  <a:lnTo>
                    <a:pt x="218" y="19"/>
                  </a:lnTo>
                  <a:lnTo>
                    <a:pt x="32" y="228"/>
                  </a:lnTo>
                  <a:lnTo>
                    <a:pt x="0" y="215"/>
                  </a:lnTo>
                  <a:lnTo>
                    <a:pt x="0" y="215"/>
                  </a:lnTo>
                  <a:close/>
                </a:path>
              </a:pathLst>
            </a:custGeom>
            <a:solidFill>
              <a:srgbClr val="000000"/>
            </a:solidFill>
            <a:ln w="9525">
              <a:noFill/>
              <a:round/>
              <a:headEnd/>
              <a:tailEnd/>
            </a:ln>
          </p:spPr>
          <p:txBody>
            <a:bodyPr>
              <a:prstTxWarp prst="textNoShape">
                <a:avLst/>
              </a:prstTxWarp>
            </a:bodyPr>
            <a:lstStyle/>
            <a:p>
              <a:endParaRPr lang="es-MX"/>
            </a:p>
          </p:txBody>
        </p:sp>
        <p:sp>
          <p:nvSpPr>
            <p:cNvPr id="132136" name="Freeform 40"/>
            <p:cNvSpPr>
              <a:spLocks/>
            </p:cNvSpPr>
            <p:nvPr/>
          </p:nvSpPr>
          <p:spPr bwMode="auto">
            <a:xfrm>
              <a:off x="2445" y="2041"/>
              <a:ext cx="280" cy="199"/>
            </a:xfrm>
            <a:custGeom>
              <a:avLst/>
              <a:gdLst/>
              <a:ahLst/>
              <a:cxnLst>
                <a:cxn ang="0">
                  <a:pos x="0" y="312"/>
                </a:cxn>
                <a:cxn ang="0">
                  <a:pos x="447" y="0"/>
                </a:cxn>
                <a:cxn ang="0">
                  <a:pos x="559" y="63"/>
                </a:cxn>
                <a:cxn ang="0">
                  <a:pos x="162" y="398"/>
                </a:cxn>
                <a:cxn ang="0">
                  <a:pos x="0" y="312"/>
                </a:cxn>
                <a:cxn ang="0">
                  <a:pos x="0" y="312"/>
                </a:cxn>
              </a:cxnLst>
              <a:rect l="0" t="0" r="r" b="b"/>
              <a:pathLst>
                <a:path w="559" h="398">
                  <a:moveTo>
                    <a:pt x="0" y="312"/>
                  </a:moveTo>
                  <a:lnTo>
                    <a:pt x="447" y="0"/>
                  </a:lnTo>
                  <a:lnTo>
                    <a:pt x="559" y="63"/>
                  </a:lnTo>
                  <a:lnTo>
                    <a:pt x="162" y="398"/>
                  </a:lnTo>
                  <a:lnTo>
                    <a:pt x="0" y="312"/>
                  </a:lnTo>
                  <a:lnTo>
                    <a:pt x="0" y="312"/>
                  </a:lnTo>
                  <a:close/>
                </a:path>
              </a:pathLst>
            </a:custGeom>
            <a:solidFill>
              <a:srgbClr val="000000"/>
            </a:solidFill>
            <a:ln w="9525">
              <a:noFill/>
              <a:round/>
              <a:headEnd/>
              <a:tailEnd/>
            </a:ln>
          </p:spPr>
          <p:txBody>
            <a:bodyPr>
              <a:prstTxWarp prst="textNoShape">
                <a:avLst/>
              </a:prstTxWarp>
            </a:bodyPr>
            <a:lstStyle/>
            <a:p>
              <a:endParaRPr lang="es-MX"/>
            </a:p>
          </p:txBody>
        </p:sp>
        <p:sp>
          <p:nvSpPr>
            <p:cNvPr id="132137" name="Freeform 41"/>
            <p:cNvSpPr>
              <a:spLocks/>
            </p:cNvSpPr>
            <p:nvPr/>
          </p:nvSpPr>
          <p:spPr bwMode="auto">
            <a:xfrm>
              <a:off x="2953" y="2686"/>
              <a:ext cx="31" cy="31"/>
            </a:xfrm>
            <a:custGeom>
              <a:avLst/>
              <a:gdLst/>
              <a:ahLst/>
              <a:cxnLst>
                <a:cxn ang="0">
                  <a:pos x="33" y="63"/>
                </a:cxn>
                <a:cxn ang="0">
                  <a:pos x="37" y="63"/>
                </a:cxn>
                <a:cxn ang="0">
                  <a:pos x="44" y="61"/>
                </a:cxn>
                <a:cxn ang="0">
                  <a:pos x="48" y="57"/>
                </a:cxn>
                <a:cxn ang="0">
                  <a:pos x="54" y="53"/>
                </a:cxn>
                <a:cxn ang="0">
                  <a:pos x="57" y="50"/>
                </a:cxn>
                <a:cxn ang="0">
                  <a:pos x="61" y="44"/>
                </a:cxn>
                <a:cxn ang="0">
                  <a:pos x="63" y="36"/>
                </a:cxn>
                <a:cxn ang="0">
                  <a:pos x="63" y="31"/>
                </a:cxn>
                <a:cxn ang="0">
                  <a:pos x="63" y="25"/>
                </a:cxn>
                <a:cxn ang="0">
                  <a:pos x="61" y="17"/>
                </a:cxn>
                <a:cxn ang="0">
                  <a:pos x="57" y="12"/>
                </a:cxn>
                <a:cxn ang="0">
                  <a:pos x="54" y="10"/>
                </a:cxn>
                <a:cxn ang="0">
                  <a:pos x="48" y="4"/>
                </a:cxn>
                <a:cxn ang="0">
                  <a:pos x="44" y="2"/>
                </a:cxn>
                <a:cxn ang="0">
                  <a:pos x="37" y="0"/>
                </a:cxn>
                <a:cxn ang="0">
                  <a:pos x="33" y="0"/>
                </a:cxn>
                <a:cxn ang="0">
                  <a:pos x="25" y="0"/>
                </a:cxn>
                <a:cxn ang="0">
                  <a:pos x="18" y="2"/>
                </a:cxn>
                <a:cxn ang="0">
                  <a:pos x="12" y="4"/>
                </a:cxn>
                <a:cxn ang="0">
                  <a:pos x="8" y="10"/>
                </a:cxn>
                <a:cxn ang="0">
                  <a:pos x="4" y="12"/>
                </a:cxn>
                <a:cxn ang="0">
                  <a:pos x="2" y="17"/>
                </a:cxn>
                <a:cxn ang="0">
                  <a:pos x="0" y="25"/>
                </a:cxn>
                <a:cxn ang="0">
                  <a:pos x="0" y="31"/>
                </a:cxn>
                <a:cxn ang="0">
                  <a:pos x="0" y="36"/>
                </a:cxn>
                <a:cxn ang="0">
                  <a:pos x="2" y="44"/>
                </a:cxn>
                <a:cxn ang="0">
                  <a:pos x="4" y="50"/>
                </a:cxn>
                <a:cxn ang="0">
                  <a:pos x="8" y="53"/>
                </a:cxn>
                <a:cxn ang="0">
                  <a:pos x="12" y="57"/>
                </a:cxn>
                <a:cxn ang="0">
                  <a:pos x="18" y="61"/>
                </a:cxn>
                <a:cxn ang="0">
                  <a:pos x="25" y="63"/>
                </a:cxn>
                <a:cxn ang="0">
                  <a:pos x="33" y="63"/>
                </a:cxn>
                <a:cxn ang="0">
                  <a:pos x="33" y="63"/>
                </a:cxn>
              </a:cxnLst>
              <a:rect l="0" t="0" r="r" b="b"/>
              <a:pathLst>
                <a:path w="63" h="63">
                  <a:moveTo>
                    <a:pt x="33" y="63"/>
                  </a:moveTo>
                  <a:lnTo>
                    <a:pt x="37" y="63"/>
                  </a:lnTo>
                  <a:lnTo>
                    <a:pt x="44" y="61"/>
                  </a:lnTo>
                  <a:lnTo>
                    <a:pt x="48" y="57"/>
                  </a:lnTo>
                  <a:lnTo>
                    <a:pt x="54" y="53"/>
                  </a:lnTo>
                  <a:lnTo>
                    <a:pt x="57" y="50"/>
                  </a:lnTo>
                  <a:lnTo>
                    <a:pt x="61" y="44"/>
                  </a:lnTo>
                  <a:lnTo>
                    <a:pt x="63" y="36"/>
                  </a:lnTo>
                  <a:lnTo>
                    <a:pt x="63" y="31"/>
                  </a:lnTo>
                  <a:lnTo>
                    <a:pt x="63" y="25"/>
                  </a:lnTo>
                  <a:lnTo>
                    <a:pt x="61" y="17"/>
                  </a:lnTo>
                  <a:lnTo>
                    <a:pt x="57" y="12"/>
                  </a:lnTo>
                  <a:lnTo>
                    <a:pt x="54" y="10"/>
                  </a:lnTo>
                  <a:lnTo>
                    <a:pt x="48" y="4"/>
                  </a:lnTo>
                  <a:lnTo>
                    <a:pt x="44" y="2"/>
                  </a:lnTo>
                  <a:lnTo>
                    <a:pt x="37" y="0"/>
                  </a:lnTo>
                  <a:lnTo>
                    <a:pt x="33" y="0"/>
                  </a:lnTo>
                  <a:lnTo>
                    <a:pt x="25" y="0"/>
                  </a:lnTo>
                  <a:lnTo>
                    <a:pt x="18" y="2"/>
                  </a:lnTo>
                  <a:lnTo>
                    <a:pt x="12" y="4"/>
                  </a:lnTo>
                  <a:lnTo>
                    <a:pt x="8" y="10"/>
                  </a:lnTo>
                  <a:lnTo>
                    <a:pt x="4" y="12"/>
                  </a:lnTo>
                  <a:lnTo>
                    <a:pt x="2" y="17"/>
                  </a:lnTo>
                  <a:lnTo>
                    <a:pt x="0" y="25"/>
                  </a:lnTo>
                  <a:lnTo>
                    <a:pt x="0" y="31"/>
                  </a:lnTo>
                  <a:lnTo>
                    <a:pt x="0" y="36"/>
                  </a:lnTo>
                  <a:lnTo>
                    <a:pt x="2" y="44"/>
                  </a:lnTo>
                  <a:lnTo>
                    <a:pt x="4" y="50"/>
                  </a:lnTo>
                  <a:lnTo>
                    <a:pt x="8" y="53"/>
                  </a:lnTo>
                  <a:lnTo>
                    <a:pt x="12" y="57"/>
                  </a:lnTo>
                  <a:lnTo>
                    <a:pt x="18" y="61"/>
                  </a:lnTo>
                  <a:lnTo>
                    <a:pt x="25" y="63"/>
                  </a:lnTo>
                  <a:lnTo>
                    <a:pt x="33" y="63"/>
                  </a:lnTo>
                  <a:lnTo>
                    <a:pt x="33" y="63"/>
                  </a:lnTo>
                  <a:close/>
                </a:path>
              </a:pathLst>
            </a:custGeom>
            <a:solidFill>
              <a:srgbClr val="000000"/>
            </a:solidFill>
            <a:ln w="9525">
              <a:noFill/>
              <a:round/>
              <a:headEnd/>
              <a:tailEnd/>
            </a:ln>
          </p:spPr>
          <p:txBody>
            <a:bodyPr>
              <a:prstTxWarp prst="textNoShape">
                <a:avLst/>
              </a:prstTxWarp>
            </a:bodyPr>
            <a:lstStyle/>
            <a:p>
              <a:endParaRPr lang="es-MX"/>
            </a:p>
          </p:txBody>
        </p:sp>
        <p:sp>
          <p:nvSpPr>
            <p:cNvPr id="132138" name="Freeform 42"/>
            <p:cNvSpPr>
              <a:spLocks/>
            </p:cNvSpPr>
            <p:nvPr/>
          </p:nvSpPr>
          <p:spPr bwMode="auto">
            <a:xfrm>
              <a:off x="2996" y="2629"/>
              <a:ext cx="34" cy="32"/>
            </a:xfrm>
            <a:custGeom>
              <a:avLst/>
              <a:gdLst/>
              <a:ahLst/>
              <a:cxnLst>
                <a:cxn ang="0">
                  <a:pos x="32" y="65"/>
                </a:cxn>
                <a:cxn ang="0">
                  <a:pos x="38" y="63"/>
                </a:cxn>
                <a:cxn ang="0">
                  <a:pos x="44" y="61"/>
                </a:cxn>
                <a:cxn ang="0">
                  <a:pos x="49" y="57"/>
                </a:cxn>
                <a:cxn ang="0">
                  <a:pos x="55" y="53"/>
                </a:cxn>
                <a:cxn ang="0">
                  <a:pos x="59" y="48"/>
                </a:cxn>
                <a:cxn ang="0">
                  <a:pos x="63" y="44"/>
                </a:cxn>
                <a:cxn ang="0">
                  <a:pos x="65" y="36"/>
                </a:cxn>
                <a:cxn ang="0">
                  <a:pos x="66" y="31"/>
                </a:cxn>
                <a:cxn ang="0">
                  <a:pos x="65" y="25"/>
                </a:cxn>
                <a:cxn ang="0">
                  <a:pos x="63" y="17"/>
                </a:cxn>
                <a:cxn ang="0">
                  <a:pos x="59" y="11"/>
                </a:cxn>
                <a:cxn ang="0">
                  <a:pos x="55" y="8"/>
                </a:cxn>
                <a:cxn ang="0">
                  <a:pos x="49" y="4"/>
                </a:cxn>
                <a:cxn ang="0">
                  <a:pos x="44" y="2"/>
                </a:cxn>
                <a:cxn ang="0">
                  <a:pos x="38" y="0"/>
                </a:cxn>
                <a:cxn ang="0">
                  <a:pos x="32" y="0"/>
                </a:cxn>
                <a:cxn ang="0">
                  <a:pos x="26" y="0"/>
                </a:cxn>
                <a:cxn ang="0">
                  <a:pos x="19" y="2"/>
                </a:cxn>
                <a:cxn ang="0">
                  <a:pos x="13" y="4"/>
                </a:cxn>
                <a:cxn ang="0">
                  <a:pos x="9" y="8"/>
                </a:cxn>
                <a:cxn ang="0">
                  <a:pos x="6" y="11"/>
                </a:cxn>
                <a:cxn ang="0">
                  <a:pos x="2" y="17"/>
                </a:cxn>
                <a:cxn ang="0">
                  <a:pos x="0" y="25"/>
                </a:cxn>
                <a:cxn ang="0">
                  <a:pos x="0" y="31"/>
                </a:cxn>
                <a:cxn ang="0">
                  <a:pos x="0" y="36"/>
                </a:cxn>
                <a:cxn ang="0">
                  <a:pos x="2" y="44"/>
                </a:cxn>
                <a:cxn ang="0">
                  <a:pos x="6" y="48"/>
                </a:cxn>
                <a:cxn ang="0">
                  <a:pos x="9" y="53"/>
                </a:cxn>
                <a:cxn ang="0">
                  <a:pos x="13" y="57"/>
                </a:cxn>
                <a:cxn ang="0">
                  <a:pos x="19" y="61"/>
                </a:cxn>
                <a:cxn ang="0">
                  <a:pos x="26" y="63"/>
                </a:cxn>
                <a:cxn ang="0">
                  <a:pos x="32" y="65"/>
                </a:cxn>
                <a:cxn ang="0">
                  <a:pos x="32" y="65"/>
                </a:cxn>
              </a:cxnLst>
              <a:rect l="0" t="0" r="r" b="b"/>
              <a:pathLst>
                <a:path w="66" h="65">
                  <a:moveTo>
                    <a:pt x="32" y="65"/>
                  </a:moveTo>
                  <a:lnTo>
                    <a:pt x="38" y="63"/>
                  </a:lnTo>
                  <a:lnTo>
                    <a:pt x="44" y="61"/>
                  </a:lnTo>
                  <a:lnTo>
                    <a:pt x="49" y="57"/>
                  </a:lnTo>
                  <a:lnTo>
                    <a:pt x="55" y="53"/>
                  </a:lnTo>
                  <a:lnTo>
                    <a:pt x="59" y="48"/>
                  </a:lnTo>
                  <a:lnTo>
                    <a:pt x="63" y="44"/>
                  </a:lnTo>
                  <a:lnTo>
                    <a:pt x="65" y="36"/>
                  </a:lnTo>
                  <a:lnTo>
                    <a:pt x="66" y="31"/>
                  </a:lnTo>
                  <a:lnTo>
                    <a:pt x="65" y="25"/>
                  </a:lnTo>
                  <a:lnTo>
                    <a:pt x="63" y="17"/>
                  </a:lnTo>
                  <a:lnTo>
                    <a:pt x="59" y="11"/>
                  </a:lnTo>
                  <a:lnTo>
                    <a:pt x="55" y="8"/>
                  </a:lnTo>
                  <a:lnTo>
                    <a:pt x="49" y="4"/>
                  </a:lnTo>
                  <a:lnTo>
                    <a:pt x="44" y="2"/>
                  </a:lnTo>
                  <a:lnTo>
                    <a:pt x="38" y="0"/>
                  </a:lnTo>
                  <a:lnTo>
                    <a:pt x="32" y="0"/>
                  </a:lnTo>
                  <a:lnTo>
                    <a:pt x="26" y="0"/>
                  </a:lnTo>
                  <a:lnTo>
                    <a:pt x="19" y="2"/>
                  </a:lnTo>
                  <a:lnTo>
                    <a:pt x="13" y="4"/>
                  </a:lnTo>
                  <a:lnTo>
                    <a:pt x="9" y="8"/>
                  </a:lnTo>
                  <a:lnTo>
                    <a:pt x="6" y="11"/>
                  </a:lnTo>
                  <a:lnTo>
                    <a:pt x="2" y="17"/>
                  </a:lnTo>
                  <a:lnTo>
                    <a:pt x="0" y="25"/>
                  </a:lnTo>
                  <a:lnTo>
                    <a:pt x="0" y="31"/>
                  </a:lnTo>
                  <a:lnTo>
                    <a:pt x="0" y="36"/>
                  </a:lnTo>
                  <a:lnTo>
                    <a:pt x="2" y="44"/>
                  </a:lnTo>
                  <a:lnTo>
                    <a:pt x="6" y="48"/>
                  </a:lnTo>
                  <a:lnTo>
                    <a:pt x="9" y="53"/>
                  </a:lnTo>
                  <a:lnTo>
                    <a:pt x="13" y="57"/>
                  </a:lnTo>
                  <a:lnTo>
                    <a:pt x="19" y="61"/>
                  </a:lnTo>
                  <a:lnTo>
                    <a:pt x="26" y="63"/>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2139" name="Freeform 43"/>
            <p:cNvSpPr>
              <a:spLocks/>
            </p:cNvSpPr>
            <p:nvPr/>
          </p:nvSpPr>
          <p:spPr bwMode="auto">
            <a:xfrm>
              <a:off x="3041" y="2572"/>
              <a:ext cx="32" cy="32"/>
            </a:xfrm>
            <a:custGeom>
              <a:avLst/>
              <a:gdLst/>
              <a:ahLst/>
              <a:cxnLst>
                <a:cxn ang="0">
                  <a:pos x="33" y="65"/>
                </a:cxn>
                <a:cxn ang="0">
                  <a:pos x="38" y="63"/>
                </a:cxn>
                <a:cxn ang="0">
                  <a:pos x="44" y="61"/>
                </a:cxn>
                <a:cxn ang="0">
                  <a:pos x="50" y="57"/>
                </a:cxn>
                <a:cxn ang="0">
                  <a:pos x="55" y="55"/>
                </a:cxn>
                <a:cxn ang="0">
                  <a:pos x="57" y="48"/>
                </a:cxn>
                <a:cxn ang="0">
                  <a:pos x="63" y="44"/>
                </a:cxn>
                <a:cxn ang="0">
                  <a:pos x="65" y="36"/>
                </a:cxn>
                <a:cxn ang="0">
                  <a:pos x="65" y="30"/>
                </a:cxn>
                <a:cxn ang="0">
                  <a:pos x="65" y="25"/>
                </a:cxn>
                <a:cxn ang="0">
                  <a:pos x="63" y="17"/>
                </a:cxn>
                <a:cxn ang="0">
                  <a:pos x="57" y="13"/>
                </a:cxn>
                <a:cxn ang="0">
                  <a:pos x="55" y="8"/>
                </a:cxn>
                <a:cxn ang="0">
                  <a:pos x="50" y="4"/>
                </a:cxn>
                <a:cxn ang="0">
                  <a:pos x="44" y="2"/>
                </a:cxn>
                <a:cxn ang="0">
                  <a:pos x="38" y="0"/>
                </a:cxn>
                <a:cxn ang="0">
                  <a:pos x="33" y="0"/>
                </a:cxn>
                <a:cxn ang="0">
                  <a:pos x="25" y="0"/>
                </a:cxn>
                <a:cxn ang="0">
                  <a:pos x="19"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19" y="61"/>
                </a:cxn>
                <a:cxn ang="0">
                  <a:pos x="25" y="63"/>
                </a:cxn>
                <a:cxn ang="0">
                  <a:pos x="33" y="65"/>
                </a:cxn>
                <a:cxn ang="0">
                  <a:pos x="33" y="65"/>
                </a:cxn>
              </a:cxnLst>
              <a:rect l="0" t="0" r="r" b="b"/>
              <a:pathLst>
                <a:path w="65" h="65">
                  <a:moveTo>
                    <a:pt x="33" y="65"/>
                  </a:moveTo>
                  <a:lnTo>
                    <a:pt x="38" y="63"/>
                  </a:lnTo>
                  <a:lnTo>
                    <a:pt x="44" y="61"/>
                  </a:lnTo>
                  <a:lnTo>
                    <a:pt x="50" y="57"/>
                  </a:lnTo>
                  <a:lnTo>
                    <a:pt x="55" y="55"/>
                  </a:lnTo>
                  <a:lnTo>
                    <a:pt x="57" y="48"/>
                  </a:lnTo>
                  <a:lnTo>
                    <a:pt x="63" y="44"/>
                  </a:lnTo>
                  <a:lnTo>
                    <a:pt x="65" y="36"/>
                  </a:lnTo>
                  <a:lnTo>
                    <a:pt x="65" y="30"/>
                  </a:lnTo>
                  <a:lnTo>
                    <a:pt x="65" y="25"/>
                  </a:lnTo>
                  <a:lnTo>
                    <a:pt x="63" y="17"/>
                  </a:lnTo>
                  <a:lnTo>
                    <a:pt x="57" y="13"/>
                  </a:lnTo>
                  <a:lnTo>
                    <a:pt x="55" y="8"/>
                  </a:lnTo>
                  <a:lnTo>
                    <a:pt x="50" y="4"/>
                  </a:lnTo>
                  <a:lnTo>
                    <a:pt x="44" y="2"/>
                  </a:lnTo>
                  <a:lnTo>
                    <a:pt x="38" y="0"/>
                  </a:lnTo>
                  <a:lnTo>
                    <a:pt x="33" y="0"/>
                  </a:lnTo>
                  <a:lnTo>
                    <a:pt x="25" y="0"/>
                  </a:lnTo>
                  <a:lnTo>
                    <a:pt x="19" y="2"/>
                  </a:lnTo>
                  <a:lnTo>
                    <a:pt x="14" y="4"/>
                  </a:lnTo>
                  <a:lnTo>
                    <a:pt x="10" y="8"/>
                  </a:lnTo>
                  <a:lnTo>
                    <a:pt x="4" y="13"/>
                  </a:lnTo>
                  <a:lnTo>
                    <a:pt x="2" y="17"/>
                  </a:lnTo>
                  <a:lnTo>
                    <a:pt x="0" y="25"/>
                  </a:lnTo>
                  <a:lnTo>
                    <a:pt x="0" y="30"/>
                  </a:lnTo>
                  <a:lnTo>
                    <a:pt x="0" y="36"/>
                  </a:lnTo>
                  <a:lnTo>
                    <a:pt x="2" y="44"/>
                  </a:lnTo>
                  <a:lnTo>
                    <a:pt x="4" y="48"/>
                  </a:lnTo>
                  <a:lnTo>
                    <a:pt x="10" y="55"/>
                  </a:lnTo>
                  <a:lnTo>
                    <a:pt x="14" y="57"/>
                  </a:lnTo>
                  <a:lnTo>
                    <a:pt x="19" y="61"/>
                  </a:lnTo>
                  <a:lnTo>
                    <a:pt x="25" y="63"/>
                  </a:lnTo>
                  <a:lnTo>
                    <a:pt x="33" y="65"/>
                  </a:lnTo>
                  <a:lnTo>
                    <a:pt x="33"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2140" name="Freeform 44"/>
            <p:cNvSpPr>
              <a:spLocks/>
            </p:cNvSpPr>
            <p:nvPr/>
          </p:nvSpPr>
          <p:spPr bwMode="auto">
            <a:xfrm>
              <a:off x="3086" y="2514"/>
              <a:ext cx="32" cy="33"/>
            </a:xfrm>
            <a:custGeom>
              <a:avLst/>
              <a:gdLst/>
              <a:ahLst/>
              <a:cxnLst>
                <a:cxn ang="0">
                  <a:pos x="32" y="65"/>
                </a:cxn>
                <a:cxn ang="0">
                  <a:pos x="38" y="65"/>
                </a:cxn>
                <a:cxn ang="0">
                  <a:pos x="45" y="61"/>
                </a:cxn>
                <a:cxn ang="0">
                  <a:pos x="49" y="57"/>
                </a:cxn>
                <a:cxn ang="0">
                  <a:pos x="55" y="55"/>
                </a:cxn>
                <a:cxn ang="0">
                  <a:pos x="57" y="49"/>
                </a:cxn>
                <a:cxn ang="0">
                  <a:pos x="60" y="44"/>
                </a:cxn>
                <a:cxn ang="0">
                  <a:pos x="62" y="38"/>
                </a:cxn>
                <a:cxn ang="0">
                  <a:pos x="64" y="32"/>
                </a:cxn>
                <a:cxn ang="0">
                  <a:pos x="62" y="25"/>
                </a:cxn>
                <a:cxn ang="0">
                  <a:pos x="60" y="19"/>
                </a:cxn>
                <a:cxn ang="0">
                  <a:pos x="57" y="13"/>
                </a:cxn>
                <a:cxn ang="0">
                  <a:pos x="55" y="9"/>
                </a:cxn>
                <a:cxn ang="0">
                  <a:pos x="49" y="4"/>
                </a:cxn>
                <a:cxn ang="0">
                  <a:pos x="45" y="2"/>
                </a:cxn>
                <a:cxn ang="0">
                  <a:pos x="38" y="0"/>
                </a:cxn>
                <a:cxn ang="0">
                  <a:pos x="32" y="0"/>
                </a:cxn>
                <a:cxn ang="0">
                  <a:pos x="26" y="0"/>
                </a:cxn>
                <a:cxn ang="0">
                  <a:pos x="19" y="2"/>
                </a:cxn>
                <a:cxn ang="0">
                  <a:pos x="13" y="4"/>
                </a:cxn>
                <a:cxn ang="0">
                  <a:pos x="9" y="9"/>
                </a:cxn>
                <a:cxn ang="0">
                  <a:pos x="3" y="13"/>
                </a:cxn>
                <a:cxn ang="0">
                  <a:pos x="2" y="19"/>
                </a:cxn>
                <a:cxn ang="0">
                  <a:pos x="0" y="25"/>
                </a:cxn>
                <a:cxn ang="0">
                  <a:pos x="0" y="32"/>
                </a:cxn>
                <a:cxn ang="0">
                  <a:pos x="0" y="38"/>
                </a:cxn>
                <a:cxn ang="0">
                  <a:pos x="2" y="44"/>
                </a:cxn>
                <a:cxn ang="0">
                  <a:pos x="3" y="49"/>
                </a:cxn>
                <a:cxn ang="0">
                  <a:pos x="9" y="55"/>
                </a:cxn>
                <a:cxn ang="0">
                  <a:pos x="13" y="57"/>
                </a:cxn>
                <a:cxn ang="0">
                  <a:pos x="19" y="61"/>
                </a:cxn>
                <a:cxn ang="0">
                  <a:pos x="26" y="65"/>
                </a:cxn>
                <a:cxn ang="0">
                  <a:pos x="32" y="65"/>
                </a:cxn>
                <a:cxn ang="0">
                  <a:pos x="32" y="65"/>
                </a:cxn>
              </a:cxnLst>
              <a:rect l="0" t="0" r="r" b="b"/>
              <a:pathLst>
                <a:path w="64" h="65">
                  <a:moveTo>
                    <a:pt x="32" y="65"/>
                  </a:moveTo>
                  <a:lnTo>
                    <a:pt x="38" y="65"/>
                  </a:lnTo>
                  <a:lnTo>
                    <a:pt x="45" y="61"/>
                  </a:lnTo>
                  <a:lnTo>
                    <a:pt x="49" y="57"/>
                  </a:lnTo>
                  <a:lnTo>
                    <a:pt x="55" y="55"/>
                  </a:lnTo>
                  <a:lnTo>
                    <a:pt x="57" y="49"/>
                  </a:lnTo>
                  <a:lnTo>
                    <a:pt x="60" y="44"/>
                  </a:lnTo>
                  <a:lnTo>
                    <a:pt x="62" y="38"/>
                  </a:lnTo>
                  <a:lnTo>
                    <a:pt x="64" y="32"/>
                  </a:lnTo>
                  <a:lnTo>
                    <a:pt x="62" y="25"/>
                  </a:lnTo>
                  <a:lnTo>
                    <a:pt x="60" y="19"/>
                  </a:lnTo>
                  <a:lnTo>
                    <a:pt x="57" y="13"/>
                  </a:lnTo>
                  <a:lnTo>
                    <a:pt x="55" y="9"/>
                  </a:lnTo>
                  <a:lnTo>
                    <a:pt x="49" y="4"/>
                  </a:lnTo>
                  <a:lnTo>
                    <a:pt x="45" y="2"/>
                  </a:lnTo>
                  <a:lnTo>
                    <a:pt x="38" y="0"/>
                  </a:lnTo>
                  <a:lnTo>
                    <a:pt x="32" y="0"/>
                  </a:lnTo>
                  <a:lnTo>
                    <a:pt x="26" y="0"/>
                  </a:lnTo>
                  <a:lnTo>
                    <a:pt x="19" y="2"/>
                  </a:lnTo>
                  <a:lnTo>
                    <a:pt x="13" y="4"/>
                  </a:lnTo>
                  <a:lnTo>
                    <a:pt x="9" y="9"/>
                  </a:lnTo>
                  <a:lnTo>
                    <a:pt x="3" y="13"/>
                  </a:lnTo>
                  <a:lnTo>
                    <a:pt x="2" y="19"/>
                  </a:lnTo>
                  <a:lnTo>
                    <a:pt x="0" y="25"/>
                  </a:lnTo>
                  <a:lnTo>
                    <a:pt x="0" y="32"/>
                  </a:lnTo>
                  <a:lnTo>
                    <a:pt x="0" y="38"/>
                  </a:lnTo>
                  <a:lnTo>
                    <a:pt x="2" y="44"/>
                  </a:lnTo>
                  <a:lnTo>
                    <a:pt x="3" y="49"/>
                  </a:lnTo>
                  <a:lnTo>
                    <a:pt x="9" y="55"/>
                  </a:lnTo>
                  <a:lnTo>
                    <a:pt x="13" y="57"/>
                  </a:lnTo>
                  <a:lnTo>
                    <a:pt x="19" y="61"/>
                  </a:lnTo>
                  <a:lnTo>
                    <a:pt x="26" y="65"/>
                  </a:lnTo>
                  <a:lnTo>
                    <a:pt x="32" y="65"/>
                  </a:lnTo>
                  <a:lnTo>
                    <a:pt x="32"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2141" name="Freeform 45"/>
            <p:cNvSpPr>
              <a:spLocks/>
            </p:cNvSpPr>
            <p:nvPr/>
          </p:nvSpPr>
          <p:spPr bwMode="auto">
            <a:xfrm>
              <a:off x="3130" y="2457"/>
              <a:ext cx="33" cy="33"/>
            </a:xfrm>
            <a:custGeom>
              <a:avLst/>
              <a:gdLst/>
              <a:ahLst/>
              <a:cxnLst>
                <a:cxn ang="0">
                  <a:pos x="30" y="65"/>
                </a:cxn>
                <a:cxn ang="0">
                  <a:pos x="36" y="63"/>
                </a:cxn>
                <a:cxn ang="0">
                  <a:pos x="44" y="61"/>
                </a:cxn>
                <a:cxn ang="0">
                  <a:pos x="49" y="57"/>
                </a:cxn>
                <a:cxn ang="0">
                  <a:pos x="55" y="55"/>
                </a:cxn>
                <a:cxn ang="0">
                  <a:pos x="59" y="49"/>
                </a:cxn>
                <a:cxn ang="0">
                  <a:pos x="61" y="44"/>
                </a:cxn>
                <a:cxn ang="0">
                  <a:pos x="63" y="38"/>
                </a:cxn>
                <a:cxn ang="0">
                  <a:pos x="65" y="30"/>
                </a:cxn>
                <a:cxn ang="0">
                  <a:pos x="63" y="25"/>
                </a:cxn>
                <a:cxn ang="0">
                  <a:pos x="61" y="19"/>
                </a:cxn>
                <a:cxn ang="0">
                  <a:pos x="59" y="11"/>
                </a:cxn>
                <a:cxn ang="0">
                  <a:pos x="55" y="9"/>
                </a:cxn>
                <a:cxn ang="0">
                  <a:pos x="49" y="6"/>
                </a:cxn>
                <a:cxn ang="0">
                  <a:pos x="44" y="4"/>
                </a:cxn>
                <a:cxn ang="0">
                  <a:pos x="36" y="0"/>
                </a:cxn>
                <a:cxn ang="0">
                  <a:pos x="30" y="0"/>
                </a:cxn>
                <a:cxn ang="0">
                  <a:pos x="25" y="0"/>
                </a:cxn>
                <a:cxn ang="0">
                  <a:pos x="19" y="4"/>
                </a:cxn>
                <a:cxn ang="0">
                  <a:pos x="13" y="6"/>
                </a:cxn>
                <a:cxn ang="0">
                  <a:pos x="9" y="9"/>
                </a:cxn>
                <a:cxn ang="0">
                  <a:pos x="4" y="11"/>
                </a:cxn>
                <a:cxn ang="0">
                  <a:pos x="2" y="19"/>
                </a:cxn>
                <a:cxn ang="0">
                  <a:pos x="0" y="25"/>
                </a:cxn>
                <a:cxn ang="0">
                  <a:pos x="0" y="30"/>
                </a:cxn>
                <a:cxn ang="0">
                  <a:pos x="0" y="38"/>
                </a:cxn>
                <a:cxn ang="0">
                  <a:pos x="2" y="44"/>
                </a:cxn>
                <a:cxn ang="0">
                  <a:pos x="4" y="49"/>
                </a:cxn>
                <a:cxn ang="0">
                  <a:pos x="9" y="55"/>
                </a:cxn>
                <a:cxn ang="0">
                  <a:pos x="13" y="57"/>
                </a:cxn>
                <a:cxn ang="0">
                  <a:pos x="19" y="61"/>
                </a:cxn>
                <a:cxn ang="0">
                  <a:pos x="25" y="63"/>
                </a:cxn>
                <a:cxn ang="0">
                  <a:pos x="30" y="65"/>
                </a:cxn>
                <a:cxn ang="0">
                  <a:pos x="30" y="65"/>
                </a:cxn>
              </a:cxnLst>
              <a:rect l="0" t="0" r="r" b="b"/>
              <a:pathLst>
                <a:path w="65" h="65">
                  <a:moveTo>
                    <a:pt x="30" y="65"/>
                  </a:moveTo>
                  <a:lnTo>
                    <a:pt x="36" y="63"/>
                  </a:lnTo>
                  <a:lnTo>
                    <a:pt x="44" y="61"/>
                  </a:lnTo>
                  <a:lnTo>
                    <a:pt x="49" y="57"/>
                  </a:lnTo>
                  <a:lnTo>
                    <a:pt x="55" y="55"/>
                  </a:lnTo>
                  <a:lnTo>
                    <a:pt x="59" y="49"/>
                  </a:lnTo>
                  <a:lnTo>
                    <a:pt x="61" y="44"/>
                  </a:lnTo>
                  <a:lnTo>
                    <a:pt x="63" y="38"/>
                  </a:lnTo>
                  <a:lnTo>
                    <a:pt x="65" y="30"/>
                  </a:lnTo>
                  <a:lnTo>
                    <a:pt x="63" y="25"/>
                  </a:lnTo>
                  <a:lnTo>
                    <a:pt x="61" y="19"/>
                  </a:lnTo>
                  <a:lnTo>
                    <a:pt x="59" y="11"/>
                  </a:lnTo>
                  <a:lnTo>
                    <a:pt x="55" y="9"/>
                  </a:lnTo>
                  <a:lnTo>
                    <a:pt x="49" y="6"/>
                  </a:lnTo>
                  <a:lnTo>
                    <a:pt x="44" y="4"/>
                  </a:lnTo>
                  <a:lnTo>
                    <a:pt x="36" y="0"/>
                  </a:lnTo>
                  <a:lnTo>
                    <a:pt x="30" y="0"/>
                  </a:lnTo>
                  <a:lnTo>
                    <a:pt x="25" y="0"/>
                  </a:lnTo>
                  <a:lnTo>
                    <a:pt x="19" y="4"/>
                  </a:lnTo>
                  <a:lnTo>
                    <a:pt x="13" y="6"/>
                  </a:lnTo>
                  <a:lnTo>
                    <a:pt x="9" y="9"/>
                  </a:lnTo>
                  <a:lnTo>
                    <a:pt x="4" y="11"/>
                  </a:lnTo>
                  <a:lnTo>
                    <a:pt x="2" y="19"/>
                  </a:lnTo>
                  <a:lnTo>
                    <a:pt x="0" y="25"/>
                  </a:lnTo>
                  <a:lnTo>
                    <a:pt x="0" y="30"/>
                  </a:lnTo>
                  <a:lnTo>
                    <a:pt x="0" y="38"/>
                  </a:lnTo>
                  <a:lnTo>
                    <a:pt x="2" y="44"/>
                  </a:lnTo>
                  <a:lnTo>
                    <a:pt x="4" y="49"/>
                  </a:lnTo>
                  <a:lnTo>
                    <a:pt x="9" y="55"/>
                  </a:lnTo>
                  <a:lnTo>
                    <a:pt x="13" y="57"/>
                  </a:lnTo>
                  <a:lnTo>
                    <a:pt x="19" y="61"/>
                  </a:lnTo>
                  <a:lnTo>
                    <a:pt x="25" y="63"/>
                  </a:lnTo>
                  <a:lnTo>
                    <a:pt x="30" y="65"/>
                  </a:lnTo>
                  <a:lnTo>
                    <a:pt x="30"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2142" name="Freeform 46"/>
            <p:cNvSpPr>
              <a:spLocks/>
            </p:cNvSpPr>
            <p:nvPr/>
          </p:nvSpPr>
          <p:spPr bwMode="auto">
            <a:xfrm>
              <a:off x="3174" y="2400"/>
              <a:ext cx="33" cy="33"/>
            </a:xfrm>
            <a:custGeom>
              <a:avLst/>
              <a:gdLst/>
              <a:ahLst/>
              <a:cxnLst>
                <a:cxn ang="0">
                  <a:pos x="35" y="65"/>
                </a:cxn>
                <a:cxn ang="0">
                  <a:pos x="40" y="63"/>
                </a:cxn>
                <a:cxn ang="0">
                  <a:pos x="46" y="61"/>
                </a:cxn>
                <a:cxn ang="0">
                  <a:pos x="52" y="59"/>
                </a:cxn>
                <a:cxn ang="0">
                  <a:pos x="57" y="55"/>
                </a:cxn>
                <a:cxn ang="0">
                  <a:pos x="59" y="49"/>
                </a:cxn>
                <a:cxn ang="0">
                  <a:pos x="65" y="45"/>
                </a:cxn>
                <a:cxn ang="0">
                  <a:pos x="67" y="38"/>
                </a:cxn>
                <a:cxn ang="0">
                  <a:pos x="67" y="32"/>
                </a:cxn>
                <a:cxn ang="0">
                  <a:pos x="67" y="26"/>
                </a:cxn>
                <a:cxn ang="0">
                  <a:pos x="65" y="19"/>
                </a:cxn>
                <a:cxn ang="0">
                  <a:pos x="59" y="13"/>
                </a:cxn>
                <a:cxn ang="0">
                  <a:pos x="57" y="9"/>
                </a:cxn>
                <a:cxn ang="0">
                  <a:pos x="52" y="6"/>
                </a:cxn>
                <a:cxn ang="0">
                  <a:pos x="46" y="2"/>
                </a:cxn>
                <a:cxn ang="0">
                  <a:pos x="40" y="0"/>
                </a:cxn>
                <a:cxn ang="0">
                  <a:pos x="35" y="0"/>
                </a:cxn>
                <a:cxn ang="0">
                  <a:pos x="27" y="0"/>
                </a:cxn>
                <a:cxn ang="0">
                  <a:pos x="21" y="2"/>
                </a:cxn>
                <a:cxn ang="0">
                  <a:pos x="16" y="6"/>
                </a:cxn>
                <a:cxn ang="0">
                  <a:pos x="10" y="9"/>
                </a:cxn>
                <a:cxn ang="0">
                  <a:pos x="6" y="13"/>
                </a:cxn>
                <a:cxn ang="0">
                  <a:pos x="4" y="19"/>
                </a:cxn>
                <a:cxn ang="0">
                  <a:pos x="0" y="26"/>
                </a:cxn>
                <a:cxn ang="0">
                  <a:pos x="0" y="32"/>
                </a:cxn>
                <a:cxn ang="0">
                  <a:pos x="0" y="38"/>
                </a:cxn>
                <a:cxn ang="0">
                  <a:pos x="4" y="45"/>
                </a:cxn>
                <a:cxn ang="0">
                  <a:pos x="6" y="49"/>
                </a:cxn>
                <a:cxn ang="0">
                  <a:pos x="10" y="55"/>
                </a:cxn>
                <a:cxn ang="0">
                  <a:pos x="16" y="59"/>
                </a:cxn>
                <a:cxn ang="0">
                  <a:pos x="21" y="61"/>
                </a:cxn>
                <a:cxn ang="0">
                  <a:pos x="27" y="63"/>
                </a:cxn>
                <a:cxn ang="0">
                  <a:pos x="35" y="65"/>
                </a:cxn>
                <a:cxn ang="0">
                  <a:pos x="35" y="65"/>
                </a:cxn>
              </a:cxnLst>
              <a:rect l="0" t="0" r="r" b="b"/>
              <a:pathLst>
                <a:path w="67" h="65">
                  <a:moveTo>
                    <a:pt x="35" y="65"/>
                  </a:moveTo>
                  <a:lnTo>
                    <a:pt x="40" y="63"/>
                  </a:lnTo>
                  <a:lnTo>
                    <a:pt x="46" y="61"/>
                  </a:lnTo>
                  <a:lnTo>
                    <a:pt x="52" y="59"/>
                  </a:lnTo>
                  <a:lnTo>
                    <a:pt x="57" y="55"/>
                  </a:lnTo>
                  <a:lnTo>
                    <a:pt x="59" y="49"/>
                  </a:lnTo>
                  <a:lnTo>
                    <a:pt x="65" y="45"/>
                  </a:lnTo>
                  <a:lnTo>
                    <a:pt x="67" y="38"/>
                  </a:lnTo>
                  <a:lnTo>
                    <a:pt x="67" y="32"/>
                  </a:lnTo>
                  <a:lnTo>
                    <a:pt x="67" y="26"/>
                  </a:lnTo>
                  <a:lnTo>
                    <a:pt x="65" y="19"/>
                  </a:lnTo>
                  <a:lnTo>
                    <a:pt x="59" y="13"/>
                  </a:lnTo>
                  <a:lnTo>
                    <a:pt x="57" y="9"/>
                  </a:lnTo>
                  <a:lnTo>
                    <a:pt x="52" y="6"/>
                  </a:lnTo>
                  <a:lnTo>
                    <a:pt x="46" y="2"/>
                  </a:lnTo>
                  <a:lnTo>
                    <a:pt x="40" y="0"/>
                  </a:lnTo>
                  <a:lnTo>
                    <a:pt x="35" y="0"/>
                  </a:lnTo>
                  <a:lnTo>
                    <a:pt x="27" y="0"/>
                  </a:lnTo>
                  <a:lnTo>
                    <a:pt x="21" y="2"/>
                  </a:lnTo>
                  <a:lnTo>
                    <a:pt x="16" y="6"/>
                  </a:lnTo>
                  <a:lnTo>
                    <a:pt x="10" y="9"/>
                  </a:lnTo>
                  <a:lnTo>
                    <a:pt x="6" y="13"/>
                  </a:lnTo>
                  <a:lnTo>
                    <a:pt x="4" y="19"/>
                  </a:lnTo>
                  <a:lnTo>
                    <a:pt x="0" y="26"/>
                  </a:lnTo>
                  <a:lnTo>
                    <a:pt x="0" y="32"/>
                  </a:lnTo>
                  <a:lnTo>
                    <a:pt x="0" y="38"/>
                  </a:lnTo>
                  <a:lnTo>
                    <a:pt x="4" y="45"/>
                  </a:lnTo>
                  <a:lnTo>
                    <a:pt x="6" y="49"/>
                  </a:lnTo>
                  <a:lnTo>
                    <a:pt x="10" y="55"/>
                  </a:lnTo>
                  <a:lnTo>
                    <a:pt x="16" y="59"/>
                  </a:lnTo>
                  <a:lnTo>
                    <a:pt x="21" y="61"/>
                  </a:lnTo>
                  <a:lnTo>
                    <a:pt x="27" y="63"/>
                  </a:lnTo>
                  <a:lnTo>
                    <a:pt x="35" y="65"/>
                  </a:lnTo>
                  <a:lnTo>
                    <a:pt x="35" y="65"/>
                  </a:lnTo>
                  <a:close/>
                </a:path>
              </a:pathLst>
            </a:custGeom>
            <a:solidFill>
              <a:srgbClr val="000000"/>
            </a:solidFill>
            <a:ln w="9525">
              <a:noFill/>
              <a:round/>
              <a:headEnd/>
              <a:tailEnd/>
            </a:ln>
          </p:spPr>
          <p:txBody>
            <a:bodyPr>
              <a:prstTxWarp prst="textNoShape">
                <a:avLst/>
              </a:prstTxWarp>
            </a:bodyPr>
            <a:lstStyle/>
            <a:p>
              <a:endParaRPr lang="es-MX"/>
            </a:p>
          </p:txBody>
        </p:sp>
        <p:sp>
          <p:nvSpPr>
            <p:cNvPr id="132143" name="Freeform 47"/>
            <p:cNvSpPr>
              <a:spLocks/>
            </p:cNvSpPr>
            <p:nvPr/>
          </p:nvSpPr>
          <p:spPr bwMode="auto">
            <a:xfrm>
              <a:off x="2970" y="2686"/>
              <a:ext cx="31" cy="31"/>
            </a:xfrm>
            <a:custGeom>
              <a:avLst/>
              <a:gdLst/>
              <a:ahLst/>
              <a:cxnLst>
                <a:cxn ang="0">
                  <a:pos x="30" y="63"/>
                </a:cxn>
                <a:cxn ang="0">
                  <a:pos x="38" y="63"/>
                </a:cxn>
                <a:cxn ang="0">
                  <a:pos x="43" y="61"/>
                </a:cxn>
                <a:cxn ang="0">
                  <a:pos x="49" y="57"/>
                </a:cxn>
                <a:cxn ang="0">
                  <a:pos x="53" y="53"/>
                </a:cxn>
                <a:cxn ang="0">
                  <a:pos x="57" y="50"/>
                </a:cxn>
                <a:cxn ang="0">
                  <a:pos x="60" y="44"/>
                </a:cxn>
                <a:cxn ang="0">
                  <a:pos x="62" y="38"/>
                </a:cxn>
                <a:cxn ang="0">
                  <a:pos x="62" y="32"/>
                </a:cxn>
                <a:cxn ang="0">
                  <a:pos x="62" y="25"/>
                </a:cxn>
                <a:cxn ang="0">
                  <a:pos x="60" y="19"/>
                </a:cxn>
                <a:cxn ang="0">
                  <a:pos x="57" y="13"/>
                </a:cxn>
                <a:cxn ang="0">
                  <a:pos x="53" y="10"/>
                </a:cxn>
                <a:cxn ang="0">
                  <a:pos x="49" y="4"/>
                </a:cxn>
                <a:cxn ang="0">
                  <a:pos x="43" y="2"/>
                </a:cxn>
                <a:cxn ang="0">
                  <a:pos x="38" y="0"/>
                </a:cxn>
                <a:cxn ang="0">
                  <a:pos x="30" y="0"/>
                </a:cxn>
                <a:cxn ang="0">
                  <a:pos x="24" y="0"/>
                </a:cxn>
                <a:cxn ang="0">
                  <a:pos x="19" y="2"/>
                </a:cxn>
                <a:cxn ang="0">
                  <a:pos x="11" y="4"/>
                </a:cxn>
                <a:cxn ang="0">
                  <a:pos x="9" y="10"/>
                </a:cxn>
                <a:cxn ang="0">
                  <a:pos x="3" y="13"/>
                </a:cxn>
                <a:cxn ang="0">
                  <a:pos x="2" y="19"/>
                </a:cxn>
                <a:cxn ang="0">
                  <a:pos x="0" y="25"/>
                </a:cxn>
                <a:cxn ang="0">
                  <a:pos x="0" y="32"/>
                </a:cxn>
                <a:cxn ang="0">
                  <a:pos x="0" y="38"/>
                </a:cxn>
                <a:cxn ang="0">
                  <a:pos x="2" y="44"/>
                </a:cxn>
                <a:cxn ang="0">
                  <a:pos x="3" y="50"/>
                </a:cxn>
                <a:cxn ang="0">
                  <a:pos x="9" y="53"/>
                </a:cxn>
                <a:cxn ang="0">
                  <a:pos x="11" y="57"/>
                </a:cxn>
                <a:cxn ang="0">
                  <a:pos x="19" y="61"/>
                </a:cxn>
                <a:cxn ang="0">
                  <a:pos x="24" y="63"/>
                </a:cxn>
                <a:cxn ang="0">
                  <a:pos x="30" y="63"/>
                </a:cxn>
                <a:cxn ang="0">
                  <a:pos x="30" y="63"/>
                </a:cxn>
              </a:cxnLst>
              <a:rect l="0" t="0" r="r" b="b"/>
              <a:pathLst>
                <a:path w="62" h="63">
                  <a:moveTo>
                    <a:pt x="30" y="63"/>
                  </a:moveTo>
                  <a:lnTo>
                    <a:pt x="38" y="63"/>
                  </a:lnTo>
                  <a:lnTo>
                    <a:pt x="43" y="61"/>
                  </a:lnTo>
                  <a:lnTo>
                    <a:pt x="49" y="57"/>
                  </a:lnTo>
                  <a:lnTo>
                    <a:pt x="53" y="53"/>
                  </a:lnTo>
                  <a:lnTo>
                    <a:pt x="57" y="50"/>
                  </a:lnTo>
                  <a:lnTo>
                    <a:pt x="60" y="44"/>
                  </a:lnTo>
                  <a:lnTo>
                    <a:pt x="62" y="38"/>
                  </a:lnTo>
                  <a:lnTo>
                    <a:pt x="62" y="32"/>
                  </a:lnTo>
                  <a:lnTo>
                    <a:pt x="62" y="25"/>
                  </a:lnTo>
                  <a:lnTo>
                    <a:pt x="60" y="19"/>
                  </a:lnTo>
                  <a:lnTo>
                    <a:pt x="57" y="13"/>
                  </a:lnTo>
                  <a:lnTo>
                    <a:pt x="53" y="10"/>
                  </a:lnTo>
                  <a:lnTo>
                    <a:pt x="49" y="4"/>
                  </a:lnTo>
                  <a:lnTo>
                    <a:pt x="43" y="2"/>
                  </a:lnTo>
                  <a:lnTo>
                    <a:pt x="38" y="0"/>
                  </a:lnTo>
                  <a:lnTo>
                    <a:pt x="30" y="0"/>
                  </a:lnTo>
                  <a:lnTo>
                    <a:pt x="24" y="0"/>
                  </a:lnTo>
                  <a:lnTo>
                    <a:pt x="19" y="2"/>
                  </a:lnTo>
                  <a:lnTo>
                    <a:pt x="11" y="4"/>
                  </a:lnTo>
                  <a:lnTo>
                    <a:pt x="9" y="10"/>
                  </a:lnTo>
                  <a:lnTo>
                    <a:pt x="3" y="13"/>
                  </a:lnTo>
                  <a:lnTo>
                    <a:pt x="2" y="19"/>
                  </a:lnTo>
                  <a:lnTo>
                    <a:pt x="0" y="25"/>
                  </a:lnTo>
                  <a:lnTo>
                    <a:pt x="0" y="32"/>
                  </a:lnTo>
                  <a:lnTo>
                    <a:pt x="0" y="38"/>
                  </a:lnTo>
                  <a:lnTo>
                    <a:pt x="2" y="44"/>
                  </a:lnTo>
                  <a:lnTo>
                    <a:pt x="3" y="50"/>
                  </a:lnTo>
                  <a:lnTo>
                    <a:pt x="9" y="53"/>
                  </a:lnTo>
                  <a:lnTo>
                    <a:pt x="11" y="57"/>
                  </a:lnTo>
                  <a:lnTo>
                    <a:pt x="19" y="61"/>
                  </a:lnTo>
                  <a:lnTo>
                    <a:pt x="24" y="63"/>
                  </a:lnTo>
                  <a:lnTo>
                    <a:pt x="30" y="63"/>
                  </a:lnTo>
                  <a:lnTo>
                    <a:pt x="30" y="63"/>
                  </a:lnTo>
                  <a:close/>
                </a:path>
              </a:pathLst>
            </a:custGeom>
            <a:solidFill>
              <a:srgbClr val="A6BFFF"/>
            </a:solidFill>
            <a:ln w="9525">
              <a:noFill/>
              <a:round/>
              <a:headEnd/>
              <a:tailEnd/>
            </a:ln>
          </p:spPr>
          <p:txBody>
            <a:bodyPr>
              <a:prstTxWarp prst="textNoShape">
                <a:avLst/>
              </a:prstTxWarp>
            </a:bodyPr>
            <a:lstStyle/>
            <a:p>
              <a:endParaRPr lang="es-MX"/>
            </a:p>
          </p:txBody>
        </p:sp>
        <p:sp>
          <p:nvSpPr>
            <p:cNvPr id="132144" name="Freeform 48"/>
            <p:cNvSpPr>
              <a:spLocks/>
            </p:cNvSpPr>
            <p:nvPr/>
          </p:nvSpPr>
          <p:spPr bwMode="auto">
            <a:xfrm>
              <a:off x="3014" y="2629"/>
              <a:ext cx="33" cy="32"/>
            </a:xfrm>
            <a:custGeom>
              <a:avLst/>
              <a:gdLst/>
              <a:ahLst/>
              <a:cxnLst>
                <a:cxn ang="0">
                  <a:pos x="34" y="65"/>
                </a:cxn>
                <a:cxn ang="0">
                  <a:pos x="38" y="63"/>
                </a:cxn>
                <a:cxn ang="0">
                  <a:pos x="46" y="61"/>
                </a:cxn>
                <a:cxn ang="0">
                  <a:pos x="50" y="57"/>
                </a:cxn>
                <a:cxn ang="0">
                  <a:pos x="55" y="53"/>
                </a:cxn>
                <a:cxn ang="0">
                  <a:pos x="59" y="48"/>
                </a:cxn>
                <a:cxn ang="0">
                  <a:pos x="63" y="44"/>
                </a:cxn>
                <a:cxn ang="0">
                  <a:pos x="65" y="36"/>
                </a:cxn>
                <a:cxn ang="0">
                  <a:pos x="67" y="31"/>
                </a:cxn>
                <a:cxn ang="0">
                  <a:pos x="65" y="25"/>
                </a:cxn>
                <a:cxn ang="0">
                  <a:pos x="63" y="17"/>
                </a:cxn>
                <a:cxn ang="0">
                  <a:pos x="59" y="11"/>
                </a:cxn>
                <a:cxn ang="0">
                  <a:pos x="55" y="8"/>
                </a:cxn>
                <a:cxn ang="0">
                  <a:pos x="50" y="4"/>
                </a:cxn>
                <a:cxn ang="0">
                  <a:pos x="46" y="2"/>
                </a:cxn>
                <a:cxn ang="0">
                  <a:pos x="38" y="0"/>
                </a:cxn>
                <a:cxn ang="0">
                  <a:pos x="34" y="0"/>
                </a:cxn>
                <a:cxn ang="0">
                  <a:pos x="27" y="0"/>
                </a:cxn>
                <a:cxn ang="0">
                  <a:pos x="19" y="2"/>
                </a:cxn>
                <a:cxn ang="0">
                  <a:pos x="13" y="4"/>
                </a:cxn>
                <a:cxn ang="0">
                  <a:pos x="10" y="8"/>
                </a:cxn>
                <a:cxn ang="0">
                  <a:pos x="4" y="11"/>
                </a:cxn>
                <a:cxn ang="0">
                  <a:pos x="2" y="17"/>
                </a:cxn>
                <a:cxn ang="0">
                  <a:pos x="0" y="25"/>
                </a:cxn>
                <a:cxn ang="0">
                  <a:pos x="0" y="31"/>
                </a:cxn>
                <a:cxn ang="0">
                  <a:pos x="0" y="36"/>
                </a:cxn>
                <a:cxn ang="0">
                  <a:pos x="2" y="44"/>
                </a:cxn>
                <a:cxn ang="0">
                  <a:pos x="4" y="48"/>
                </a:cxn>
                <a:cxn ang="0">
                  <a:pos x="10" y="53"/>
                </a:cxn>
                <a:cxn ang="0">
                  <a:pos x="13" y="57"/>
                </a:cxn>
                <a:cxn ang="0">
                  <a:pos x="19" y="61"/>
                </a:cxn>
                <a:cxn ang="0">
                  <a:pos x="27" y="63"/>
                </a:cxn>
                <a:cxn ang="0">
                  <a:pos x="34" y="65"/>
                </a:cxn>
                <a:cxn ang="0">
                  <a:pos x="34" y="65"/>
                </a:cxn>
              </a:cxnLst>
              <a:rect l="0" t="0" r="r" b="b"/>
              <a:pathLst>
                <a:path w="67" h="65">
                  <a:moveTo>
                    <a:pt x="34" y="65"/>
                  </a:moveTo>
                  <a:lnTo>
                    <a:pt x="38" y="63"/>
                  </a:lnTo>
                  <a:lnTo>
                    <a:pt x="46" y="61"/>
                  </a:lnTo>
                  <a:lnTo>
                    <a:pt x="50" y="57"/>
                  </a:lnTo>
                  <a:lnTo>
                    <a:pt x="55" y="53"/>
                  </a:lnTo>
                  <a:lnTo>
                    <a:pt x="59" y="48"/>
                  </a:lnTo>
                  <a:lnTo>
                    <a:pt x="63" y="44"/>
                  </a:lnTo>
                  <a:lnTo>
                    <a:pt x="65" y="36"/>
                  </a:lnTo>
                  <a:lnTo>
                    <a:pt x="67" y="31"/>
                  </a:lnTo>
                  <a:lnTo>
                    <a:pt x="65" y="25"/>
                  </a:lnTo>
                  <a:lnTo>
                    <a:pt x="63" y="17"/>
                  </a:lnTo>
                  <a:lnTo>
                    <a:pt x="59" y="11"/>
                  </a:lnTo>
                  <a:lnTo>
                    <a:pt x="55" y="8"/>
                  </a:lnTo>
                  <a:lnTo>
                    <a:pt x="50" y="4"/>
                  </a:lnTo>
                  <a:lnTo>
                    <a:pt x="46" y="2"/>
                  </a:lnTo>
                  <a:lnTo>
                    <a:pt x="38" y="0"/>
                  </a:lnTo>
                  <a:lnTo>
                    <a:pt x="34" y="0"/>
                  </a:lnTo>
                  <a:lnTo>
                    <a:pt x="27" y="0"/>
                  </a:lnTo>
                  <a:lnTo>
                    <a:pt x="19" y="2"/>
                  </a:lnTo>
                  <a:lnTo>
                    <a:pt x="13" y="4"/>
                  </a:lnTo>
                  <a:lnTo>
                    <a:pt x="10" y="8"/>
                  </a:lnTo>
                  <a:lnTo>
                    <a:pt x="4" y="11"/>
                  </a:lnTo>
                  <a:lnTo>
                    <a:pt x="2" y="17"/>
                  </a:lnTo>
                  <a:lnTo>
                    <a:pt x="0" y="25"/>
                  </a:lnTo>
                  <a:lnTo>
                    <a:pt x="0" y="31"/>
                  </a:lnTo>
                  <a:lnTo>
                    <a:pt x="0" y="36"/>
                  </a:lnTo>
                  <a:lnTo>
                    <a:pt x="2" y="44"/>
                  </a:lnTo>
                  <a:lnTo>
                    <a:pt x="4" y="48"/>
                  </a:lnTo>
                  <a:lnTo>
                    <a:pt x="10" y="53"/>
                  </a:lnTo>
                  <a:lnTo>
                    <a:pt x="13" y="57"/>
                  </a:lnTo>
                  <a:lnTo>
                    <a:pt x="19" y="61"/>
                  </a:lnTo>
                  <a:lnTo>
                    <a:pt x="27" y="63"/>
                  </a:lnTo>
                  <a:lnTo>
                    <a:pt x="34" y="65"/>
                  </a:lnTo>
                  <a:lnTo>
                    <a:pt x="34"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2145" name="Freeform 49"/>
            <p:cNvSpPr>
              <a:spLocks/>
            </p:cNvSpPr>
            <p:nvPr/>
          </p:nvSpPr>
          <p:spPr bwMode="auto">
            <a:xfrm>
              <a:off x="3058" y="2572"/>
              <a:ext cx="33" cy="32"/>
            </a:xfrm>
            <a:custGeom>
              <a:avLst/>
              <a:gdLst/>
              <a:ahLst/>
              <a:cxnLst>
                <a:cxn ang="0">
                  <a:pos x="35" y="65"/>
                </a:cxn>
                <a:cxn ang="0">
                  <a:pos x="40" y="63"/>
                </a:cxn>
                <a:cxn ang="0">
                  <a:pos x="46" y="61"/>
                </a:cxn>
                <a:cxn ang="0">
                  <a:pos x="50" y="57"/>
                </a:cxn>
                <a:cxn ang="0">
                  <a:pos x="56" y="55"/>
                </a:cxn>
                <a:cxn ang="0">
                  <a:pos x="59" y="48"/>
                </a:cxn>
                <a:cxn ang="0">
                  <a:pos x="61" y="44"/>
                </a:cxn>
                <a:cxn ang="0">
                  <a:pos x="63" y="36"/>
                </a:cxn>
                <a:cxn ang="0">
                  <a:pos x="65" y="30"/>
                </a:cxn>
                <a:cxn ang="0">
                  <a:pos x="63" y="25"/>
                </a:cxn>
                <a:cxn ang="0">
                  <a:pos x="61" y="17"/>
                </a:cxn>
                <a:cxn ang="0">
                  <a:pos x="59" y="13"/>
                </a:cxn>
                <a:cxn ang="0">
                  <a:pos x="56" y="8"/>
                </a:cxn>
                <a:cxn ang="0">
                  <a:pos x="50" y="4"/>
                </a:cxn>
                <a:cxn ang="0">
                  <a:pos x="46" y="2"/>
                </a:cxn>
                <a:cxn ang="0">
                  <a:pos x="40" y="0"/>
                </a:cxn>
                <a:cxn ang="0">
                  <a:pos x="35" y="0"/>
                </a:cxn>
                <a:cxn ang="0">
                  <a:pos x="27" y="0"/>
                </a:cxn>
                <a:cxn ang="0">
                  <a:pos x="21" y="2"/>
                </a:cxn>
                <a:cxn ang="0">
                  <a:pos x="14" y="4"/>
                </a:cxn>
                <a:cxn ang="0">
                  <a:pos x="10" y="8"/>
                </a:cxn>
                <a:cxn ang="0">
                  <a:pos x="4" y="13"/>
                </a:cxn>
                <a:cxn ang="0">
                  <a:pos x="2" y="17"/>
                </a:cxn>
                <a:cxn ang="0">
                  <a:pos x="0" y="25"/>
                </a:cxn>
                <a:cxn ang="0">
                  <a:pos x="0" y="30"/>
                </a:cxn>
                <a:cxn ang="0">
                  <a:pos x="0" y="36"/>
                </a:cxn>
                <a:cxn ang="0">
                  <a:pos x="2" y="44"/>
                </a:cxn>
                <a:cxn ang="0">
                  <a:pos x="4" y="48"/>
                </a:cxn>
                <a:cxn ang="0">
                  <a:pos x="10" y="55"/>
                </a:cxn>
                <a:cxn ang="0">
                  <a:pos x="14" y="57"/>
                </a:cxn>
                <a:cxn ang="0">
                  <a:pos x="21" y="61"/>
                </a:cxn>
                <a:cxn ang="0">
                  <a:pos x="27" y="63"/>
                </a:cxn>
                <a:cxn ang="0">
                  <a:pos x="35" y="65"/>
                </a:cxn>
                <a:cxn ang="0">
                  <a:pos x="35" y="65"/>
                </a:cxn>
              </a:cxnLst>
              <a:rect l="0" t="0" r="r" b="b"/>
              <a:pathLst>
                <a:path w="65" h="65">
                  <a:moveTo>
                    <a:pt x="35" y="65"/>
                  </a:moveTo>
                  <a:lnTo>
                    <a:pt x="40" y="63"/>
                  </a:lnTo>
                  <a:lnTo>
                    <a:pt x="46" y="61"/>
                  </a:lnTo>
                  <a:lnTo>
                    <a:pt x="50" y="57"/>
                  </a:lnTo>
                  <a:lnTo>
                    <a:pt x="56" y="55"/>
                  </a:lnTo>
                  <a:lnTo>
                    <a:pt x="59" y="48"/>
                  </a:lnTo>
                  <a:lnTo>
                    <a:pt x="61" y="44"/>
                  </a:lnTo>
                  <a:lnTo>
                    <a:pt x="63" y="36"/>
                  </a:lnTo>
                  <a:lnTo>
                    <a:pt x="65" y="30"/>
                  </a:lnTo>
                  <a:lnTo>
                    <a:pt x="63" y="25"/>
                  </a:lnTo>
                  <a:lnTo>
                    <a:pt x="61" y="17"/>
                  </a:lnTo>
                  <a:lnTo>
                    <a:pt x="59" y="13"/>
                  </a:lnTo>
                  <a:lnTo>
                    <a:pt x="56" y="8"/>
                  </a:lnTo>
                  <a:lnTo>
                    <a:pt x="50" y="4"/>
                  </a:lnTo>
                  <a:lnTo>
                    <a:pt x="46" y="2"/>
                  </a:lnTo>
                  <a:lnTo>
                    <a:pt x="40" y="0"/>
                  </a:lnTo>
                  <a:lnTo>
                    <a:pt x="35" y="0"/>
                  </a:lnTo>
                  <a:lnTo>
                    <a:pt x="27" y="0"/>
                  </a:lnTo>
                  <a:lnTo>
                    <a:pt x="21" y="2"/>
                  </a:lnTo>
                  <a:lnTo>
                    <a:pt x="14" y="4"/>
                  </a:lnTo>
                  <a:lnTo>
                    <a:pt x="10" y="8"/>
                  </a:lnTo>
                  <a:lnTo>
                    <a:pt x="4" y="13"/>
                  </a:lnTo>
                  <a:lnTo>
                    <a:pt x="2" y="17"/>
                  </a:lnTo>
                  <a:lnTo>
                    <a:pt x="0" y="25"/>
                  </a:lnTo>
                  <a:lnTo>
                    <a:pt x="0" y="30"/>
                  </a:lnTo>
                  <a:lnTo>
                    <a:pt x="0" y="36"/>
                  </a:lnTo>
                  <a:lnTo>
                    <a:pt x="2" y="44"/>
                  </a:lnTo>
                  <a:lnTo>
                    <a:pt x="4" y="48"/>
                  </a:lnTo>
                  <a:lnTo>
                    <a:pt x="10" y="55"/>
                  </a:lnTo>
                  <a:lnTo>
                    <a:pt x="14" y="57"/>
                  </a:lnTo>
                  <a:lnTo>
                    <a:pt x="21" y="61"/>
                  </a:lnTo>
                  <a:lnTo>
                    <a:pt x="27" y="63"/>
                  </a:lnTo>
                  <a:lnTo>
                    <a:pt x="35" y="65"/>
                  </a:lnTo>
                  <a:lnTo>
                    <a:pt x="35"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2146" name="Freeform 50"/>
            <p:cNvSpPr>
              <a:spLocks/>
            </p:cNvSpPr>
            <p:nvPr/>
          </p:nvSpPr>
          <p:spPr bwMode="auto">
            <a:xfrm>
              <a:off x="3104" y="2514"/>
              <a:ext cx="31" cy="33"/>
            </a:xfrm>
            <a:custGeom>
              <a:avLst/>
              <a:gdLst/>
              <a:ahLst/>
              <a:cxnLst>
                <a:cxn ang="0">
                  <a:pos x="30" y="65"/>
                </a:cxn>
                <a:cxn ang="0">
                  <a:pos x="36" y="65"/>
                </a:cxn>
                <a:cxn ang="0">
                  <a:pos x="42" y="61"/>
                </a:cxn>
                <a:cxn ang="0">
                  <a:pos x="47" y="57"/>
                </a:cxn>
                <a:cxn ang="0">
                  <a:pos x="53" y="55"/>
                </a:cxn>
                <a:cxn ang="0">
                  <a:pos x="57" y="49"/>
                </a:cxn>
                <a:cxn ang="0">
                  <a:pos x="61" y="44"/>
                </a:cxn>
                <a:cxn ang="0">
                  <a:pos x="62" y="38"/>
                </a:cxn>
                <a:cxn ang="0">
                  <a:pos x="62" y="32"/>
                </a:cxn>
                <a:cxn ang="0">
                  <a:pos x="62" y="25"/>
                </a:cxn>
                <a:cxn ang="0">
                  <a:pos x="61" y="19"/>
                </a:cxn>
                <a:cxn ang="0">
                  <a:pos x="57" y="13"/>
                </a:cxn>
                <a:cxn ang="0">
                  <a:pos x="53" y="9"/>
                </a:cxn>
                <a:cxn ang="0">
                  <a:pos x="47" y="4"/>
                </a:cxn>
                <a:cxn ang="0">
                  <a:pos x="42" y="2"/>
                </a:cxn>
                <a:cxn ang="0">
                  <a:pos x="36" y="0"/>
                </a:cxn>
                <a:cxn ang="0">
                  <a:pos x="30" y="0"/>
                </a:cxn>
                <a:cxn ang="0">
                  <a:pos x="23" y="0"/>
                </a:cxn>
                <a:cxn ang="0">
                  <a:pos x="17" y="2"/>
                </a:cxn>
                <a:cxn ang="0">
                  <a:pos x="11" y="4"/>
                </a:cxn>
                <a:cxn ang="0">
                  <a:pos x="7" y="9"/>
                </a:cxn>
                <a:cxn ang="0">
                  <a:pos x="4" y="13"/>
                </a:cxn>
                <a:cxn ang="0">
                  <a:pos x="2" y="19"/>
                </a:cxn>
                <a:cxn ang="0">
                  <a:pos x="0" y="25"/>
                </a:cxn>
                <a:cxn ang="0">
                  <a:pos x="0" y="32"/>
                </a:cxn>
                <a:cxn ang="0">
                  <a:pos x="0" y="38"/>
                </a:cxn>
                <a:cxn ang="0">
                  <a:pos x="2" y="44"/>
                </a:cxn>
                <a:cxn ang="0">
                  <a:pos x="4" y="49"/>
                </a:cxn>
                <a:cxn ang="0">
                  <a:pos x="7" y="55"/>
                </a:cxn>
                <a:cxn ang="0">
                  <a:pos x="11" y="57"/>
                </a:cxn>
                <a:cxn ang="0">
                  <a:pos x="17" y="61"/>
                </a:cxn>
                <a:cxn ang="0">
                  <a:pos x="23" y="65"/>
                </a:cxn>
                <a:cxn ang="0">
                  <a:pos x="30" y="65"/>
                </a:cxn>
                <a:cxn ang="0">
                  <a:pos x="30" y="65"/>
                </a:cxn>
              </a:cxnLst>
              <a:rect l="0" t="0" r="r" b="b"/>
              <a:pathLst>
                <a:path w="62" h="65">
                  <a:moveTo>
                    <a:pt x="30" y="65"/>
                  </a:moveTo>
                  <a:lnTo>
                    <a:pt x="36" y="65"/>
                  </a:lnTo>
                  <a:lnTo>
                    <a:pt x="42" y="61"/>
                  </a:lnTo>
                  <a:lnTo>
                    <a:pt x="47" y="57"/>
                  </a:lnTo>
                  <a:lnTo>
                    <a:pt x="53" y="55"/>
                  </a:lnTo>
                  <a:lnTo>
                    <a:pt x="57" y="49"/>
                  </a:lnTo>
                  <a:lnTo>
                    <a:pt x="61" y="44"/>
                  </a:lnTo>
                  <a:lnTo>
                    <a:pt x="62" y="38"/>
                  </a:lnTo>
                  <a:lnTo>
                    <a:pt x="62" y="32"/>
                  </a:lnTo>
                  <a:lnTo>
                    <a:pt x="62" y="25"/>
                  </a:lnTo>
                  <a:lnTo>
                    <a:pt x="61" y="19"/>
                  </a:lnTo>
                  <a:lnTo>
                    <a:pt x="57" y="13"/>
                  </a:lnTo>
                  <a:lnTo>
                    <a:pt x="53" y="9"/>
                  </a:lnTo>
                  <a:lnTo>
                    <a:pt x="47" y="4"/>
                  </a:lnTo>
                  <a:lnTo>
                    <a:pt x="42" y="2"/>
                  </a:lnTo>
                  <a:lnTo>
                    <a:pt x="36" y="0"/>
                  </a:lnTo>
                  <a:lnTo>
                    <a:pt x="30" y="0"/>
                  </a:lnTo>
                  <a:lnTo>
                    <a:pt x="23" y="0"/>
                  </a:lnTo>
                  <a:lnTo>
                    <a:pt x="17" y="2"/>
                  </a:lnTo>
                  <a:lnTo>
                    <a:pt x="11" y="4"/>
                  </a:lnTo>
                  <a:lnTo>
                    <a:pt x="7" y="9"/>
                  </a:lnTo>
                  <a:lnTo>
                    <a:pt x="4" y="13"/>
                  </a:lnTo>
                  <a:lnTo>
                    <a:pt x="2" y="19"/>
                  </a:lnTo>
                  <a:lnTo>
                    <a:pt x="0" y="25"/>
                  </a:lnTo>
                  <a:lnTo>
                    <a:pt x="0" y="32"/>
                  </a:lnTo>
                  <a:lnTo>
                    <a:pt x="0" y="38"/>
                  </a:lnTo>
                  <a:lnTo>
                    <a:pt x="2" y="44"/>
                  </a:lnTo>
                  <a:lnTo>
                    <a:pt x="4" y="49"/>
                  </a:lnTo>
                  <a:lnTo>
                    <a:pt x="7" y="55"/>
                  </a:lnTo>
                  <a:lnTo>
                    <a:pt x="11" y="57"/>
                  </a:lnTo>
                  <a:lnTo>
                    <a:pt x="17" y="61"/>
                  </a:lnTo>
                  <a:lnTo>
                    <a:pt x="23" y="65"/>
                  </a:lnTo>
                  <a:lnTo>
                    <a:pt x="30" y="65"/>
                  </a:lnTo>
                  <a:lnTo>
                    <a:pt x="30"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2147" name="Freeform 51"/>
            <p:cNvSpPr>
              <a:spLocks/>
            </p:cNvSpPr>
            <p:nvPr/>
          </p:nvSpPr>
          <p:spPr bwMode="auto">
            <a:xfrm>
              <a:off x="3148" y="2457"/>
              <a:ext cx="33" cy="33"/>
            </a:xfrm>
            <a:custGeom>
              <a:avLst/>
              <a:gdLst/>
              <a:ahLst/>
              <a:cxnLst>
                <a:cxn ang="0">
                  <a:pos x="33" y="65"/>
                </a:cxn>
                <a:cxn ang="0">
                  <a:pos x="38" y="63"/>
                </a:cxn>
                <a:cxn ang="0">
                  <a:pos x="46" y="61"/>
                </a:cxn>
                <a:cxn ang="0">
                  <a:pos x="50" y="57"/>
                </a:cxn>
                <a:cxn ang="0">
                  <a:pos x="55" y="55"/>
                </a:cxn>
                <a:cxn ang="0">
                  <a:pos x="59" y="49"/>
                </a:cxn>
                <a:cxn ang="0">
                  <a:pos x="63" y="44"/>
                </a:cxn>
                <a:cxn ang="0">
                  <a:pos x="65" y="38"/>
                </a:cxn>
                <a:cxn ang="0">
                  <a:pos x="67" y="30"/>
                </a:cxn>
                <a:cxn ang="0">
                  <a:pos x="65" y="25"/>
                </a:cxn>
                <a:cxn ang="0">
                  <a:pos x="63" y="19"/>
                </a:cxn>
                <a:cxn ang="0">
                  <a:pos x="59" y="11"/>
                </a:cxn>
                <a:cxn ang="0">
                  <a:pos x="55" y="9"/>
                </a:cxn>
                <a:cxn ang="0">
                  <a:pos x="50" y="6"/>
                </a:cxn>
                <a:cxn ang="0">
                  <a:pos x="46" y="4"/>
                </a:cxn>
                <a:cxn ang="0">
                  <a:pos x="38" y="0"/>
                </a:cxn>
                <a:cxn ang="0">
                  <a:pos x="33" y="0"/>
                </a:cxn>
                <a:cxn ang="0">
                  <a:pos x="25" y="0"/>
                </a:cxn>
                <a:cxn ang="0">
                  <a:pos x="19" y="4"/>
                </a:cxn>
                <a:cxn ang="0">
                  <a:pos x="12" y="6"/>
                </a:cxn>
                <a:cxn ang="0">
                  <a:pos x="8" y="9"/>
                </a:cxn>
                <a:cxn ang="0">
                  <a:pos x="4" y="11"/>
                </a:cxn>
                <a:cxn ang="0">
                  <a:pos x="2" y="19"/>
                </a:cxn>
                <a:cxn ang="0">
                  <a:pos x="0" y="25"/>
                </a:cxn>
                <a:cxn ang="0">
                  <a:pos x="0" y="30"/>
                </a:cxn>
                <a:cxn ang="0">
                  <a:pos x="0" y="38"/>
                </a:cxn>
                <a:cxn ang="0">
                  <a:pos x="2" y="44"/>
                </a:cxn>
                <a:cxn ang="0">
                  <a:pos x="4" y="49"/>
                </a:cxn>
                <a:cxn ang="0">
                  <a:pos x="8" y="55"/>
                </a:cxn>
                <a:cxn ang="0">
                  <a:pos x="12" y="57"/>
                </a:cxn>
                <a:cxn ang="0">
                  <a:pos x="19" y="61"/>
                </a:cxn>
                <a:cxn ang="0">
                  <a:pos x="25" y="63"/>
                </a:cxn>
                <a:cxn ang="0">
                  <a:pos x="33" y="65"/>
                </a:cxn>
                <a:cxn ang="0">
                  <a:pos x="33" y="65"/>
                </a:cxn>
              </a:cxnLst>
              <a:rect l="0" t="0" r="r" b="b"/>
              <a:pathLst>
                <a:path w="67" h="65">
                  <a:moveTo>
                    <a:pt x="33" y="65"/>
                  </a:moveTo>
                  <a:lnTo>
                    <a:pt x="38" y="63"/>
                  </a:lnTo>
                  <a:lnTo>
                    <a:pt x="46" y="61"/>
                  </a:lnTo>
                  <a:lnTo>
                    <a:pt x="50" y="57"/>
                  </a:lnTo>
                  <a:lnTo>
                    <a:pt x="55" y="55"/>
                  </a:lnTo>
                  <a:lnTo>
                    <a:pt x="59" y="49"/>
                  </a:lnTo>
                  <a:lnTo>
                    <a:pt x="63" y="44"/>
                  </a:lnTo>
                  <a:lnTo>
                    <a:pt x="65" y="38"/>
                  </a:lnTo>
                  <a:lnTo>
                    <a:pt x="67" y="30"/>
                  </a:lnTo>
                  <a:lnTo>
                    <a:pt x="65" y="25"/>
                  </a:lnTo>
                  <a:lnTo>
                    <a:pt x="63" y="19"/>
                  </a:lnTo>
                  <a:lnTo>
                    <a:pt x="59" y="11"/>
                  </a:lnTo>
                  <a:lnTo>
                    <a:pt x="55" y="9"/>
                  </a:lnTo>
                  <a:lnTo>
                    <a:pt x="50" y="6"/>
                  </a:lnTo>
                  <a:lnTo>
                    <a:pt x="46" y="4"/>
                  </a:lnTo>
                  <a:lnTo>
                    <a:pt x="38" y="0"/>
                  </a:lnTo>
                  <a:lnTo>
                    <a:pt x="33" y="0"/>
                  </a:lnTo>
                  <a:lnTo>
                    <a:pt x="25" y="0"/>
                  </a:lnTo>
                  <a:lnTo>
                    <a:pt x="19" y="4"/>
                  </a:lnTo>
                  <a:lnTo>
                    <a:pt x="12" y="6"/>
                  </a:lnTo>
                  <a:lnTo>
                    <a:pt x="8" y="9"/>
                  </a:lnTo>
                  <a:lnTo>
                    <a:pt x="4" y="11"/>
                  </a:lnTo>
                  <a:lnTo>
                    <a:pt x="2" y="19"/>
                  </a:lnTo>
                  <a:lnTo>
                    <a:pt x="0" y="25"/>
                  </a:lnTo>
                  <a:lnTo>
                    <a:pt x="0" y="30"/>
                  </a:lnTo>
                  <a:lnTo>
                    <a:pt x="0" y="38"/>
                  </a:lnTo>
                  <a:lnTo>
                    <a:pt x="2" y="44"/>
                  </a:lnTo>
                  <a:lnTo>
                    <a:pt x="4" y="49"/>
                  </a:lnTo>
                  <a:lnTo>
                    <a:pt x="8" y="55"/>
                  </a:lnTo>
                  <a:lnTo>
                    <a:pt x="12" y="57"/>
                  </a:lnTo>
                  <a:lnTo>
                    <a:pt x="19" y="61"/>
                  </a:lnTo>
                  <a:lnTo>
                    <a:pt x="25" y="63"/>
                  </a:lnTo>
                  <a:lnTo>
                    <a:pt x="33" y="65"/>
                  </a:lnTo>
                  <a:lnTo>
                    <a:pt x="33"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2148" name="Freeform 52"/>
            <p:cNvSpPr>
              <a:spLocks/>
            </p:cNvSpPr>
            <p:nvPr/>
          </p:nvSpPr>
          <p:spPr bwMode="auto">
            <a:xfrm>
              <a:off x="3192" y="2400"/>
              <a:ext cx="33" cy="33"/>
            </a:xfrm>
            <a:custGeom>
              <a:avLst/>
              <a:gdLst/>
              <a:ahLst/>
              <a:cxnLst>
                <a:cxn ang="0">
                  <a:pos x="32" y="65"/>
                </a:cxn>
                <a:cxn ang="0">
                  <a:pos x="38" y="63"/>
                </a:cxn>
                <a:cxn ang="0">
                  <a:pos x="43" y="61"/>
                </a:cxn>
                <a:cxn ang="0">
                  <a:pos x="49" y="59"/>
                </a:cxn>
                <a:cxn ang="0">
                  <a:pos x="55" y="55"/>
                </a:cxn>
                <a:cxn ang="0">
                  <a:pos x="57" y="49"/>
                </a:cxn>
                <a:cxn ang="0">
                  <a:pos x="60" y="45"/>
                </a:cxn>
                <a:cxn ang="0">
                  <a:pos x="62" y="38"/>
                </a:cxn>
                <a:cxn ang="0">
                  <a:pos x="64" y="32"/>
                </a:cxn>
                <a:cxn ang="0">
                  <a:pos x="62" y="26"/>
                </a:cxn>
                <a:cxn ang="0">
                  <a:pos x="60" y="19"/>
                </a:cxn>
                <a:cxn ang="0">
                  <a:pos x="57" y="13"/>
                </a:cxn>
                <a:cxn ang="0">
                  <a:pos x="55" y="9"/>
                </a:cxn>
                <a:cxn ang="0">
                  <a:pos x="49" y="6"/>
                </a:cxn>
                <a:cxn ang="0">
                  <a:pos x="43" y="2"/>
                </a:cxn>
                <a:cxn ang="0">
                  <a:pos x="38" y="0"/>
                </a:cxn>
                <a:cxn ang="0">
                  <a:pos x="32" y="0"/>
                </a:cxn>
                <a:cxn ang="0">
                  <a:pos x="24" y="0"/>
                </a:cxn>
                <a:cxn ang="0">
                  <a:pos x="19" y="2"/>
                </a:cxn>
                <a:cxn ang="0">
                  <a:pos x="13" y="6"/>
                </a:cxn>
                <a:cxn ang="0">
                  <a:pos x="9" y="9"/>
                </a:cxn>
                <a:cxn ang="0">
                  <a:pos x="3" y="13"/>
                </a:cxn>
                <a:cxn ang="0">
                  <a:pos x="1" y="19"/>
                </a:cxn>
                <a:cxn ang="0">
                  <a:pos x="0" y="26"/>
                </a:cxn>
                <a:cxn ang="0">
                  <a:pos x="0" y="32"/>
                </a:cxn>
                <a:cxn ang="0">
                  <a:pos x="0" y="38"/>
                </a:cxn>
                <a:cxn ang="0">
                  <a:pos x="1" y="45"/>
                </a:cxn>
                <a:cxn ang="0">
                  <a:pos x="3" y="49"/>
                </a:cxn>
                <a:cxn ang="0">
                  <a:pos x="9" y="55"/>
                </a:cxn>
                <a:cxn ang="0">
                  <a:pos x="13" y="59"/>
                </a:cxn>
                <a:cxn ang="0">
                  <a:pos x="19" y="61"/>
                </a:cxn>
                <a:cxn ang="0">
                  <a:pos x="24" y="63"/>
                </a:cxn>
                <a:cxn ang="0">
                  <a:pos x="32" y="65"/>
                </a:cxn>
                <a:cxn ang="0">
                  <a:pos x="32" y="65"/>
                </a:cxn>
              </a:cxnLst>
              <a:rect l="0" t="0" r="r" b="b"/>
              <a:pathLst>
                <a:path w="64" h="65">
                  <a:moveTo>
                    <a:pt x="32" y="65"/>
                  </a:moveTo>
                  <a:lnTo>
                    <a:pt x="38" y="63"/>
                  </a:lnTo>
                  <a:lnTo>
                    <a:pt x="43" y="61"/>
                  </a:lnTo>
                  <a:lnTo>
                    <a:pt x="49" y="59"/>
                  </a:lnTo>
                  <a:lnTo>
                    <a:pt x="55" y="55"/>
                  </a:lnTo>
                  <a:lnTo>
                    <a:pt x="57" y="49"/>
                  </a:lnTo>
                  <a:lnTo>
                    <a:pt x="60" y="45"/>
                  </a:lnTo>
                  <a:lnTo>
                    <a:pt x="62" y="38"/>
                  </a:lnTo>
                  <a:lnTo>
                    <a:pt x="64" y="32"/>
                  </a:lnTo>
                  <a:lnTo>
                    <a:pt x="62" y="26"/>
                  </a:lnTo>
                  <a:lnTo>
                    <a:pt x="60" y="19"/>
                  </a:lnTo>
                  <a:lnTo>
                    <a:pt x="57" y="13"/>
                  </a:lnTo>
                  <a:lnTo>
                    <a:pt x="55" y="9"/>
                  </a:lnTo>
                  <a:lnTo>
                    <a:pt x="49" y="6"/>
                  </a:lnTo>
                  <a:lnTo>
                    <a:pt x="43" y="2"/>
                  </a:lnTo>
                  <a:lnTo>
                    <a:pt x="38" y="0"/>
                  </a:lnTo>
                  <a:lnTo>
                    <a:pt x="32" y="0"/>
                  </a:lnTo>
                  <a:lnTo>
                    <a:pt x="24" y="0"/>
                  </a:lnTo>
                  <a:lnTo>
                    <a:pt x="19" y="2"/>
                  </a:lnTo>
                  <a:lnTo>
                    <a:pt x="13" y="6"/>
                  </a:lnTo>
                  <a:lnTo>
                    <a:pt x="9" y="9"/>
                  </a:lnTo>
                  <a:lnTo>
                    <a:pt x="3" y="13"/>
                  </a:lnTo>
                  <a:lnTo>
                    <a:pt x="1" y="19"/>
                  </a:lnTo>
                  <a:lnTo>
                    <a:pt x="0" y="26"/>
                  </a:lnTo>
                  <a:lnTo>
                    <a:pt x="0" y="32"/>
                  </a:lnTo>
                  <a:lnTo>
                    <a:pt x="0" y="38"/>
                  </a:lnTo>
                  <a:lnTo>
                    <a:pt x="1" y="45"/>
                  </a:lnTo>
                  <a:lnTo>
                    <a:pt x="3" y="49"/>
                  </a:lnTo>
                  <a:lnTo>
                    <a:pt x="9" y="55"/>
                  </a:lnTo>
                  <a:lnTo>
                    <a:pt x="13" y="59"/>
                  </a:lnTo>
                  <a:lnTo>
                    <a:pt x="19" y="61"/>
                  </a:lnTo>
                  <a:lnTo>
                    <a:pt x="24" y="63"/>
                  </a:lnTo>
                  <a:lnTo>
                    <a:pt x="32" y="65"/>
                  </a:lnTo>
                  <a:lnTo>
                    <a:pt x="32" y="65"/>
                  </a:lnTo>
                  <a:close/>
                </a:path>
              </a:pathLst>
            </a:custGeom>
            <a:solidFill>
              <a:srgbClr val="A6BFFF"/>
            </a:solidFill>
            <a:ln w="9525">
              <a:noFill/>
              <a:round/>
              <a:headEnd/>
              <a:tailEnd/>
            </a:ln>
          </p:spPr>
          <p:txBody>
            <a:bodyPr>
              <a:prstTxWarp prst="textNoShape">
                <a:avLst/>
              </a:prstTxWarp>
            </a:bodyPr>
            <a:lstStyle/>
            <a:p>
              <a:endParaRPr lang="es-MX"/>
            </a:p>
          </p:txBody>
        </p:sp>
        <p:sp>
          <p:nvSpPr>
            <p:cNvPr id="132149" name="Freeform 53"/>
            <p:cNvSpPr>
              <a:spLocks/>
            </p:cNvSpPr>
            <p:nvPr/>
          </p:nvSpPr>
          <p:spPr bwMode="auto">
            <a:xfrm>
              <a:off x="3079" y="2633"/>
              <a:ext cx="32" cy="33"/>
            </a:xfrm>
            <a:custGeom>
              <a:avLst/>
              <a:gdLst/>
              <a:ahLst/>
              <a:cxnLst>
                <a:cxn ang="0">
                  <a:pos x="31" y="64"/>
                </a:cxn>
                <a:cxn ang="0">
                  <a:pos x="36" y="62"/>
                </a:cxn>
                <a:cxn ang="0">
                  <a:pos x="42" y="60"/>
                </a:cxn>
                <a:cxn ang="0">
                  <a:pos x="48" y="57"/>
                </a:cxn>
                <a:cxn ang="0">
                  <a:pos x="54" y="55"/>
                </a:cxn>
                <a:cxn ang="0">
                  <a:pos x="55" y="49"/>
                </a:cxn>
                <a:cxn ang="0">
                  <a:pos x="61" y="43"/>
                </a:cxn>
                <a:cxn ang="0">
                  <a:pos x="63" y="38"/>
                </a:cxn>
                <a:cxn ang="0">
                  <a:pos x="63" y="32"/>
                </a:cxn>
                <a:cxn ang="0">
                  <a:pos x="63" y="24"/>
                </a:cxn>
                <a:cxn ang="0">
                  <a:pos x="61" y="19"/>
                </a:cxn>
                <a:cxn ang="0">
                  <a:pos x="55" y="13"/>
                </a:cxn>
                <a:cxn ang="0">
                  <a:pos x="54" y="7"/>
                </a:cxn>
                <a:cxn ang="0">
                  <a:pos x="48" y="3"/>
                </a:cxn>
                <a:cxn ang="0">
                  <a:pos x="42" y="1"/>
                </a:cxn>
                <a:cxn ang="0">
                  <a:pos x="36" y="0"/>
                </a:cxn>
                <a:cxn ang="0">
                  <a:pos x="31" y="0"/>
                </a:cxn>
                <a:cxn ang="0">
                  <a:pos x="23" y="0"/>
                </a:cxn>
                <a:cxn ang="0">
                  <a:pos x="17" y="1"/>
                </a:cxn>
                <a:cxn ang="0">
                  <a:pos x="12" y="3"/>
                </a:cxn>
                <a:cxn ang="0">
                  <a:pos x="8" y="7"/>
                </a:cxn>
                <a:cxn ang="0">
                  <a:pos x="4" y="13"/>
                </a:cxn>
                <a:cxn ang="0">
                  <a:pos x="2" y="19"/>
                </a:cxn>
                <a:cxn ang="0">
                  <a:pos x="0" y="24"/>
                </a:cxn>
                <a:cxn ang="0">
                  <a:pos x="0" y="32"/>
                </a:cxn>
                <a:cxn ang="0">
                  <a:pos x="0" y="38"/>
                </a:cxn>
                <a:cxn ang="0">
                  <a:pos x="2" y="43"/>
                </a:cxn>
                <a:cxn ang="0">
                  <a:pos x="4" y="49"/>
                </a:cxn>
                <a:cxn ang="0">
                  <a:pos x="8" y="55"/>
                </a:cxn>
                <a:cxn ang="0">
                  <a:pos x="12" y="57"/>
                </a:cxn>
                <a:cxn ang="0">
                  <a:pos x="17" y="60"/>
                </a:cxn>
                <a:cxn ang="0">
                  <a:pos x="23" y="62"/>
                </a:cxn>
                <a:cxn ang="0">
                  <a:pos x="31" y="64"/>
                </a:cxn>
                <a:cxn ang="0">
                  <a:pos x="31" y="64"/>
                </a:cxn>
              </a:cxnLst>
              <a:rect l="0" t="0" r="r" b="b"/>
              <a:pathLst>
                <a:path w="63" h="64">
                  <a:moveTo>
                    <a:pt x="31" y="64"/>
                  </a:moveTo>
                  <a:lnTo>
                    <a:pt x="36" y="62"/>
                  </a:lnTo>
                  <a:lnTo>
                    <a:pt x="42" y="60"/>
                  </a:lnTo>
                  <a:lnTo>
                    <a:pt x="48" y="57"/>
                  </a:lnTo>
                  <a:lnTo>
                    <a:pt x="54" y="55"/>
                  </a:lnTo>
                  <a:lnTo>
                    <a:pt x="55" y="49"/>
                  </a:lnTo>
                  <a:lnTo>
                    <a:pt x="61" y="43"/>
                  </a:lnTo>
                  <a:lnTo>
                    <a:pt x="63" y="38"/>
                  </a:lnTo>
                  <a:lnTo>
                    <a:pt x="63" y="32"/>
                  </a:lnTo>
                  <a:lnTo>
                    <a:pt x="63" y="24"/>
                  </a:lnTo>
                  <a:lnTo>
                    <a:pt x="61" y="19"/>
                  </a:lnTo>
                  <a:lnTo>
                    <a:pt x="55" y="13"/>
                  </a:lnTo>
                  <a:lnTo>
                    <a:pt x="54" y="7"/>
                  </a:lnTo>
                  <a:lnTo>
                    <a:pt x="48" y="3"/>
                  </a:lnTo>
                  <a:lnTo>
                    <a:pt x="42" y="1"/>
                  </a:lnTo>
                  <a:lnTo>
                    <a:pt x="36" y="0"/>
                  </a:lnTo>
                  <a:lnTo>
                    <a:pt x="31" y="0"/>
                  </a:lnTo>
                  <a:lnTo>
                    <a:pt x="23" y="0"/>
                  </a:lnTo>
                  <a:lnTo>
                    <a:pt x="17" y="1"/>
                  </a:lnTo>
                  <a:lnTo>
                    <a:pt x="12" y="3"/>
                  </a:lnTo>
                  <a:lnTo>
                    <a:pt x="8" y="7"/>
                  </a:lnTo>
                  <a:lnTo>
                    <a:pt x="4" y="13"/>
                  </a:lnTo>
                  <a:lnTo>
                    <a:pt x="2" y="19"/>
                  </a:lnTo>
                  <a:lnTo>
                    <a:pt x="0" y="24"/>
                  </a:lnTo>
                  <a:lnTo>
                    <a:pt x="0" y="32"/>
                  </a:lnTo>
                  <a:lnTo>
                    <a:pt x="0" y="38"/>
                  </a:lnTo>
                  <a:lnTo>
                    <a:pt x="2" y="43"/>
                  </a:lnTo>
                  <a:lnTo>
                    <a:pt x="4" y="49"/>
                  </a:lnTo>
                  <a:lnTo>
                    <a:pt x="8" y="55"/>
                  </a:lnTo>
                  <a:lnTo>
                    <a:pt x="12" y="57"/>
                  </a:lnTo>
                  <a:lnTo>
                    <a:pt x="17" y="60"/>
                  </a:lnTo>
                  <a:lnTo>
                    <a:pt x="23" y="62"/>
                  </a:lnTo>
                  <a:lnTo>
                    <a:pt x="31" y="64"/>
                  </a:lnTo>
                  <a:lnTo>
                    <a:pt x="31" y="64"/>
                  </a:lnTo>
                  <a:close/>
                </a:path>
              </a:pathLst>
            </a:custGeom>
            <a:solidFill>
              <a:srgbClr val="4F66AB"/>
            </a:solidFill>
            <a:ln w="9525">
              <a:noFill/>
              <a:round/>
              <a:headEnd/>
              <a:tailEnd/>
            </a:ln>
          </p:spPr>
          <p:txBody>
            <a:bodyPr>
              <a:prstTxWarp prst="textNoShape">
                <a:avLst/>
              </a:prstTxWarp>
            </a:bodyPr>
            <a:lstStyle/>
            <a:p>
              <a:endParaRPr lang="es-MX"/>
            </a:p>
          </p:txBody>
        </p:sp>
        <p:sp>
          <p:nvSpPr>
            <p:cNvPr id="132150" name="Freeform 54"/>
            <p:cNvSpPr>
              <a:spLocks/>
            </p:cNvSpPr>
            <p:nvPr/>
          </p:nvSpPr>
          <p:spPr bwMode="auto">
            <a:xfrm>
              <a:off x="3122" y="2576"/>
              <a:ext cx="34" cy="33"/>
            </a:xfrm>
            <a:custGeom>
              <a:avLst/>
              <a:gdLst/>
              <a:ahLst/>
              <a:cxnLst>
                <a:cxn ang="0">
                  <a:pos x="34" y="64"/>
                </a:cxn>
                <a:cxn ang="0">
                  <a:pos x="40" y="62"/>
                </a:cxn>
                <a:cxn ang="0">
                  <a:pos x="46" y="60"/>
                </a:cxn>
                <a:cxn ang="0">
                  <a:pos x="51" y="57"/>
                </a:cxn>
                <a:cxn ang="0">
                  <a:pos x="57" y="55"/>
                </a:cxn>
                <a:cxn ang="0">
                  <a:pos x="61" y="49"/>
                </a:cxn>
                <a:cxn ang="0">
                  <a:pos x="65" y="45"/>
                </a:cxn>
                <a:cxn ang="0">
                  <a:pos x="66" y="38"/>
                </a:cxn>
                <a:cxn ang="0">
                  <a:pos x="68" y="34"/>
                </a:cxn>
                <a:cxn ang="0">
                  <a:pos x="66" y="26"/>
                </a:cxn>
                <a:cxn ang="0">
                  <a:pos x="65" y="19"/>
                </a:cxn>
                <a:cxn ang="0">
                  <a:pos x="61" y="13"/>
                </a:cxn>
                <a:cxn ang="0">
                  <a:pos x="57" y="9"/>
                </a:cxn>
                <a:cxn ang="0">
                  <a:pos x="51" y="3"/>
                </a:cxn>
                <a:cxn ang="0">
                  <a:pos x="46" y="1"/>
                </a:cxn>
                <a:cxn ang="0">
                  <a:pos x="40" y="0"/>
                </a:cxn>
                <a:cxn ang="0">
                  <a:pos x="34" y="0"/>
                </a:cxn>
                <a:cxn ang="0">
                  <a:pos x="26" y="0"/>
                </a:cxn>
                <a:cxn ang="0">
                  <a:pos x="21" y="1"/>
                </a:cxn>
                <a:cxn ang="0">
                  <a:pos x="15" y="3"/>
                </a:cxn>
                <a:cxn ang="0">
                  <a:pos x="9" y="9"/>
                </a:cxn>
                <a:cxn ang="0">
                  <a:pos x="6" y="13"/>
                </a:cxn>
                <a:cxn ang="0">
                  <a:pos x="4" y="19"/>
                </a:cxn>
                <a:cxn ang="0">
                  <a:pos x="0" y="26"/>
                </a:cxn>
                <a:cxn ang="0">
                  <a:pos x="0" y="34"/>
                </a:cxn>
                <a:cxn ang="0">
                  <a:pos x="0" y="38"/>
                </a:cxn>
                <a:cxn ang="0">
                  <a:pos x="4" y="45"/>
                </a:cxn>
                <a:cxn ang="0">
                  <a:pos x="6" y="49"/>
                </a:cxn>
                <a:cxn ang="0">
                  <a:pos x="9" y="55"/>
                </a:cxn>
                <a:cxn ang="0">
                  <a:pos x="15" y="57"/>
                </a:cxn>
                <a:cxn ang="0">
                  <a:pos x="21" y="60"/>
                </a:cxn>
                <a:cxn ang="0">
                  <a:pos x="26" y="62"/>
                </a:cxn>
                <a:cxn ang="0">
                  <a:pos x="34" y="64"/>
                </a:cxn>
                <a:cxn ang="0">
                  <a:pos x="34" y="64"/>
                </a:cxn>
              </a:cxnLst>
              <a:rect l="0" t="0" r="r" b="b"/>
              <a:pathLst>
                <a:path w="68" h="64">
                  <a:moveTo>
                    <a:pt x="34" y="64"/>
                  </a:moveTo>
                  <a:lnTo>
                    <a:pt x="40" y="62"/>
                  </a:lnTo>
                  <a:lnTo>
                    <a:pt x="46" y="60"/>
                  </a:lnTo>
                  <a:lnTo>
                    <a:pt x="51" y="57"/>
                  </a:lnTo>
                  <a:lnTo>
                    <a:pt x="57" y="55"/>
                  </a:lnTo>
                  <a:lnTo>
                    <a:pt x="61" y="49"/>
                  </a:lnTo>
                  <a:lnTo>
                    <a:pt x="65" y="45"/>
                  </a:lnTo>
                  <a:lnTo>
                    <a:pt x="66" y="38"/>
                  </a:lnTo>
                  <a:lnTo>
                    <a:pt x="68" y="34"/>
                  </a:lnTo>
                  <a:lnTo>
                    <a:pt x="66" y="26"/>
                  </a:lnTo>
                  <a:lnTo>
                    <a:pt x="65" y="19"/>
                  </a:lnTo>
                  <a:lnTo>
                    <a:pt x="61" y="13"/>
                  </a:lnTo>
                  <a:lnTo>
                    <a:pt x="57" y="9"/>
                  </a:lnTo>
                  <a:lnTo>
                    <a:pt x="51" y="3"/>
                  </a:lnTo>
                  <a:lnTo>
                    <a:pt x="46" y="1"/>
                  </a:lnTo>
                  <a:lnTo>
                    <a:pt x="40" y="0"/>
                  </a:lnTo>
                  <a:lnTo>
                    <a:pt x="34" y="0"/>
                  </a:lnTo>
                  <a:lnTo>
                    <a:pt x="26" y="0"/>
                  </a:lnTo>
                  <a:lnTo>
                    <a:pt x="21" y="1"/>
                  </a:lnTo>
                  <a:lnTo>
                    <a:pt x="15" y="3"/>
                  </a:lnTo>
                  <a:lnTo>
                    <a:pt x="9" y="9"/>
                  </a:lnTo>
                  <a:lnTo>
                    <a:pt x="6" y="13"/>
                  </a:lnTo>
                  <a:lnTo>
                    <a:pt x="4" y="19"/>
                  </a:lnTo>
                  <a:lnTo>
                    <a:pt x="0" y="26"/>
                  </a:lnTo>
                  <a:lnTo>
                    <a:pt x="0" y="34"/>
                  </a:lnTo>
                  <a:lnTo>
                    <a:pt x="0" y="38"/>
                  </a:lnTo>
                  <a:lnTo>
                    <a:pt x="4" y="45"/>
                  </a:lnTo>
                  <a:lnTo>
                    <a:pt x="6" y="49"/>
                  </a:lnTo>
                  <a:lnTo>
                    <a:pt x="9" y="55"/>
                  </a:lnTo>
                  <a:lnTo>
                    <a:pt x="15" y="57"/>
                  </a:lnTo>
                  <a:lnTo>
                    <a:pt x="21" y="60"/>
                  </a:lnTo>
                  <a:lnTo>
                    <a:pt x="26" y="62"/>
                  </a:lnTo>
                  <a:lnTo>
                    <a:pt x="34" y="64"/>
                  </a:lnTo>
                  <a:lnTo>
                    <a:pt x="34" y="64"/>
                  </a:lnTo>
                  <a:close/>
                </a:path>
              </a:pathLst>
            </a:custGeom>
            <a:solidFill>
              <a:srgbClr val="4F66AB"/>
            </a:solidFill>
            <a:ln w="9525">
              <a:noFill/>
              <a:round/>
              <a:headEnd/>
              <a:tailEnd/>
            </a:ln>
          </p:spPr>
          <p:txBody>
            <a:bodyPr>
              <a:prstTxWarp prst="textNoShape">
                <a:avLst/>
              </a:prstTxWarp>
            </a:bodyPr>
            <a:lstStyle/>
            <a:p>
              <a:endParaRPr lang="es-MX"/>
            </a:p>
          </p:txBody>
        </p:sp>
        <p:sp>
          <p:nvSpPr>
            <p:cNvPr id="132151" name="Freeform 55"/>
            <p:cNvSpPr>
              <a:spLocks/>
            </p:cNvSpPr>
            <p:nvPr/>
          </p:nvSpPr>
          <p:spPr bwMode="auto">
            <a:xfrm>
              <a:off x="3168" y="2519"/>
              <a:ext cx="31" cy="33"/>
            </a:xfrm>
            <a:custGeom>
              <a:avLst/>
              <a:gdLst/>
              <a:ahLst/>
              <a:cxnLst>
                <a:cxn ang="0">
                  <a:pos x="32" y="65"/>
                </a:cxn>
                <a:cxn ang="0">
                  <a:pos x="38" y="65"/>
                </a:cxn>
                <a:cxn ang="0">
                  <a:pos x="44" y="61"/>
                </a:cxn>
                <a:cxn ang="0">
                  <a:pos x="50" y="59"/>
                </a:cxn>
                <a:cxn ang="0">
                  <a:pos x="53" y="56"/>
                </a:cxn>
                <a:cxn ang="0">
                  <a:pos x="57" y="50"/>
                </a:cxn>
                <a:cxn ang="0">
                  <a:pos x="61" y="46"/>
                </a:cxn>
                <a:cxn ang="0">
                  <a:pos x="63" y="39"/>
                </a:cxn>
                <a:cxn ang="0">
                  <a:pos x="63" y="35"/>
                </a:cxn>
                <a:cxn ang="0">
                  <a:pos x="63" y="27"/>
                </a:cxn>
                <a:cxn ang="0">
                  <a:pos x="61" y="19"/>
                </a:cxn>
                <a:cxn ang="0">
                  <a:pos x="57" y="14"/>
                </a:cxn>
                <a:cxn ang="0">
                  <a:pos x="53" y="10"/>
                </a:cxn>
                <a:cxn ang="0">
                  <a:pos x="50" y="6"/>
                </a:cxn>
                <a:cxn ang="0">
                  <a:pos x="44" y="4"/>
                </a:cxn>
                <a:cxn ang="0">
                  <a:pos x="38" y="0"/>
                </a:cxn>
                <a:cxn ang="0">
                  <a:pos x="32" y="0"/>
                </a:cxn>
                <a:cxn ang="0">
                  <a:pos x="27" y="0"/>
                </a:cxn>
                <a:cxn ang="0">
                  <a:pos x="19" y="4"/>
                </a:cxn>
                <a:cxn ang="0">
                  <a:pos x="13" y="6"/>
                </a:cxn>
                <a:cxn ang="0">
                  <a:pos x="10" y="10"/>
                </a:cxn>
                <a:cxn ang="0">
                  <a:pos x="4" y="14"/>
                </a:cxn>
                <a:cxn ang="0">
                  <a:pos x="2" y="19"/>
                </a:cxn>
                <a:cxn ang="0">
                  <a:pos x="0" y="27"/>
                </a:cxn>
                <a:cxn ang="0">
                  <a:pos x="0" y="35"/>
                </a:cxn>
                <a:cxn ang="0">
                  <a:pos x="0" y="39"/>
                </a:cxn>
                <a:cxn ang="0">
                  <a:pos x="2" y="46"/>
                </a:cxn>
                <a:cxn ang="0">
                  <a:pos x="4" y="50"/>
                </a:cxn>
                <a:cxn ang="0">
                  <a:pos x="10" y="56"/>
                </a:cxn>
                <a:cxn ang="0">
                  <a:pos x="13" y="59"/>
                </a:cxn>
                <a:cxn ang="0">
                  <a:pos x="19" y="61"/>
                </a:cxn>
                <a:cxn ang="0">
                  <a:pos x="27" y="65"/>
                </a:cxn>
                <a:cxn ang="0">
                  <a:pos x="32" y="65"/>
                </a:cxn>
                <a:cxn ang="0">
                  <a:pos x="32" y="65"/>
                </a:cxn>
              </a:cxnLst>
              <a:rect l="0" t="0" r="r" b="b"/>
              <a:pathLst>
                <a:path w="63" h="65">
                  <a:moveTo>
                    <a:pt x="32" y="65"/>
                  </a:moveTo>
                  <a:lnTo>
                    <a:pt x="38" y="65"/>
                  </a:lnTo>
                  <a:lnTo>
                    <a:pt x="44" y="61"/>
                  </a:lnTo>
                  <a:lnTo>
                    <a:pt x="50" y="59"/>
                  </a:lnTo>
                  <a:lnTo>
                    <a:pt x="53" y="56"/>
                  </a:lnTo>
                  <a:lnTo>
                    <a:pt x="57" y="50"/>
                  </a:lnTo>
                  <a:lnTo>
                    <a:pt x="61" y="46"/>
                  </a:lnTo>
                  <a:lnTo>
                    <a:pt x="63" y="39"/>
                  </a:lnTo>
                  <a:lnTo>
                    <a:pt x="63" y="35"/>
                  </a:lnTo>
                  <a:lnTo>
                    <a:pt x="63" y="27"/>
                  </a:lnTo>
                  <a:lnTo>
                    <a:pt x="61" y="19"/>
                  </a:lnTo>
                  <a:lnTo>
                    <a:pt x="57" y="14"/>
                  </a:lnTo>
                  <a:lnTo>
                    <a:pt x="53" y="10"/>
                  </a:lnTo>
                  <a:lnTo>
                    <a:pt x="50" y="6"/>
                  </a:lnTo>
                  <a:lnTo>
                    <a:pt x="44" y="4"/>
                  </a:lnTo>
                  <a:lnTo>
                    <a:pt x="38" y="0"/>
                  </a:lnTo>
                  <a:lnTo>
                    <a:pt x="32" y="0"/>
                  </a:lnTo>
                  <a:lnTo>
                    <a:pt x="27" y="0"/>
                  </a:lnTo>
                  <a:lnTo>
                    <a:pt x="19" y="4"/>
                  </a:lnTo>
                  <a:lnTo>
                    <a:pt x="13" y="6"/>
                  </a:lnTo>
                  <a:lnTo>
                    <a:pt x="10" y="10"/>
                  </a:lnTo>
                  <a:lnTo>
                    <a:pt x="4" y="14"/>
                  </a:lnTo>
                  <a:lnTo>
                    <a:pt x="2" y="19"/>
                  </a:lnTo>
                  <a:lnTo>
                    <a:pt x="0" y="27"/>
                  </a:lnTo>
                  <a:lnTo>
                    <a:pt x="0" y="35"/>
                  </a:lnTo>
                  <a:lnTo>
                    <a:pt x="0" y="39"/>
                  </a:lnTo>
                  <a:lnTo>
                    <a:pt x="2" y="46"/>
                  </a:lnTo>
                  <a:lnTo>
                    <a:pt x="4" y="50"/>
                  </a:lnTo>
                  <a:lnTo>
                    <a:pt x="10" y="56"/>
                  </a:lnTo>
                  <a:lnTo>
                    <a:pt x="13" y="59"/>
                  </a:lnTo>
                  <a:lnTo>
                    <a:pt x="19" y="61"/>
                  </a:lnTo>
                  <a:lnTo>
                    <a:pt x="27" y="65"/>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2152" name="Freeform 56"/>
            <p:cNvSpPr>
              <a:spLocks/>
            </p:cNvSpPr>
            <p:nvPr/>
          </p:nvSpPr>
          <p:spPr bwMode="auto">
            <a:xfrm>
              <a:off x="3212" y="2462"/>
              <a:ext cx="33" cy="33"/>
            </a:xfrm>
            <a:custGeom>
              <a:avLst/>
              <a:gdLst/>
              <a:ahLst/>
              <a:cxnLst>
                <a:cxn ang="0">
                  <a:pos x="30" y="65"/>
                </a:cxn>
                <a:cxn ang="0">
                  <a:pos x="36" y="63"/>
                </a:cxn>
                <a:cxn ang="0">
                  <a:pos x="43" y="61"/>
                </a:cxn>
                <a:cxn ang="0">
                  <a:pos x="47" y="57"/>
                </a:cxn>
                <a:cxn ang="0">
                  <a:pos x="55" y="54"/>
                </a:cxn>
                <a:cxn ang="0">
                  <a:pos x="57" y="50"/>
                </a:cxn>
                <a:cxn ang="0">
                  <a:pos x="60" y="44"/>
                </a:cxn>
                <a:cxn ang="0">
                  <a:pos x="62" y="38"/>
                </a:cxn>
                <a:cxn ang="0">
                  <a:pos x="64" y="31"/>
                </a:cxn>
                <a:cxn ang="0">
                  <a:pos x="62" y="25"/>
                </a:cxn>
                <a:cxn ang="0">
                  <a:pos x="60" y="19"/>
                </a:cxn>
                <a:cxn ang="0">
                  <a:pos x="57" y="14"/>
                </a:cxn>
                <a:cxn ang="0">
                  <a:pos x="55" y="10"/>
                </a:cxn>
                <a:cxn ang="0">
                  <a:pos x="47" y="6"/>
                </a:cxn>
                <a:cxn ang="0">
                  <a:pos x="43" y="2"/>
                </a:cxn>
                <a:cxn ang="0">
                  <a:pos x="36" y="0"/>
                </a:cxn>
                <a:cxn ang="0">
                  <a:pos x="30" y="0"/>
                </a:cxn>
                <a:cxn ang="0">
                  <a:pos x="24" y="0"/>
                </a:cxn>
                <a:cxn ang="0">
                  <a:pos x="17" y="2"/>
                </a:cxn>
                <a:cxn ang="0">
                  <a:pos x="13" y="6"/>
                </a:cxn>
                <a:cxn ang="0">
                  <a:pos x="9" y="10"/>
                </a:cxn>
                <a:cxn ang="0">
                  <a:pos x="3" y="14"/>
                </a:cxn>
                <a:cxn ang="0">
                  <a:pos x="1" y="19"/>
                </a:cxn>
                <a:cxn ang="0">
                  <a:pos x="0" y="25"/>
                </a:cxn>
                <a:cxn ang="0">
                  <a:pos x="0" y="31"/>
                </a:cxn>
                <a:cxn ang="0">
                  <a:pos x="0" y="38"/>
                </a:cxn>
                <a:cxn ang="0">
                  <a:pos x="1" y="44"/>
                </a:cxn>
                <a:cxn ang="0">
                  <a:pos x="3" y="50"/>
                </a:cxn>
                <a:cxn ang="0">
                  <a:pos x="9" y="54"/>
                </a:cxn>
                <a:cxn ang="0">
                  <a:pos x="13" y="57"/>
                </a:cxn>
                <a:cxn ang="0">
                  <a:pos x="17" y="61"/>
                </a:cxn>
                <a:cxn ang="0">
                  <a:pos x="24" y="63"/>
                </a:cxn>
                <a:cxn ang="0">
                  <a:pos x="30" y="65"/>
                </a:cxn>
                <a:cxn ang="0">
                  <a:pos x="30" y="65"/>
                </a:cxn>
              </a:cxnLst>
              <a:rect l="0" t="0" r="r" b="b"/>
              <a:pathLst>
                <a:path w="64" h="65">
                  <a:moveTo>
                    <a:pt x="30" y="65"/>
                  </a:moveTo>
                  <a:lnTo>
                    <a:pt x="36" y="63"/>
                  </a:lnTo>
                  <a:lnTo>
                    <a:pt x="43" y="61"/>
                  </a:lnTo>
                  <a:lnTo>
                    <a:pt x="47" y="57"/>
                  </a:lnTo>
                  <a:lnTo>
                    <a:pt x="55" y="54"/>
                  </a:lnTo>
                  <a:lnTo>
                    <a:pt x="57" y="50"/>
                  </a:lnTo>
                  <a:lnTo>
                    <a:pt x="60" y="44"/>
                  </a:lnTo>
                  <a:lnTo>
                    <a:pt x="62" y="38"/>
                  </a:lnTo>
                  <a:lnTo>
                    <a:pt x="64" y="31"/>
                  </a:lnTo>
                  <a:lnTo>
                    <a:pt x="62" y="25"/>
                  </a:lnTo>
                  <a:lnTo>
                    <a:pt x="60" y="19"/>
                  </a:lnTo>
                  <a:lnTo>
                    <a:pt x="57" y="14"/>
                  </a:lnTo>
                  <a:lnTo>
                    <a:pt x="55" y="10"/>
                  </a:lnTo>
                  <a:lnTo>
                    <a:pt x="47" y="6"/>
                  </a:lnTo>
                  <a:lnTo>
                    <a:pt x="43" y="2"/>
                  </a:lnTo>
                  <a:lnTo>
                    <a:pt x="36" y="0"/>
                  </a:lnTo>
                  <a:lnTo>
                    <a:pt x="30" y="0"/>
                  </a:lnTo>
                  <a:lnTo>
                    <a:pt x="24" y="0"/>
                  </a:lnTo>
                  <a:lnTo>
                    <a:pt x="17" y="2"/>
                  </a:lnTo>
                  <a:lnTo>
                    <a:pt x="13" y="6"/>
                  </a:lnTo>
                  <a:lnTo>
                    <a:pt x="9" y="10"/>
                  </a:lnTo>
                  <a:lnTo>
                    <a:pt x="3" y="14"/>
                  </a:lnTo>
                  <a:lnTo>
                    <a:pt x="1" y="19"/>
                  </a:lnTo>
                  <a:lnTo>
                    <a:pt x="0" y="25"/>
                  </a:lnTo>
                  <a:lnTo>
                    <a:pt x="0" y="31"/>
                  </a:lnTo>
                  <a:lnTo>
                    <a:pt x="0" y="38"/>
                  </a:lnTo>
                  <a:lnTo>
                    <a:pt x="1" y="44"/>
                  </a:lnTo>
                  <a:lnTo>
                    <a:pt x="3" y="50"/>
                  </a:lnTo>
                  <a:lnTo>
                    <a:pt x="9" y="54"/>
                  </a:lnTo>
                  <a:lnTo>
                    <a:pt x="13" y="57"/>
                  </a:lnTo>
                  <a:lnTo>
                    <a:pt x="17" y="61"/>
                  </a:lnTo>
                  <a:lnTo>
                    <a:pt x="24" y="63"/>
                  </a:lnTo>
                  <a:lnTo>
                    <a:pt x="30" y="65"/>
                  </a:lnTo>
                  <a:lnTo>
                    <a:pt x="30"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2153" name="Freeform 57"/>
            <p:cNvSpPr>
              <a:spLocks/>
            </p:cNvSpPr>
            <p:nvPr/>
          </p:nvSpPr>
          <p:spPr bwMode="auto">
            <a:xfrm>
              <a:off x="3256" y="2405"/>
              <a:ext cx="33" cy="33"/>
            </a:xfrm>
            <a:custGeom>
              <a:avLst/>
              <a:gdLst/>
              <a:ahLst/>
              <a:cxnLst>
                <a:cxn ang="0">
                  <a:pos x="32" y="65"/>
                </a:cxn>
                <a:cxn ang="0">
                  <a:pos x="40" y="63"/>
                </a:cxn>
                <a:cxn ang="0">
                  <a:pos x="46" y="61"/>
                </a:cxn>
                <a:cxn ang="0">
                  <a:pos x="51" y="59"/>
                </a:cxn>
                <a:cxn ang="0">
                  <a:pos x="57" y="56"/>
                </a:cxn>
                <a:cxn ang="0">
                  <a:pos x="61" y="50"/>
                </a:cxn>
                <a:cxn ang="0">
                  <a:pos x="63" y="44"/>
                </a:cxn>
                <a:cxn ang="0">
                  <a:pos x="65" y="38"/>
                </a:cxn>
                <a:cxn ang="0">
                  <a:pos x="67" y="33"/>
                </a:cxn>
                <a:cxn ang="0">
                  <a:pos x="65" y="27"/>
                </a:cxn>
                <a:cxn ang="0">
                  <a:pos x="63" y="19"/>
                </a:cxn>
                <a:cxn ang="0">
                  <a:pos x="61" y="14"/>
                </a:cxn>
                <a:cxn ang="0">
                  <a:pos x="57" y="10"/>
                </a:cxn>
                <a:cxn ang="0">
                  <a:pos x="51" y="6"/>
                </a:cxn>
                <a:cxn ang="0">
                  <a:pos x="46" y="2"/>
                </a:cxn>
                <a:cxn ang="0">
                  <a:pos x="40" y="0"/>
                </a:cxn>
                <a:cxn ang="0">
                  <a:pos x="32" y="0"/>
                </a:cxn>
                <a:cxn ang="0">
                  <a:pos x="27" y="0"/>
                </a:cxn>
                <a:cxn ang="0">
                  <a:pos x="21" y="2"/>
                </a:cxn>
                <a:cxn ang="0">
                  <a:pos x="13" y="6"/>
                </a:cxn>
                <a:cxn ang="0">
                  <a:pos x="9" y="10"/>
                </a:cxn>
                <a:cxn ang="0">
                  <a:pos x="6" y="14"/>
                </a:cxn>
                <a:cxn ang="0">
                  <a:pos x="2" y="19"/>
                </a:cxn>
                <a:cxn ang="0">
                  <a:pos x="0" y="27"/>
                </a:cxn>
                <a:cxn ang="0">
                  <a:pos x="0" y="33"/>
                </a:cxn>
                <a:cxn ang="0">
                  <a:pos x="0" y="38"/>
                </a:cxn>
                <a:cxn ang="0">
                  <a:pos x="2" y="44"/>
                </a:cxn>
                <a:cxn ang="0">
                  <a:pos x="6" y="50"/>
                </a:cxn>
                <a:cxn ang="0">
                  <a:pos x="9" y="56"/>
                </a:cxn>
                <a:cxn ang="0">
                  <a:pos x="13" y="59"/>
                </a:cxn>
                <a:cxn ang="0">
                  <a:pos x="21" y="61"/>
                </a:cxn>
                <a:cxn ang="0">
                  <a:pos x="27" y="63"/>
                </a:cxn>
                <a:cxn ang="0">
                  <a:pos x="32" y="65"/>
                </a:cxn>
                <a:cxn ang="0">
                  <a:pos x="32" y="65"/>
                </a:cxn>
              </a:cxnLst>
              <a:rect l="0" t="0" r="r" b="b"/>
              <a:pathLst>
                <a:path w="67" h="65">
                  <a:moveTo>
                    <a:pt x="32" y="65"/>
                  </a:moveTo>
                  <a:lnTo>
                    <a:pt x="40" y="63"/>
                  </a:lnTo>
                  <a:lnTo>
                    <a:pt x="46" y="61"/>
                  </a:lnTo>
                  <a:lnTo>
                    <a:pt x="51" y="59"/>
                  </a:lnTo>
                  <a:lnTo>
                    <a:pt x="57" y="56"/>
                  </a:lnTo>
                  <a:lnTo>
                    <a:pt x="61" y="50"/>
                  </a:lnTo>
                  <a:lnTo>
                    <a:pt x="63" y="44"/>
                  </a:lnTo>
                  <a:lnTo>
                    <a:pt x="65" y="38"/>
                  </a:lnTo>
                  <a:lnTo>
                    <a:pt x="67" y="33"/>
                  </a:lnTo>
                  <a:lnTo>
                    <a:pt x="65" y="27"/>
                  </a:lnTo>
                  <a:lnTo>
                    <a:pt x="63" y="19"/>
                  </a:lnTo>
                  <a:lnTo>
                    <a:pt x="61" y="14"/>
                  </a:lnTo>
                  <a:lnTo>
                    <a:pt x="57" y="10"/>
                  </a:lnTo>
                  <a:lnTo>
                    <a:pt x="51" y="6"/>
                  </a:lnTo>
                  <a:lnTo>
                    <a:pt x="46" y="2"/>
                  </a:lnTo>
                  <a:lnTo>
                    <a:pt x="40" y="0"/>
                  </a:lnTo>
                  <a:lnTo>
                    <a:pt x="32" y="0"/>
                  </a:lnTo>
                  <a:lnTo>
                    <a:pt x="27" y="0"/>
                  </a:lnTo>
                  <a:lnTo>
                    <a:pt x="21" y="2"/>
                  </a:lnTo>
                  <a:lnTo>
                    <a:pt x="13" y="6"/>
                  </a:lnTo>
                  <a:lnTo>
                    <a:pt x="9" y="10"/>
                  </a:lnTo>
                  <a:lnTo>
                    <a:pt x="6" y="14"/>
                  </a:lnTo>
                  <a:lnTo>
                    <a:pt x="2" y="19"/>
                  </a:lnTo>
                  <a:lnTo>
                    <a:pt x="0" y="27"/>
                  </a:lnTo>
                  <a:lnTo>
                    <a:pt x="0" y="33"/>
                  </a:lnTo>
                  <a:lnTo>
                    <a:pt x="0" y="38"/>
                  </a:lnTo>
                  <a:lnTo>
                    <a:pt x="2" y="44"/>
                  </a:lnTo>
                  <a:lnTo>
                    <a:pt x="6" y="50"/>
                  </a:lnTo>
                  <a:lnTo>
                    <a:pt x="9" y="56"/>
                  </a:lnTo>
                  <a:lnTo>
                    <a:pt x="13" y="59"/>
                  </a:lnTo>
                  <a:lnTo>
                    <a:pt x="21" y="61"/>
                  </a:lnTo>
                  <a:lnTo>
                    <a:pt x="27" y="63"/>
                  </a:lnTo>
                  <a:lnTo>
                    <a:pt x="32" y="65"/>
                  </a:lnTo>
                  <a:lnTo>
                    <a:pt x="32"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2154" name="Freeform 58"/>
            <p:cNvSpPr>
              <a:spLocks/>
            </p:cNvSpPr>
            <p:nvPr/>
          </p:nvSpPr>
          <p:spPr bwMode="auto">
            <a:xfrm>
              <a:off x="3302" y="2349"/>
              <a:ext cx="31" cy="32"/>
            </a:xfrm>
            <a:custGeom>
              <a:avLst/>
              <a:gdLst/>
              <a:ahLst/>
              <a:cxnLst>
                <a:cxn ang="0">
                  <a:pos x="33" y="65"/>
                </a:cxn>
                <a:cxn ang="0">
                  <a:pos x="36" y="63"/>
                </a:cxn>
                <a:cxn ang="0">
                  <a:pos x="44" y="61"/>
                </a:cxn>
                <a:cxn ang="0">
                  <a:pos x="48" y="57"/>
                </a:cxn>
                <a:cxn ang="0">
                  <a:pos x="53" y="53"/>
                </a:cxn>
                <a:cxn ang="0">
                  <a:pos x="57" y="48"/>
                </a:cxn>
                <a:cxn ang="0">
                  <a:pos x="61" y="42"/>
                </a:cxn>
                <a:cxn ang="0">
                  <a:pos x="63" y="36"/>
                </a:cxn>
                <a:cxn ang="0">
                  <a:pos x="63" y="31"/>
                </a:cxn>
                <a:cxn ang="0">
                  <a:pos x="63" y="25"/>
                </a:cxn>
                <a:cxn ang="0">
                  <a:pos x="61" y="17"/>
                </a:cxn>
                <a:cxn ang="0">
                  <a:pos x="57" y="12"/>
                </a:cxn>
                <a:cxn ang="0">
                  <a:pos x="53" y="8"/>
                </a:cxn>
                <a:cxn ang="0">
                  <a:pos x="48" y="4"/>
                </a:cxn>
                <a:cxn ang="0">
                  <a:pos x="44" y="2"/>
                </a:cxn>
                <a:cxn ang="0">
                  <a:pos x="36" y="0"/>
                </a:cxn>
                <a:cxn ang="0">
                  <a:pos x="33" y="0"/>
                </a:cxn>
                <a:cxn ang="0">
                  <a:pos x="25" y="0"/>
                </a:cxn>
                <a:cxn ang="0">
                  <a:pos x="19" y="2"/>
                </a:cxn>
                <a:cxn ang="0">
                  <a:pos x="12" y="4"/>
                </a:cxn>
                <a:cxn ang="0">
                  <a:pos x="8" y="8"/>
                </a:cxn>
                <a:cxn ang="0">
                  <a:pos x="4" y="12"/>
                </a:cxn>
                <a:cxn ang="0">
                  <a:pos x="2" y="17"/>
                </a:cxn>
                <a:cxn ang="0">
                  <a:pos x="0" y="25"/>
                </a:cxn>
                <a:cxn ang="0">
                  <a:pos x="0" y="31"/>
                </a:cxn>
                <a:cxn ang="0">
                  <a:pos x="0" y="36"/>
                </a:cxn>
                <a:cxn ang="0">
                  <a:pos x="2" y="42"/>
                </a:cxn>
                <a:cxn ang="0">
                  <a:pos x="4" y="48"/>
                </a:cxn>
                <a:cxn ang="0">
                  <a:pos x="8" y="53"/>
                </a:cxn>
                <a:cxn ang="0">
                  <a:pos x="12" y="57"/>
                </a:cxn>
                <a:cxn ang="0">
                  <a:pos x="19" y="61"/>
                </a:cxn>
                <a:cxn ang="0">
                  <a:pos x="25" y="63"/>
                </a:cxn>
                <a:cxn ang="0">
                  <a:pos x="33" y="65"/>
                </a:cxn>
                <a:cxn ang="0">
                  <a:pos x="33" y="65"/>
                </a:cxn>
              </a:cxnLst>
              <a:rect l="0" t="0" r="r" b="b"/>
              <a:pathLst>
                <a:path w="63" h="65">
                  <a:moveTo>
                    <a:pt x="33" y="65"/>
                  </a:moveTo>
                  <a:lnTo>
                    <a:pt x="36" y="63"/>
                  </a:lnTo>
                  <a:lnTo>
                    <a:pt x="44" y="61"/>
                  </a:lnTo>
                  <a:lnTo>
                    <a:pt x="48" y="57"/>
                  </a:lnTo>
                  <a:lnTo>
                    <a:pt x="53" y="53"/>
                  </a:lnTo>
                  <a:lnTo>
                    <a:pt x="57" y="48"/>
                  </a:lnTo>
                  <a:lnTo>
                    <a:pt x="61" y="42"/>
                  </a:lnTo>
                  <a:lnTo>
                    <a:pt x="63" y="36"/>
                  </a:lnTo>
                  <a:lnTo>
                    <a:pt x="63" y="31"/>
                  </a:lnTo>
                  <a:lnTo>
                    <a:pt x="63" y="25"/>
                  </a:lnTo>
                  <a:lnTo>
                    <a:pt x="61" y="17"/>
                  </a:lnTo>
                  <a:lnTo>
                    <a:pt x="57" y="12"/>
                  </a:lnTo>
                  <a:lnTo>
                    <a:pt x="53" y="8"/>
                  </a:lnTo>
                  <a:lnTo>
                    <a:pt x="48" y="4"/>
                  </a:lnTo>
                  <a:lnTo>
                    <a:pt x="44" y="2"/>
                  </a:lnTo>
                  <a:lnTo>
                    <a:pt x="36" y="0"/>
                  </a:lnTo>
                  <a:lnTo>
                    <a:pt x="33" y="0"/>
                  </a:lnTo>
                  <a:lnTo>
                    <a:pt x="25" y="0"/>
                  </a:lnTo>
                  <a:lnTo>
                    <a:pt x="19" y="2"/>
                  </a:lnTo>
                  <a:lnTo>
                    <a:pt x="12" y="4"/>
                  </a:lnTo>
                  <a:lnTo>
                    <a:pt x="8" y="8"/>
                  </a:lnTo>
                  <a:lnTo>
                    <a:pt x="4" y="12"/>
                  </a:lnTo>
                  <a:lnTo>
                    <a:pt x="2" y="17"/>
                  </a:lnTo>
                  <a:lnTo>
                    <a:pt x="0" y="25"/>
                  </a:lnTo>
                  <a:lnTo>
                    <a:pt x="0" y="31"/>
                  </a:lnTo>
                  <a:lnTo>
                    <a:pt x="0" y="36"/>
                  </a:lnTo>
                  <a:lnTo>
                    <a:pt x="2" y="42"/>
                  </a:lnTo>
                  <a:lnTo>
                    <a:pt x="4" y="48"/>
                  </a:lnTo>
                  <a:lnTo>
                    <a:pt x="8" y="53"/>
                  </a:lnTo>
                  <a:lnTo>
                    <a:pt x="12" y="57"/>
                  </a:lnTo>
                  <a:lnTo>
                    <a:pt x="19" y="61"/>
                  </a:lnTo>
                  <a:lnTo>
                    <a:pt x="25" y="63"/>
                  </a:lnTo>
                  <a:lnTo>
                    <a:pt x="33" y="65"/>
                  </a:lnTo>
                  <a:lnTo>
                    <a:pt x="33" y="65"/>
                  </a:lnTo>
                  <a:close/>
                </a:path>
              </a:pathLst>
            </a:custGeom>
            <a:solidFill>
              <a:srgbClr val="4F66AB"/>
            </a:solidFill>
            <a:ln w="9525">
              <a:noFill/>
              <a:round/>
              <a:headEnd/>
              <a:tailEnd/>
            </a:ln>
          </p:spPr>
          <p:txBody>
            <a:bodyPr>
              <a:prstTxWarp prst="textNoShape">
                <a:avLst/>
              </a:prstTxWarp>
            </a:bodyPr>
            <a:lstStyle/>
            <a:p>
              <a:endParaRPr lang="es-MX"/>
            </a:p>
          </p:txBody>
        </p:sp>
        <p:sp>
          <p:nvSpPr>
            <p:cNvPr id="132155" name="Freeform 59"/>
            <p:cNvSpPr>
              <a:spLocks/>
            </p:cNvSpPr>
            <p:nvPr/>
          </p:nvSpPr>
          <p:spPr bwMode="auto">
            <a:xfrm>
              <a:off x="3207" y="2594"/>
              <a:ext cx="33" cy="32"/>
            </a:xfrm>
            <a:custGeom>
              <a:avLst/>
              <a:gdLst/>
              <a:ahLst/>
              <a:cxnLst>
                <a:cxn ang="0">
                  <a:pos x="32" y="62"/>
                </a:cxn>
                <a:cxn ang="0">
                  <a:pos x="38" y="62"/>
                </a:cxn>
                <a:cxn ang="0">
                  <a:pos x="46" y="60"/>
                </a:cxn>
                <a:cxn ang="0">
                  <a:pos x="50" y="57"/>
                </a:cxn>
                <a:cxn ang="0">
                  <a:pos x="57" y="53"/>
                </a:cxn>
                <a:cxn ang="0">
                  <a:pos x="59" y="47"/>
                </a:cxn>
                <a:cxn ang="0">
                  <a:pos x="63" y="41"/>
                </a:cxn>
                <a:cxn ang="0">
                  <a:pos x="65" y="36"/>
                </a:cxn>
                <a:cxn ang="0">
                  <a:pos x="67" y="30"/>
                </a:cxn>
                <a:cxn ang="0">
                  <a:pos x="65" y="22"/>
                </a:cxn>
                <a:cxn ang="0">
                  <a:pos x="63" y="17"/>
                </a:cxn>
                <a:cxn ang="0">
                  <a:pos x="59" y="11"/>
                </a:cxn>
                <a:cxn ang="0">
                  <a:pos x="57" y="7"/>
                </a:cxn>
                <a:cxn ang="0">
                  <a:pos x="50" y="3"/>
                </a:cxn>
                <a:cxn ang="0">
                  <a:pos x="46" y="2"/>
                </a:cxn>
                <a:cxn ang="0">
                  <a:pos x="38" y="0"/>
                </a:cxn>
                <a:cxn ang="0">
                  <a:pos x="32" y="0"/>
                </a:cxn>
                <a:cxn ang="0">
                  <a:pos x="27" y="0"/>
                </a:cxn>
                <a:cxn ang="0">
                  <a:pos x="21" y="2"/>
                </a:cxn>
                <a:cxn ang="0">
                  <a:pos x="13" y="3"/>
                </a:cxn>
                <a:cxn ang="0">
                  <a:pos x="10" y="7"/>
                </a:cxn>
                <a:cxn ang="0">
                  <a:pos x="6" y="11"/>
                </a:cxn>
                <a:cxn ang="0">
                  <a:pos x="2" y="17"/>
                </a:cxn>
                <a:cxn ang="0">
                  <a:pos x="0" y="22"/>
                </a:cxn>
                <a:cxn ang="0">
                  <a:pos x="0" y="30"/>
                </a:cxn>
                <a:cxn ang="0">
                  <a:pos x="0" y="36"/>
                </a:cxn>
                <a:cxn ang="0">
                  <a:pos x="2" y="41"/>
                </a:cxn>
                <a:cxn ang="0">
                  <a:pos x="6" y="47"/>
                </a:cxn>
                <a:cxn ang="0">
                  <a:pos x="10" y="53"/>
                </a:cxn>
                <a:cxn ang="0">
                  <a:pos x="13" y="57"/>
                </a:cxn>
                <a:cxn ang="0">
                  <a:pos x="21" y="60"/>
                </a:cxn>
                <a:cxn ang="0">
                  <a:pos x="27" y="62"/>
                </a:cxn>
                <a:cxn ang="0">
                  <a:pos x="32" y="62"/>
                </a:cxn>
                <a:cxn ang="0">
                  <a:pos x="32" y="62"/>
                </a:cxn>
              </a:cxnLst>
              <a:rect l="0" t="0" r="r" b="b"/>
              <a:pathLst>
                <a:path w="67" h="62">
                  <a:moveTo>
                    <a:pt x="32" y="62"/>
                  </a:moveTo>
                  <a:lnTo>
                    <a:pt x="38" y="62"/>
                  </a:lnTo>
                  <a:lnTo>
                    <a:pt x="46" y="60"/>
                  </a:lnTo>
                  <a:lnTo>
                    <a:pt x="50" y="57"/>
                  </a:lnTo>
                  <a:lnTo>
                    <a:pt x="57" y="53"/>
                  </a:lnTo>
                  <a:lnTo>
                    <a:pt x="59" y="47"/>
                  </a:lnTo>
                  <a:lnTo>
                    <a:pt x="63" y="41"/>
                  </a:lnTo>
                  <a:lnTo>
                    <a:pt x="65" y="36"/>
                  </a:lnTo>
                  <a:lnTo>
                    <a:pt x="67" y="30"/>
                  </a:lnTo>
                  <a:lnTo>
                    <a:pt x="65" y="22"/>
                  </a:lnTo>
                  <a:lnTo>
                    <a:pt x="63" y="17"/>
                  </a:lnTo>
                  <a:lnTo>
                    <a:pt x="59" y="11"/>
                  </a:lnTo>
                  <a:lnTo>
                    <a:pt x="57" y="7"/>
                  </a:lnTo>
                  <a:lnTo>
                    <a:pt x="50" y="3"/>
                  </a:lnTo>
                  <a:lnTo>
                    <a:pt x="46" y="2"/>
                  </a:lnTo>
                  <a:lnTo>
                    <a:pt x="38" y="0"/>
                  </a:lnTo>
                  <a:lnTo>
                    <a:pt x="32" y="0"/>
                  </a:lnTo>
                  <a:lnTo>
                    <a:pt x="27" y="0"/>
                  </a:lnTo>
                  <a:lnTo>
                    <a:pt x="21" y="2"/>
                  </a:lnTo>
                  <a:lnTo>
                    <a:pt x="13" y="3"/>
                  </a:lnTo>
                  <a:lnTo>
                    <a:pt x="10" y="7"/>
                  </a:lnTo>
                  <a:lnTo>
                    <a:pt x="6" y="11"/>
                  </a:lnTo>
                  <a:lnTo>
                    <a:pt x="2" y="17"/>
                  </a:lnTo>
                  <a:lnTo>
                    <a:pt x="0" y="22"/>
                  </a:lnTo>
                  <a:lnTo>
                    <a:pt x="0" y="30"/>
                  </a:lnTo>
                  <a:lnTo>
                    <a:pt x="0" y="36"/>
                  </a:lnTo>
                  <a:lnTo>
                    <a:pt x="2" y="41"/>
                  </a:lnTo>
                  <a:lnTo>
                    <a:pt x="6" y="47"/>
                  </a:lnTo>
                  <a:lnTo>
                    <a:pt x="10" y="53"/>
                  </a:lnTo>
                  <a:lnTo>
                    <a:pt x="13" y="57"/>
                  </a:lnTo>
                  <a:lnTo>
                    <a:pt x="21" y="60"/>
                  </a:lnTo>
                  <a:lnTo>
                    <a:pt x="27" y="62"/>
                  </a:lnTo>
                  <a:lnTo>
                    <a:pt x="32" y="62"/>
                  </a:lnTo>
                  <a:lnTo>
                    <a:pt x="32" y="62"/>
                  </a:lnTo>
                  <a:close/>
                </a:path>
              </a:pathLst>
            </a:custGeom>
            <a:solidFill>
              <a:srgbClr val="4F66AB"/>
            </a:solidFill>
            <a:ln w="9525">
              <a:noFill/>
              <a:round/>
              <a:headEnd/>
              <a:tailEnd/>
            </a:ln>
          </p:spPr>
          <p:txBody>
            <a:bodyPr>
              <a:prstTxWarp prst="textNoShape">
                <a:avLst/>
              </a:prstTxWarp>
            </a:bodyPr>
            <a:lstStyle/>
            <a:p>
              <a:endParaRPr lang="es-MX"/>
            </a:p>
          </p:txBody>
        </p:sp>
        <p:sp>
          <p:nvSpPr>
            <p:cNvPr id="132156" name="Freeform 60"/>
            <p:cNvSpPr>
              <a:spLocks/>
            </p:cNvSpPr>
            <p:nvPr/>
          </p:nvSpPr>
          <p:spPr bwMode="auto">
            <a:xfrm>
              <a:off x="3251" y="2537"/>
              <a:ext cx="33" cy="33"/>
            </a:xfrm>
            <a:custGeom>
              <a:avLst/>
              <a:gdLst/>
              <a:ahLst/>
              <a:cxnLst>
                <a:cxn ang="0">
                  <a:pos x="33" y="64"/>
                </a:cxn>
                <a:cxn ang="0">
                  <a:pos x="38" y="62"/>
                </a:cxn>
                <a:cxn ang="0">
                  <a:pos x="44" y="60"/>
                </a:cxn>
                <a:cxn ang="0">
                  <a:pos x="50" y="57"/>
                </a:cxn>
                <a:cxn ang="0">
                  <a:pos x="56" y="53"/>
                </a:cxn>
                <a:cxn ang="0">
                  <a:pos x="59" y="49"/>
                </a:cxn>
                <a:cxn ang="0">
                  <a:pos x="61" y="43"/>
                </a:cxn>
                <a:cxn ang="0">
                  <a:pos x="63" y="36"/>
                </a:cxn>
                <a:cxn ang="0">
                  <a:pos x="65" y="30"/>
                </a:cxn>
                <a:cxn ang="0">
                  <a:pos x="63" y="24"/>
                </a:cxn>
                <a:cxn ang="0">
                  <a:pos x="61" y="19"/>
                </a:cxn>
                <a:cxn ang="0">
                  <a:pos x="59" y="11"/>
                </a:cxn>
                <a:cxn ang="0">
                  <a:pos x="56" y="9"/>
                </a:cxn>
                <a:cxn ang="0">
                  <a:pos x="50" y="3"/>
                </a:cxn>
                <a:cxn ang="0">
                  <a:pos x="44" y="2"/>
                </a:cxn>
                <a:cxn ang="0">
                  <a:pos x="38" y="0"/>
                </a:cxn>
                <a:cxn ang="0">
                  <a:pos x="33" y="0"/>
                </a:cxn>
                <a:cxn ang="0">
                  <a:pos x="27" y="0"/>
                </a:cxn>
                <a:cxn ang="0">
                  <a:pos x="19" y="2"/>
                </a:cxn>
                <a:cxn ang="0">
                  <a:pos x="14" y="3"/>
                </a:cxn>
                <a:cxn ang="0">
                  <a:pos x="10" y="9"/>
                </a:cxn>
                <a:cxn ang="0">
                  <a:pos x="6" y="11"/>
                </a:cxn>
                <a:cxn ang="0">
                  <a:pos x="2" y="19"/>
                </a:cxn>
                <a:cxn ang="0">
                  <a:pos x="0" y="24"/>
                </a:cxn>
                <a:cxn ang="0">
                  <a:pos x="0" y="30"/>
                </a:cxn>
                <a:cxn ang="0">
                  <a:pos x="0" y="36"/>
                </a:cxn>
                <a:cxn ang="0">
                  <a:pos x="2" y="43"/>
                </a:cxn>
                <a:cxn ang="0">
                  <a:pos x="6" y="49"/>
                </a:cxn>
                <a:cxn ang="0">
                  <a:pos x="10" y="53"/>
                </a:cxn>
                <a:cxn ang="0">
                  <a:pos x="14" y="57"/>
                </a:cxn>
                <a:cxn ang="0">
                  <a:pos x="19" y="60"/>
                </a:cxn>
                <a:cxn ang="0">
                  <a:pos x="27" y="62"/>
                </a:cxn>
                <a:cxn ang="0">
                  <a:pos x="33" y="64"/>
                </a:cxn>
                <a:cxn ang="0">
                  <a:pos x="33" y="64"/>
                </a:cxn>
              </a:cxnLst>
              <a:rect l="0" t="0" r="r" b="b"/>
              <a:pathLst>
                <a:path w="65" h="64">
                  <a:moveTo>
                    <a:pt x="33" y="64"/>
                  </a:moveTo>
                  <a:lnTo>
                    <a:pt x="38" y="62"/>
                  </a:lnTo>
                  <a:lnTo>
                    <a:pt x="44" y="60"/>
                  </a:lnTo>
                  <a:lnTo>
                    <a:pt x="50" y="57"/>
                  </a:lnTo>
                  <a:lnTo>
                    <a:pt x="56" y="53"/>
                  </a:lnTo>
                  <a:lnTo>
                    <a:pt x="59" y="49"/>
                  </a:lnTo>
                  <a:lnTo>
                    <a:pt x="61" y="43"/>
                  </a:lnTo>
                  <a:lnTo>
                    <a:pt x="63" y="36"/>
                  </a:lnTo>
                  <a:lnTo>
                    <a:pt x="65" y="30"/>
                  </a:lnTo>
                  <a:lnTo>
                    <a:pt x="63" y="24"/>
                  </a:lnTo>
                  <a:lnTo>
                    <a:pt x="61" y="19"/>
                  </a:lnTo>
                  <a:lnTo>
                    <a:pt x="59" y="11"/>
                  </a:lnTo>
                  <a:lnTo>
                    <a:pt x="56" y="9"/>
                  </a:lnTo>
                  <a:lnTo>
                    <a:pt x="50" y="3"/>
                  </a:lnTo>
                  <a:lnTo>
                    <a:pt x="44" y="2"/>
                  </a:lnTo>
                  <a:lnTo>
                    <a:pt x="38" y="0"/>
                  </a:lnTo>
                  <a:lnTo>
                    <a:pt x="33" y="0"/>
                  </a:lnTo>
                  <a:lnTo>
                    <a:pt x="27" y="0"/>
                  </a:lnTo>
                  <a:lnTo>
                    <a:pt x="19" y="2"/>
                  </a:lnTo>
                  <a:lnTo>
                    <a:pt x="14" y="3"/>
                  </a:lnTo>
                  <a:lnTo>
                    <a:pt x="10" y="9"/>
                  </a:lnTo>
                  <a:lnTo>
                    <a:pt x="6" y="11"/>
                  </a:lnTo>
                  <a:lnTo>
                    <a:pt x="2" y="19"/>
                  </a:lnTo>
                  <a:lnTo>
                    <a:pt x="0" y="24"/>
                  </a:lnTo>
                  <a:lnTo>
                    <a:pt x="0" y="30"/>
                  </a:lnTo>
                  <a:lnTo>
                    <a:pt x="0" y="36"/>
                  </a:lnTo>
                  <a:lnTo>
                    <a:pt x="2" y="43"/>
                  </a:lnTo>
                  <a:lnTo>
                    <a:pt x="6" y="49"/>
                  </a:lnTo>
                  <a:lnTo>
                    <a:pt x="10" y="53"/>
                  </a:lnTo>
                  <a:lnTo>
                    <a:pt x="14" y="57"/>
                  </a:lnTo>
                  <a:lnTo>
                    <a:pt x="19" y="60"/>
                  </a:lnTo>
                  <a:lnTo>
                    <a:pt x="27" y="62"/>
                  </a:lnTo>
                  <a:lnTo>
                    <a:pt x="33" y="64"/>
                  </a:lnTo>
                  <a:lnTo>
                    <a:pt x="33" y="64"/>
                  </a:lnTo>
                  <a:close/>
                </a:path>
              </a:pathLst>
            </a:custGeom>
            <a:solidFill>
              <a:srgbClr val="4F66AB"/>
            </a:solidFill>
            <a:ln w="9525">
              <a:noFill/>
              <a:round/>
              <a:headEnd/>
              <a:tailEnd/>
            </a:ln>
          </p:spPr>
          <p:txBody>
            <a:bodyPr>
              <a:prstTxWarp prst="textNoShape">
                <a:avLst/>
              </a:prstTxWarp>
            </a:bodyPr>
            <a:lstStyle/>
            <a:p>
              <a:endParaRPr lang="es-MX"/>
            </a:p>
          </p:txBody>
        </p:sp>
        <p:sp>
          <p:nvSpPr>
            <p:cNvPr id="132157" name="Freeform 61"/>
            <p:cNvSpPr>
              <a:spLocks/>
            </p:cNvSpPr>
            <p:nvPr/>
          </p:nvSpPr>
          <p:spPr bwMode="auto">
            <a:xfrm>
              <a:off x="3297" y="2479"/>
              <a:ext cx="31" cy="34"/>
            </a:xfrm>
            <a:custGeom>
              <a:avLst/>
              <a:gdLst/>
              <a:ahLst/>
              <a:cxnLst>
                <a:cxn ang="0">
                  <a:pos x="30" y="66"/>
                </a:cxn>
                <a:cxn ang="0">
                  <a:pos x="36" y="64"/>
                </a:cxn>
                <a:cxn ang="0">
                  <a:pos x="42" y="62"/>
                </a:cxn>
                <a:cxn ang="0">
                  <a:pos x="47" y="59"/>
                </a:cxn>
                <a:cxn ang="0">
                  <a:pos x="53" y="55"/>
                </a:cxn>
                <a:cxn ang="0">
                  <a:pos x="55" y="51"/>
                </a:cxn>
                <a:cxn ang="0">
                  <a:pos x="61" y="45"/>
                </a:cxn>
                <a:cxn ang="0">
                  <a:pos x="62" y="38"/>
                </a:cxn>
                <a:cxn ang="0">
                  <a:pos x="62" y="32"/>
                </a:cxn>
                <a:cxn ang="0">
                  <a:pos x="62" y="26"/>
                </a:cxn>
                <a:cxn ang="0">
                  <a:pos x="61" y="19"/>
                </a:cxn>
                <a:cxn ang="0">
                  <a:pos x="55" y="13"/>
                </a:cxn>
                <a:cxn ang="0">
                  <a:pos x="53" y="9"/>
                </a:cxn>
                <a:cxn ang="0">
                  <a:pos x="47" y="3"/>
                </a:cxn>
                <a:cxn ang="0">
                  <a:pos x="42" y="2"/>
                </a:cxn>
                <a:cxn ang="0">
                  <a:pos x="36" y="0"/>
                </a:cxn>
                <a:cxn ang="0">
                  <a:pos x="30" y="0"/>
                </a:cxn>
                <a:cxn ang="0">
                  <a:pos x="23" y="0"/>
                </a:cxn>
                <a:cxn ang="0">
                  <a:pos x="17" y="2"/>
                </a:cxn>
                <a:cxn ang="0">
                  <a:pos x="11" y="3"/>
                </a:cxn>
                <a:cxn ang="0">
                  <a:pos x="7" y="9"/>
                </a:cxn>
                <a:cxn ang="0">
                  <a:pos x="4" y="13"/>
                </a:cxn>
                <a:cxn ang="0">
                  <a:pos x="2" y="19"/>
                </a:cxn>
                <a:cxn ang="0">
                  <a:pos x="0" y="26"/>
                </a:cxn>
                <a:cxn ang="0">
                  <a:pos x="0" y="32"/>
                </a:cxn>
                <a:cxn ang="0">
                  <a:pos x="0" y="38"/>
                </a:cxn>
                <a:cxn ang="0">
                  <a:pos x="2" y="45"/>
                </a:cxn>
                <a:cxn ang="0">
                  <a:pos x="4" y="51"/>
                </a:cxn>
                <a:cxn ang="0">
                  <a:pos x="7" y="55"/>
                </a:cxn>
                <a:cxn ang="0">
                  <a:pos x="11" y="59"/>
                </a:cxn>
                <a:cxn ang="0">
                  <a:pos x="17" y="62"/>
                </a:cxn>
                <a:cxn ang="0">
                  <a:pos x="23" y="64"/>
                </a:cxn>
                <a:cxn ang="0">
                  <a:pos x="30" y="66"/>
                </a:cxn>
                <a:cxn ang="0">
                  <a:pos x="30" y="66"/>
                </a:cxn>
              </a:cxnLst>
              <a:rect l="0" t="0" r="r" b="b"/>
              <a:pathLst>
                <a:path w="62" h="66">
                  <a:moveTo>
                    <a:pt x="30" y="66"/>
                  </a:moveTo>
                  <a:lnTo>
                    <a:pt x="36" y="64"/>
                  </a:lnTo>
                  <a:lnTo>
                    <a:pt x="42" y="62"/>
                  </a:lnTo>
                  <a:lnTo>
                    <a:pt x="47" y="59"/>
                  </a:lnTo>
                  <a:lnTo>
                    <a:pt x="53" y="55"/>
                  </a:lnTo>
                  <a:lnTo>
                    <a:pt x="55" y="51"/>
                  </a:lnTo>
                  <a:lnTo>
                    <a:pt x="61" y="45"/>
                  </a:lnTo>
                  <a:lnTo>
                    <a:pt x="62" y="38"/>
                  </a:lnTo>
                  <a:lnTo>
                    <a:pt x="62" y="32"/>
                  </a:lnTo>
                  <a:lnTo>
                    <a:pt x="62" y="26"/>
                  </a:lnTo>
                  <a:lnTo>
                    <a:pt x="61" y="19"/>
                  </a:lnTo>
                  <a:lnTo>
                    <a:pt x="55" y="13"/>
                  </a:lnTo>
                  <a:lnTo>
                    <a:pt x="53" y="9"/>
                  </a:lnTo>
                  <a:lnTo>
                    <a:pt x="47" y="3"/>
                  </a:lnTo>
                  <a:lnTo>
                    <a:pt x="42" y="2"/>
                  </a:lnTo>
                  <a:lnTo>
                    <a:pt x="36" y="0"/>
                  </a:lnTo>
                  <a:lnTo>
                    <a:pt x="30" y="0"/>
                  </a:lnTo>
                  <a:lnTo>
                    <a:pt x="23" y="0"/>
                  </a:lnTo>
                  <a:lnTo>
                    <a:pt x="17" y="2"/>
                  </a:lnTo>
                  <a:lnTo>
                    <a:pt x="11" y="3"/>
                  </a:lnTo>
                  <a:lnTo>
                    <a:pt x="7" y="9"/>
                  </a:lnTo>
                  <a:lnTo>
                    <a:pt x="4" y="13"/>
                  </a:lnTo>
                  <a:lnTo>
                    <a:pt x="2" y="19"/>
                  </a:lnTo>
                  <a:lnTo>
                    <a:pt x="0" y="26"/>
                  </a:lnTo>
                  <a:lnTo>
                    <a:pt x="0" y="32"/>
                  </a:lnTo>
                  <a:lnTo>
                    <a:pt x="0" y="38"/>
                  </a:lnTo>
                  <a:lnTo>
                    <a:pt x="2" y="45"/>
                  </a:lnTo>
                  <a:lnTo>
                    <a:pt x="4" y="51"/>
                  </a:lnTo>
                  <a:lnTo>
                    <a:pt x="7" y="55"/>
                  </a:lnTo>
                  <a:lnTo>
                    <a:pt x="11" y="59"/>
                  </a:lnTo>
                  <a:lnTo>
                    <a:pt x="17" y="62"/>
                  </a:lnTo>
                  <a:lnTo>
                    <a:pt x="23" y="64"/>
                  </a:lnTo>
                  <a:lnTo>
                    <a:pt x="30" y="66"/>
                  </a:lnTo>
                  <a:lnTo>
                    <a:pt x="30" y="66"/>
                  </a:lnTo>
                  <a:close/>
                </a:path>
              </a:pathLst>
            </a:custGeom>
            <a:solidFill>
              <a:srgbClr val="4F66AB"/>
            </a:solidFill>
            <a:ln w="9525">
              <a:noFill/>
              <a:round/>
              <a:headEnd/>
              <a:tailEnd/>
            </a:ln>
          </p:spPr>
          <p:txBody>
            <a:bodyPr>
              <a:prstTxWarp prst="textNoShape">
                <a:avLst/>
              </a:prstTxWarp>
            </a:bodyPr>
            <a:lstStyle/>
            <a:p>
              <a:endParaRPr lang="es-MX"/>
            </a:p>
          </p:txBody>
        </p:sp>
        <p:sp>
          <p:nvSpPr>
            <p:cNvPr id="132158" name="Freeform 62"/>
            <p:cNvSpPr>
              <a:spLocks/>
            </p:cNvSpPr>
            <p:nvPr/>
          </p:nvSpPr>
          <p:spPr bwMode="auto">
            <a:xfrm>
              <a:off x="3342" y="2422"/>
              <a:ext cx="32" cy="34"/>
            </a:xfrm>
            <a:custGeom>
              <a:avLst/>
              <a:gdLst/>
              <a:ahLst/>
              <a:cxnLst>
                <a:cxn ang="0">
                  <a:pos x="31" y="66"/>
                </a:cxn>
                <a:cxn ang="0">
                  <a:pos x="36" y="64"/>
                </a:cxn>
                <a:cxn ang="0">
                  <a:pos x="44" y="62"/>
                </a:cxn>
                <a:cxn ang="0">
                  <a:pos x="48" y="59"/>
                </a:cxn>
                <a:cxn ang="0">
                  <a:pos x="53" y="57"/>
                </a:cxn>
                <a:cxn ang="0">
                  <a:pos x="57" y="51"/>
                </a:cxn>
                <a:cxn ang="0">
                  <a:pos x="61" y="45"/>
                </a:cxn>
                <a:cxn ang="0">
                  <a:pos x="63" y="40"/>
                </a:cxn>
                <a:cxn ang="0">
                  <a:pos x="65" y="34"/>
                </a:cxn>
                <a:cxn ang="0">
                  <a:pos x="63" y="26"/>
                </a:cxn>
                <a:cxn ang="0">
                  <a:pos x="61" y="21"/>
                </a:cxn>
                <a:cxn ang="0">
                  <a:pos x="57" y="15"/>
                </a:cxn>
                <a:cxn ang="0">
                  <a:pos x="53" y="9"/>
                </a:cxn>
                <a:cxn ang="0">
                  <a:pos x="48" y="5"/>
                </a:cxn>
                <a:cxn ang="0">
                  <a:pos x="44" y="1"/>
                </a:cxn>
                <a:cxn ang="0">
                  <a:pos x="36" y="0"/>
                </a:cxn>
                <a:cxn ang="0">
                  <a:pos x="31" y="0"/>
                </a:cxn>
                <a:cxn ang="0">
                  <a:pos x="25" y="0"/>
                </a:cxn>
                <a:cxn ang="0">
                  <a:pos x="17" y="1"/>
                </a:cxn>
                <a:cxn ang="0">
                  <a:pos x="12" y="5"/>
                </a:cxn>
                <a:cxn ang="0">
                  <a:pos x="8" y="9"/>
                </a:cxn>
                <a:cxn ang="0">
                  <a:pos x="4" y="15"/>
                </a:cxn>
                <a:cxn ang="0">
                  <a:pos x="2" y="21"/>
                </a:cxn>
                <a:cxn ang="0">
                  <a:pos x="0" y="26"/>
                </a:cxn>
                <a:cxn ang="0">
                  <a:pos x="0" y="34"/>
                </a:cxn>
                <a:cxn ang="0">
                  <a:pos x="0" y="40"/>
                </a:cxn>
                <a:cxn ang="0">
                  <a:pos x="2" y="45"/>
                </a:cxn>
                <a:cxn ang="0">
                  <a:pos x="4" y="51"/>
                </a:cxn>
                <a:cxn ang="0">
                  <a:pos x="8" y="57"/>
                </a:cxn>
                <a:cxn ang="0">
                  <a:pos x="12" y="59"/>
                </a:cxn>
                <a:cxn ang="0">
                  <a:pos x="17" y="62"/>
                </a:cxn>
                <a:cxn ang="0">
                  <a:pos x="25" y="64"/>
                </a:cxn>
                <a:cxn ang="0">
                  <a:pos x="31" y="66"/>
                </a:cxn>
                <a:cxn ang="0">
                  <a:pos x="31" y="66"/>
                </a:cxn>
              </a:cxnLst>
              <a:rect l="0" t="0" r="r" b="b"/>
              <a:pathLst>
                <a:path w="65" h="66">
                  <a:moveTo>
                    <a:pt x="31" y="66"/>
                  </a:moveTo>
                  <a:lnTo>
                    <a:pt x="36" y="64"/>
                  </a:lnTo>
                  <a:lnTo>
                    <a:pt x="44" y="62"/>
                  </a:lnTo>
                  <a:lnTo>
                    <a:pt x="48" y="59"/>
                  </a:lnTo>
                  <a:lnTo>
                    <a:pt x="53" y="57"/>
                  </a:lnTo>
                  <a:lnTo>
                    <a:pt x="57" y="51"/>
                  </a:lnTo>
                  <a:lnTo>
                    <a:pt x="61" y="45"/>
                  </a:lnTo>
                  <a:lnTo>
                    <a:pt x="63" y="40"/>
                  </a:lnTo>
                  <a:lnTo>
                    <a:pt x="65" y="34"/>
                  </a:lnTo>
                  <a:lnTo>
                    <a:pt x="63" y="26"/>
                  </a:lnTo>
                  <a:lnTo>
                    <a:pt x="61" y="21"/>
                  </a:lnTo>
                  <a:lnTo>
                    <a:pt x="57" y="15"/>
                  </a:lnTo>
                  <a:lnTo>
                    <a:pt x="53" y="9"/>
                  </a:lnTo>
                  <a:lnTo>
                    <a:pt x="48" y="5"/>
                  </a:lnTo>
                  <a:lnTo>
                    <a:pt x="44" y="1"/>
                  </a:lnTo>
                  <a:lnTo>
                    <a:pt x="36" y="0"/>
                  </a:lnTo>
                  <a:lnTo>
                    <a:pt x="31" y="0"/>
                  </a:lnTo>
                  <a:lnTo>
                    <a:pt x="25" y="0"/>
                  </a:lnTo>
                  <a:lnTo>
                    <a:pt x="17" y="1"/>
                  </a:lnTo>
                  <a:lnTo>
                    <a:pt x="12" y="5"/>
                  </a:lnTo>
                  <a:lnTo>
                    <a:pt x="8" y="9"/>
                  </a:lnTo>
                  <a:lnTo>
                    <a:pt x="4" y="15"/>
                  </a:lnTo>
                  <a:lnTo>
                    <a:pt x="2" y="21"/>
                  </a:lnTo>
                  <a:lnTo>
                    <a:pt x="0" y="26"/>
                  </a:lnTo>
                  <a:lnTo>
                    <a:pt x="0" y="34"/>
                  </a:lnTo>
                  <a:lnTo>
                    <a:pt x="0" y="40"/>
                  </a:lnTo>
                  <a:lnTo>
                    <a:pt x="2" y="45"/>
                  </a:lnTo>
                  <a:lnTo>
                    <a:pt x="4" y="51"/>
                  </a:lnTo>
                  <a:lnTo>
                    <a:pt x="8" y="57"/>
                  </a:lnTo>
                  <a:lnTo>
                    <a:pt x="12" y="59"/>
                  </a:lnTo>
                  <a:lnTo>
                    <a:pt x="17" y="62"/>
                  </a:lnTo>
                  <a:lnTo>
                    <a:pt x="25" y="64"/>
                  </a:lnTo>
                  <a:lnTo>
                    <a:pt x="31" y="66"/>
                  </a:lnTo>
                  <a:lnTo>
                    <a:pt x="31" y="66"/>
                  </a:lnTo>
                  <a:close/>
                </a:path>
              </a:pathLst>
            </a:custGeom>
            <a:solidFill>
              <a:srgbClr val="4F66AB"/>
            </a:solidFill>
            <a:ln w="9525">
              <a:noFill/>
              <a:round/>
              <a:headEnd/>
              <a:tailEnd/>
            </a:ln>
          </p:spPr>
          <p:txBody>
            <a:bodyPr>
              <a:prstTxWarp prst="textNoShape">
                <a:avLst/>
              </a:prstTxWarp>
            </a:bodyPr>
            <a:lstStyle/>
            <a:p>
              <a:endParaRPr lang="es-MX"/>
            </a:p>
          </p:txBody>
        </p:sp>
        <p:sp>
          <p:nvSpPr>
            <p:cNvPr id="132159" name="Freeform 63"/>
            <p:cNvSpPr>
              <a:spLocks/>
            </p:cNvSpPr>
            <p:nvPr/>
          </p:nvSpPr>
          <p:spPr bwMode="auto">
            <a:xfrm>
              <a:off x="3385" y="2365"/>
              <a:ext cx="32" cy="34"/>
            </a:xfrm>
            <a:custGeom>
              <a:avLst/>
              <a:gdLst/>
              <a:ahLst/>
              <a:cxnLst>
                <a:cxn ang="0">
                  <a:pos x="32" y="66"/>
                </a:cxn>
                <a:cxn ang="0">
                  <a:pos x="38" y="66"/>
                </a:cxn>
                <a:cxn ang="0">
                  <a:pos x="43" y="64"/>
                </a:cxn>
                <a:cxn ang="0">
                  <a:pos x="49" y="58"/>
                </a:cxn>
                <a:cxn ang="0">
                  <a:pos x="53" y="57"/>
                </a:cxn>
                <a:cxn ang="0">
                  <a:pos x="57" y="49"/>
                </a:cxn>
                <a:cxn ang="0">
                  <a:pos x="60" y="45"/>
                </a:cxn>
                <a:cxn ang="0">
                  <a:pos x="62" y="38"/>
                </a:cxn>
                <a:cxn ang="0">
                  <a:pos x="62" y="34"/>
                </a:cxn>
                <a:cxn ang="0">
                  <a:pos x="62" y="26"/>
                </a:cxn>
                <a:cxn ang="0">
                  <a:pos x="60" y="19"/>
                </a:cxn>
                <a:cxn ang="0">
                  <a:pos x="57" y="13"/>
                </a:cxn>
                <a:cxn ang="0">
                  <a:pos x="53" y="9"/>
                </a:cxn>
                <a:cxn ang="0">
                  <a:pos x="49" y="5"/>
                </a:cxn>
                <a:cxn ang="0">
                  <a:pos x="43" y="3"/>
                </a:cxn>
                <a:cxn ang="0">
                  <a:pos x="38" y="0"/>
                </a:cxn>
                <a:cxn ang="0">
                  <a:pos x="32" y="0"/>
                </a:cxn>
                <a:cxn ang="0">
                  <a:pos x="24" y="0"/>
                </a:cxn>
                <a:cxn ang="0">
                  <a:pos x="19" y="3"/>
                </a:cxn>
                <a:cxn ang="0">
                  <a:pos x="13" y="5"/>
                </a:cxn>
                <a:cxn ang="0">
                  <a:pos x="9" y="9"/>
                </a:cxn>
                <a:cxn ang="0">
                  <a:pos x="3" y="13"/>
                </a:cxn>
                <a:cxn ang="0">
                  <a:pos x="1" y="19"/>
                </a:cxn>
                <a:cxn ang="0">
                  <a:pos x="0" y="26"/>
                </a:cxn>
                <a:cxn ang="0">
                  <a:pos x="0" y="34"/>
                </a:cxn>
                <a:cxn ang="0">
                  <a:pos x="0" y="38"/>
                </a:cxn>
                <a:cxn ang="0">
                  <a:pos x="1" y="45"/>
                </a:cxn>
                <a:cxn ang="0">
                  <a:pos x="3" y="49"/>
                </a:cxn>
                <a:cxn ang="0">
                  <a:pos x="9" y="57"/>
                </a:cxn>
                <a:cxn ang="0">
                  <a:pos x="13" y="58"/>
                </a:cxn>
                <a:cxn ang="0">
                  <a:pos x="19" y="64"/>
                </a:cxn>
                <a:cxn ang="0">
                  <a:pos x="24" y="66"/>
                </a:cxn>
                <a:cxn ang="0">
                  <a:pos x="32" y="66"/>
                </a:cxn>
                <a:cxn ang="0">
                  <a:pos x="32" y="66"/>
                </a:cxn>
              </a:cxnLst>
              <a:rect l="0" t="0" r="r" b="b"/>
              <a:pathLst>
                <a:path w="62" h="66">
                  <a:moveTo>
                    <a:pt x="32" y="66"/>
                  </a:moveTo>
                  <a:lnTo>
                    <a:pt x="38" y="66"/>
                  </a:lnTo>
                  <a:lnTo>
                    <a:pt x="43" y="64"/>
                  </a:lnTo>
                  <a:lnTo>
                    <a:pt x="49" y="58"/>
                  </a:lnTo>
                  <a:lnTo>
                    <a:pt x="53" y="57"/>
                  </a:lnTo>
                  <a:lnTo>
                    <a:pt x="57" y="49"/>
                  </a:lnTo>
                  <a:lnTo>
                    <a:pt x="60" y="45"/>
                  </a:lnTo>
                  <a:lnTo>
                    <a:pt x="62" y="38"/>
                  </a:lnTo>
                  <a:lnTo>
                    <a:pt x="62" y="34"/>
                  </a:lnTo>
                  <a:lnTo>
                    <a:pt x="62" y="26"/>
                  </a:lnTo>
                  <a:lnTo>
                    <a:pt x="60" y="19"/>
                  </a:lnTo>
                  <a:lnTo>
                    <a:pt x="57" y="13"/>
                  </a:lnTo>
                  <a:lnTo>
                    <a:pt x="53" y="9"/>
                  </a:lnTo>
                  <a:lnTo>
                    <a:pt x="49" y="5"/>
                  </a:lnTo>
                  <a:lnTo>
                    <a:pt x="43" y="3"/>
                  </a:lnTo>
                  <a:lnTo>
                    <a:pt x="38" y="0"/>
                  </a:lnTo>
                  <a:lnTo>
                    <a:pt x="32" y="0"/>
                  </a:lnTo>
                  <a:lnTo>
                    <a:pt x="24" y="0"/>
                  </a:lnTo>
                  <a:lnTo>
                    <a:pt x="19" y="3"/>
                  </a:lnTo>
                  <a:lnTo>
                    <a:pt x="13" y="5"/>
                  </a:lnTo>
                  <a:lnTo>
                    <a:pt x="9" y="9"/>
                  </a:lnTo>
                  <a:lnTo>
                    <a:pt x="3" y="13"/>
                  </a:lnTo>
                  <a:lnTo>
                    <a:pt x="1" y="19"/>
                  </a:lnTo>
                  <a:lnTo>
                    <a:pt x="0" y="26"/>
                  </a:lnTo>
                  <a:lnTo>
                    <a:pt x="0" y="34"/>
                  </a:lnTo>
                  <a:lnTo>
                    <a:pt x="0" y="38"/>
                  </a:lnTo>
                  <a:lnTo>
                    <a:pt x="1" y="45"/>
                  </a:lnTo>
                  <a:lnTo>
                    <a:pt x="3" y="49"/>
                  </a:lnTo>
                  <a:lnTo>
                    <a:pt x="9" y="57"/>
                  </a:lnTo>
                  <a:lnTo>
                    <a:pt x="13" y="58"/>
                  </a:lnTo>
                  <a:lnTo>
                    <a:pt x="19" y="64"/>
                  </a:lnTo>
                  <a:lnTo>
                    <a:pt x="24" y="66"/>
                  </a:lnTo>
                  <a:lnTo>
                    <a:pt x="32" y="66"/>
                  </a:lnTo>
                  <a:lnTo>
                    <a:pt x="32" y="66"/>
                  </a:lnTo>
                  <a:close/>
                </a:path>
              </a:pathLst>
            </a:custGeom>
            <a:solidFill>
              <a:srgbClr val="4F66AB"/>
            </a:solidFill>
            <a:ln w="9525">
              <a:noFill/>
              <a:round/>
              <a:headEnd/>
              <a:tailEnd/>
            </a:ln>
          </p:spPr>
          <p:txBody>
            <a:bodyPr>
              <a:prstTxWarp prst="textNoShape">
                <a:avLst/>
              </a:prstTxWarp>
            </a:bodyPr>
            <a:lstStyle/>
            <a:p>
              <a:endParaRPr lang="es-MX"/>
            </a:p>
          </p:txBody>
        </p:sp>
        <p:sp>
          <p:nvSpPr>
            <p:cNvPr id="132160" name="Freeform 64"/>
            <p:cNvSpPr>
              <a:spLocks/>
            </p:cNvSpPr>
            <p:nvPr/>
          </p:nvSpPr>
          <p:spPr bwMode="auto">
            <a:xfrm>
              <a:off x="3430" y="2308"/>
              <a:ext cx="32" cy="34"/>
            </a:xfrm>
            <a:custGeom>
              <a:avLst/>
              <a:gdLst/>
              <a:ahLst/>
              <a:cxnLst>
                <a:cxn ang="0">
                  <a:pos x="34" y="67"/>
                </a:cxn>
                <a:cxn ang="0">
                  <a:pos x="38" y="67"/>
                </a:cxn>
                <a:cxn ang="0">
                  <a:pos x="46" y="63"/>
                </a:cxn>
                <a:cxn ang="0">
                  <a:pos x="49" y="59"/>
                </a:cxn>
                <a:cxn ang="0">
                  <a:pos x="55" y="58"/>
                </a:cxn>
                <a:cxn ang="0">
                  <a:pos x="57" y="50"/>
                </a:cxn>
                <a:cxn ang="0">
                  <a:pos x="61" y="46"/>
                </a:cxn>
                <a:cxn ang="0">
                  <a:pos x="63" y="40"/>
                </a:cxn>
                <a:cxn ang="0">
                  <a:pos x="65" y="35"/>
                </a:cxn>
                <a:cxn ang="0">
                  <a:pos x="63" y="27"/>
                </a:cxn>
                <a:cxn ang="0">
                  <a:pos x="61" y="21"/>
                </a:cxn>
                <a:cxn ang="0">
                  <a:pos x="57" y="16"/>
                </a:cxn>
                <a:cxn ang="0">
                  <a:pos x="55" y="10"/>
                </a:cxn>
                <a:cxn ang="0">
                  <a:pos x="49" y="6"/>
                </a:cxn>
                <a:cxn ang="0">
                  <a:pos x="46" y="4"/>
                </a:cxn>
                <a:cxn ang="0">
                  <a:pos x="38" y="0"/>
                </a:cxn>
                <a:cxn ang="0">
                  <a:pos x="34" y="0"/>
                </a:cxn>
                <a:cxn ang="0">
                  <a:pos x="27" y="0"/>
                </a:cxn>
                <a:cxn ang="0">
                  <a:pos x="21" y="4"/>
                </a:cxn>
                <a:cxn ang="0">
                  <a:pos x="13" y="6"/>
                </a:cxn>
                <a:cxn ang="0">
                  <a:pos x="9" y="10"/>
                </a:cxn>
                <a:cxn ang="0">
                  <a:pos x="4" y="16"/>
                </a:cxn>
                <a:cxn ang="0">
                  <a:pos x="2" y="21"/>
                </a:cxn>
                <a:cxn ang="0">
                  <a:pos x="0" y="27"/>
                </a:cxn>
                <a:cxn ang="0">
                  <a:pos x="0" y="35"/>
                </a:cxn>
                <a:cxn ang="0">
                  <a:pos x="0" y="40"/>
                </a:cxn>
                <a:cxn ang="0">
                  <a:pos x="2" y="46"/>
                </a:cxn>
                <a:cxn ang="0">
                  <a:pos x="4" y="50"/>
                </a:cxn>
                <a:cxn ang="0">
                  <a:pos x="9" y="58"/>
                </a:cxn>
                <a:cxn ang="0">
                  <a:pos x="13" y="59"/>
                </a:cxn>
                <a:cxn ang="0">
                  <a:pos x="21" y="63"/>
                </a:cxn>
                <a:cxn ang="0">
                  <a:pos x="27" y="67"/>
                </a:cxn>
                <a:cxn ang="0">
                  <a:pos x="34" y="67"/>
                </a:cxn>
                <a:cxn ang="0">
                  <a:pos x="34" y="67"/>
                </a:cxn>
              </a:cxnLst>
              <a:rect l="0" t="0" r="r" b="b"/>
              <a:pathLst>
                <a:path w="65" h="67">
                  <a:moveTo>
                    <a:pt x="34" y="67"/>
                  </a:moveTo>
                  <a:lnTo>
                    <a:pt x="38" y="67"/>
                  </a:lnTo>
                  <a:lnTo>
                    <a:pt x="46" y="63"/>
                  </a:lnTo>
                  <a:lnTo>
                    <a:pt x="49" y="59"/>
                  </a:lnTo>
                  <a:lnTo>
                    <a:pt x="55" y="58"/>
                  </a:lnTo>
                  <a:lnTo>
                    <a:pt x="57" y="50"/>
                  </a:lnTo>
                  <a:lnTo>
                    <a:pt x="61" y="46"/>
                  </a:lnTo>
                  <a:lnTo>
                    <a:pt x="63" y="40"/>
                  </a:lnTo>
                  <a:lnTo>
                    <a:pt x="65" y="35"/>
                  </a:lnTo>
                  <a:lnTo>
                    <a:pt x="63" y="27"/>
                  </a:lnTo>
                  <a:lnTo>
                    <a:pt x="61" y="21"/>
                  </a:lnTo>
                  <a:lnTo>
                    <a:pt x="57" y="16"/>
                  </a:lnTo>
                  <a:lnTo>
                    <a:pt x="55" y="10"/>
                  </a:lnTo>
                  <a:lnTo>
                    <a:pt x="49" y="6"/>
                  </a:lnTo>
                  <a:lnTo>
                    <a:pt x="46" y="4"/>
                  </a:lnTo>
                  <a:lnTo>
                    <a:pt x="38" y="0"/>
                  </a:lnTo>
                  <a:lnTo>
                    <a:pt x="34" y="0"/>
                  </a:lnTo>
                  <a:lnTo>
                    <a:pt x="27" y="0"/>
                  </a:lnTo>
                  <a:lnTo>
                    <a:pt x="21" y="4"/>
                  </a:lnTo>
                  <a:lnTo>
                    <a:pt x="13" y="6"/>
                  </a:lnTo>
                  <a:lnTo>
                    <a:pt x="9" y="10"/>
                  </a:lnTo>
                  <a:lnTo>
                    <a:pt x="4" y="16"/>
                  </a:lnTo>
                  <a:lnTo>
                    <a:pt x="2" y="21"/>
                  </a:lnTo>
                  <a:lnTo>
                    <a:pt x="0" y="27"/>
                  </a:lnTo>
                  <a:lnTo>
                    <a:pt x="0" y="35"/>
                  </a:lnTo>
                  <a:lnTo>
                    <a:pt x="0" y="40"/>
                  </a:lnTo>
                  <a:lnTo>
                    <a:pt x="2" y="46"/>
                  </a:lnTo>
                  <a:lnTo>
                    <a:pt x="4" y="50"/>
                  </a:lnTo>
                  <a:lnTo>
                    <a:pt x="9" y="58"/>
                  </a:lnTo>
                  <a:lnTo>
                    <a:pt x="13" y="59"/>
                  </a:lnTo>
                  <a:lnTo>
                    <a:pt x="21" y="63"/>
                  </a:lnTo>
                  <a:lnTo>
                    <a:pt x="27" y="67"/>
                  </a:lnTo>
                  <a:lnTo>
                    <a:pt x="34" y="67"/>
                  </a:lnTo>
                  <a:lnTo>
                    <a:pt x="34" y="67"/>
                  </a:lnTo>
                  <a:close/>
                </a:path>
              </a:pathLst>
            </a:custGeom>
            <a:solidFill>
              <a:srgbClr val="4F66AB"/>
            </a:solidFill>
            <a:ln w="9525">
              <a:noFill/>
              <a:round/>
              <a:headEnd/>
              <a:tailEnd/>
            </a:ln>
          </p:spPr>
          <p:txBody>
            <a:bodyPr>
              <a:prstTxWarp prst="textNoShape">
                <a:avLst/>
              </a:prstTxWarp>
            </a:bodyPr>
            <a:lstStyle/>
            <a:p>
              <a:endParaRPr lang="es-MX"/>
            </a:p>
          </p:txBody>
        </p:sp>
        <p:sp>
          <p:nvSpPr>
            <p:cNvPr id="132161" name="Freeform 65"/>
            <p:cNvSpPr>
              <a:spLocks/>
            </p:cNvSpPr>
            <p:nvPr/>
          </p:nvSpPr>
          <p:spPr bwMode="auto">
            <a:xfrm>
              <a:off x="3202" y="2576"/>
              <a:ext cx="33" cy="33"/>
            </a:xfrm>
            <a:custGeom>
              <a:avLst/>
              <a:gdLst/>
              <a:ahLst/>
              <a:cxnLst>
                <a:cxn ang="0">
                  <a:pos x="32" y="64"/>
                </a:cxn>
                <a:cxn ang="0">
                  <a:pos x="38" y="62"/>
                </a:cxn>
                <a:cxn ang="0">
                  <a:pos x="43" y="60"/>
                </a:cxn>
                <a:cxn ang="0">
                  <a:pos x="49" y="57"/>
                </a:cxn>
                <a:cxn ang="0">
                  <a:pos x="55" y="55"/>
                </a:cxn>
                <a:cxn ang="0">
                  <a:pos x="59" y="49"/>
                </a:cxn>
                <a:cxn ang="0">
                  <a:pos x="62" y="45"/>
                </a:cxn>
                <a:cxn ang="0">
                  <a:pos x="64" y="38"/>
                </a:cxn>
                <a:cxn ang="0">
                  <a:pos x="66" y="34"/>
                </a:cxn>
                <a:cxn ang="0">
                  <a:pos x="64" y="26"/>
                </a:cxn>
                <a:cxn ang="0">
                  <a:pos x="62" y="19"/>
                </a:cxn>
                <a:cxn ang="0">
                  <a:pos x="59" y="13"/>
                </a:cxn>
                <a:cxn ang="0">
                  <a:pos x="55" y="9"/>
                </a:cxn>
                <a:cxn ang="0">
                  <a:pos x="49" y="3"/>
                </a:cxn>
                <a:cxn ang="0">
                  <a:pos x="43" y="1"/>
                </a:cxn>
                <a:cxn ang="0">
                  <a:pos x="38" y="0"/>
                </a:cxn>
                <a:cxn ang="0">
                  <a:pos x="32" y="0"/>
                </a:cxn>
                <a:cxn ang="0">
                  <a:pos x="24" y="0"/>
                </a:cxn>
                <a:cxn ang="0">
                  <a:pos x="19" y="1"/>
                </a:cxn>
                <a:cxn ang="0">
                  <a:pos x="13" y="3"/>
                </a:cxn>
                <a:cxn ang="0">
                  <a:pos x="9" y="9"/>
                </a:cxn>
                <a:cxn ang="0">
                  <a:pos x="3" y="13"/>
                </a:cxn>
                <a:cxn ang="0">
                  <a:pos x="1" y="19"/>
                </a:cxn>
                <a:cxn ang="0">
                  <a:pos x="0" y="26"/>
                </a:cxn>
                <a:cxn ang="0">
                  <a:pos x="0" y="34"/>
                </a:cxn>
                <a:cxn ang="0">
                  <a:pos x="0" y="38"/>
                </a:cxn>
                <a:cxn ang="0">
                  <a:pos x="1" y="45"/>
                </a:cxn>
                <a:cxn ang="0">
                  <a:pos x="3" y="49"/>
                </a:cxn>
                <a:cxn ang="0">
                  <a:pos x="9" y="55"/>
                </a:cxn>
                <a:cxn ang="0">
                  <a:pos x="13" y="57"/>
                </a:cxn>
                <a:cxn ang="0">
                  <a:pos x="19" y="60"/>
                </a:cxn>
                <a:cxn ang="0">
                  <a:pos x="24" y="62"/>
                </a:cxn>
                <a:cxn ang="0">
                  <a:pos x="32" y="64"/>
                </a:cxn>
                <a:cxn ang="0">
                  <a:pos x="32" y="64"/>
                </a:cxn>
              </a:cxnLst>
              <a:rect l="0" t="0" r="r" b="b"/>
              <a:pathLst>
                <a:path w="66" h="64">
                  <a:moveTo>
                    <a:pt x="32" y="64"/>
                  </a:moveTo>
                  <a:lnTo>
                    <a:pt x="38" y="62"/>
                  </a:lnTo>
                  <a:lnTo>
                    <a:pt x="43" y="60"/>
                  </a:lnTo>
                  <a:lnTo>
                    <a:pt x="49" y="57"/>
                  </a:lnTo>
                  <a:lnTo>
                    <a:pt x="55" y="55"/>
                  </a:lnTo>
                  <a:lnTo>
                    <a:pt x="59" y="49"/>
                  </a:lnTo>
                  <a:lnTo>
                    <a:pt x="62" y="45"/>
                  </a:lnTo>
                  <a:lnTo>
                    <a:pt x="64" y="38"/>
                  </a:lnTo>
                  <a:lnTo>
                    <a:pt x="66" y="34"/>
                  </a:lnTo>
                  <a:lnTo>
                    <a:pt x="64" y="26"/>
                  </a:lnTo>
                  <a:lnTo>
                    <a:pt x="62" y="19"/>
                  </a:lnTo>
                  <a:lnTo>
                    <a:pt x="59" y="13"/>
                  </a:lnTo>
                  <a:lnTo>
                    <a:pt x="55" y="9"/>
                  </a:lnTo>
                  <a:lnTo>
                    <a:pt x="49" y="3"/>
                  </a:lnTo>
                  <a:lnTo>
                    <a:pt x="43" y="1"/>
                  </a:lnTo>
                  <a:lnTo>
                    <a:pt x="38" y="0"/>
                  </a:lnTo>
                  <a:lnTo>
                    <a:pt x="32" y="0"/>
                  </a:lnTo>
                  <a:lnTo>
                    <a:pt x="24" y="0"/>
                  </a:lnTo>
                  <a:lnTo>
                    <a:pt x="19" y="1"/>
                  </a:lnTo>
                  <a:lnTo>
                    <a:pt x="13" y="3"/>
                  </a:lnTo>
                  <a:lnTo>
                    <a:pt x="9" y="9"/>
                  </a:lnTo>
                  <a:lnTo>
                    <a:pt x="3" y="13"/>
                  </a:lnTo>
                  <a:lnTo>
                    <a:pt x="1" y="19"/>
                  </a:lnTo>
                  <a:lnTo>
                    <a:pt x="0" y="26"/>
                  </a:lnTo>
                  <a:lnTo>
                    <a:pt x="0" y="34"/>
                  </a:lnTo>
                  <a:lnTo>
                    <a:pt x="0" y="38"/>
                  </a:lnTo>
                  <a:lnTo>
                    <a:pt x="1" y="45"/>
                  </a:lnTo>
                  <a:lnTo>
                    <a:pt x="3" y="49"/>
                  </a:lnTo>
                  <a:lnTo>
                    <a:pt x="9" y="55"/>
                  </a:lnTo>
                  <a:lnTo>
                    <a:pt x="13" y="57"/>
                  </a:lnTo>
                  <a:lnTo>
                    <a:pt x="19" y="60"/>
                  </a:lnTo>
                  <a:lnTo>
                    <a:pt x="24" y="62"/>
                  </a:lnTo>
                  <a:lnTo>
                    <a:pt x="32" y="64"/>
                  </a:lnTo>
                  <a:lnTo>
                    <a:pt x="32" y="64"/>
                  </a:lnTo>
                  <a:close/>
                </a:path>
              </a:pathLst>
            </a:custGeom>
            <a:solidFill>
              <a:srgbClr val="BDD6FF"/>
            </a:solidFill>
            <a:ln w="9525">
              <a:noFill/>
              <a:round/>
              <a:headEnd/>
              <a:tailEnd/>
            </a:ln>
          </p:spPr>
          <p:txBody>
            <a:bodyPr>
              <a:prstTxWarp prst="textNoShape">
                <a:avLst/>
              </a:prstTxWarp>
            </a:bodyPr>
            <a:lstStyle/>
            <a:p>
              <a:endParaRPr lang="es-MX"/>
            </a:p>
          </p:txBody>
        </p:sp>
        <p:sp>
          <p:nvSpPr>
            <p:cNvPr id="132162" name="Freeform 66"/>
            <p:cNvSpPr>
              <a:spLocks/>
            </p:cNvSpPr>
            <p:nvPr/>
          </p:nvSpPr>
          <p:spPr bwMode="auto">
            <a:xfrm>
              <a:off x="3246" y="2519"/>
              <a:ext cx="33" cy="33"/>
            </a:xfrm>
            <a:custGeom>
              <a:avLst/>
              <a:gdLst/>
              <a:ahLst/>
              <a:cxnLst>
                <a:cxn ang="0">
                  <a:pos x="32" y="65"/>
                </a:cxn>
                <a:cxn ang="0">
                  <a:pos x="38" y="65"/>
                </a:cxn>
                <a:cxn ang="0">
                  <a:pos x="46" y="61"/>
                </a:cxn>
                <a:cxn ang="0">
                  <a:pos x="49" y="59"/>
                </a:cxn>
                <a:cxn ang="0">
                  <a:pos x="55" y="56"/>
                </a:cxn>
                <a:cxn ang="0">
                  <a:pos x="59" y="50"/>
                </a:cxn>
                <a:cxn ang="0">
                  <a:pos x="61" y="46"/>
                </a:cxn>
                <a:cxn ang="0">
                  <a:pos x="63" y="39"/>
                </a:cxn>
                <a:cxn ang="0">
                  <a:pos x="65" y="35"/>
                </a:cxn>
                <a:cxn ang="0">
                  <a:pos x="63" y="27"/>
                </a:cxn>
                <a:cxn ang="0">
                  <a:pos x="61" y="19"/>
                </a:cxn>
                <a:cxn ang="0">
                  <a:pos x="59" y="14"/>
                </a:cxn>
                <a:cxn ang="0">
                  <a:pos x="55" y="10"/>
                </a:cxn>
                <a:cxn ang="0">
                  <a:pos x="49" y="6"/>
                </a:cxn>
                <a:cxn ang="0">
                  <a:pos x="46" y="4"/>
                </a:cxn>
                <a:cxn ang="0">
                  <a:pos x="38" y="0"/>
                </a:cxn>
                <a:cxn ang="0">
                  <a:pos x="32" y="0"/>
                </a:cxn>
                <a:cxn ang="0">
                  <a:pos x="27" y="0"/>
                </a:cxn>
                <a:cxn ang="0">
                  <a:pos x="19" y="4"/>
                </a:cxn>
                <a:cxn ang="0">
                  <a:pos x="13" y="6"/>
                </a:cxn>
                <a:cxn ang="0">
                  <a:pos x="9" y="10"/>
                </a:cxn>
                <a:cxn ang="0">
                  <a:pos x="6" y="14"/>
                </a:cxn>
                <a:cxn ang="0">
                  <a:pos x="2" y="19"/>
                </a:cxn>
                <a:cxn ang="0">
                  <a:pos x="0" y="27"/>
                </a:cxn>
                <a:cxn ang="0">
                  <a:pos x="0" y="35"/>
                </a:cxn>
                <a:cxn ang="0">
                  <a:pos x="0" y="39"/>
                </a:cxn>
                <a:cxn ang="0">
                  <a:pos x="2" y="46"/>
                </a:cxn>
                <a:cxn ang="0">
                  <a:pos x="6" y="50"/>
                </a:cxn>
                <a:cxn ang="0">
                  <a:pos x="9" y="56"/>
                </a:cxn>
                <a:cxn ang="0">
                  <a:pos x="13" y="59"/>
                </a:cxn>
                <a:cxn ang="0">
                  <a:pos x="19" y="61"/>
                </a:cxn>
                <a:cxn ang="0">
                  <a:pos x="27" y="65"/>
                </a:cxn>
                <a:cxn ang="0">
                  <a:pos x="32" y="65"/>
                </a:cxn>
                <a:cxn ang="0">
                  <a:pos x="32" y="65"/>
                </a:cxn>
              </a:cxnLst>
              <a:rect l="0" t="0" r="r" b="b"/>
              <a:pathLst>
                <a:path w="65" h="65">
                  <a:moveTo>
                    <a:pt x="32" y="65"/>
                  </a:moveTo>
                  <a:lnTo>
                    <a:pt x="38" y="65"/>
                  </a:lnTo>
                  <a:lnTo>
                    <a:pt x="46" y="61"/>
                  </a:lnTo>
                  <a:lnTo>
                    <a:pt x="49" y="59"/>
                  </a:lnTo>
                  <a:lnTo>
                    <a:pt x="55" y="56"/>
                  </a:lnTo>
                  <a:lnTo>
                    <a:pt x="59" y="50"/>
                  </a:lnTo>
                  <a:lnTo>
                    <a:pt x="61" y="46"/>
                  </a:lnTo>
                  <a:lnTo>
                    <a:pt x="63" y="39"/>
                  </a:lnTo>
                  <a:lnTo>
                    <a:pt x="65" y="35"/>
                  </a:lnTo>
                  <a:lnTo>
                    <a:pt x="63" y="27"/>
                  </a:lnTo>
                  <a:lnTo>
                    <a:pt x="61" y="19"/>
                  </a:lnTo>
                  <a:lnTo>
                    <a:pt x="59" y="14"/>
                  </a:lnTo>
                  <a:lnTo>
                    <a:pt x="55" y="10"/>
                  </a:lnTo>
                  <a:lnTo>
                    <a:pt x="49" y="6"/>
                  </a:lnTo>
                  <a:lnTo>
                    <a:pt x="46" y="4"/>
                  </a:lnTo>
                  <a:lnTo>
                    <a:pt x="38" y="0"/>
                  </a:lnTo>
                  <a:lnTo>
                    <a:pt x="32" y="0"/>
                  </a:lnTo>
                  <a:lnTo>
                    <a:pt x="27" y="0"/>
                  </a:lnTo>
                  <a:lnTo>
                    <a:pt x="19" y="4"/>
                  </a:lnTo>
                  <a:lnTo>
                    <a:pt x="13" y="6"/>
                  </a:lnTo>
                  <a:lnTo>
                    <a:pt x="9" y="10"/>
                  </a:lnTo>
                  <a:lnTo>
                    <a:pt x="6" y="14"/>
                  </a:lnTo>
                  <a:lnTo>
                    <a:pt x="2" y="19"/>
                  </a:lnTo>
                  <a:lnTo>
                    <a:pt x="0" y="27"/>
                  </a:lnTo>
                  <a:lnTo>
                    <a:pt x="0" y="35"/>
                  </a:lnTo>
                  <a:lnTo>
                    <a:pt x="0" y="39"/>
                  </a:lnTo>
                  <a:lnTo>
                    <a:pt x="2" y="46"/>
                  </a:lnTo>
                  <a:lnTo>
                    <a:pt x="6" y="50"/>
                  </a:lnTo>
                  <a:lnTo>
                    <a:pt x="9" y="56"/>
                  </a:lnTo>
                  <a:lnTo>
                    <a:pt x="13" y="59"/>
                  </a:lnTo>
                  <a:lnTo>
                    <a:pt x="19" y="61"/>
                  </a:lnTo>
                  <a:lnTo>
                    <a:pt x="27" y="65"/>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2163" name="Freeform 67"/>
            <p:cNvSpPr>
              <a:spLocks/>
            </p:cNvSpPr>
            <p:nvPr/>
          </p:nvSpPr>
          <p:spPr bwMode="auto">
            <a:xfrm>
              <a:off x="3292" y="2462"/>
              <a:ext cx="31" cy="33"/>
            </a:xfrm>
            <a:custGeom>
              <a:avLst/>
              <a:gdLst/>
              <a:ahLst/>
              <a:cxnLst>
                <a:cxn ang="0">
                  <a:pos x="31" y="65"/>
                </a:cxn>
                <a:cxn ang="0">
                  <a:pos x="36" y="63"/>
                </a:cxn>
                <a:cxn ang="0">
                  <a:pos x="42" y="61"/>
                </a:cxn>
                <a:cxn ang="0">
                  <a:pos x="48" y="57"/>
                </a:cxn>
                <a:cxn ang="0">
                  <a:pos x="53" y="54"/>
                </a:cxn>
                <a:cxn ang="0">
                  <a:pos x="55" y="50"/>
                </a:cxn>
                <a:cxn ang="0">
                  <a:pos x="61" y="44"/>
                </a:cxn>
                <a:cxn ang="0">
                  <a:pos x="63" y="38"/>
                </a:cxn>
                <a:cxn ang="0">
                  <a:pos x="63" y="31"/>
                </a:cxn>
                <a:cxn ang="0">
                  <a:pos x="63" y="25"/>
                </a:cxn>
                <a:cxn ang="0">
                  <a:pos x="61" y="19"/>
                </a:cxn>
                <a:cxn ang="0">
                  <a:pos x="55" y="14"/>
                </a:cxn>
                <a:cxn ang="0">
                  <a:pos x="53" y="10"/>
                </a:cxn>
                <a:cxn ang="0">
                  <a:pos x="48" y="6"/>
                </a:cxn>
                <a:cxn ang="0">
                  <a:pos x="42" y="2"/>
                </a:cxn>
                <a:cxn ang="0">
                  <a:pos x="36" y="0"/>
                </a:cxn>
                <a:cxn ang="0">
                  <a:pos x="31" y="0"/>
                </a:cxn>
                <a:cxn ang="0">
                  <a:pos x="23" y="0"/>
                </a:cxn>
                <a:cxn ang="0">
                  <a:pos x="17" y="2"/>
                </a:cxn>
                <a:cxn ang="0">
                  <a:pos x="12" y="6"/>
                </a:cxn>
                <a:cxn ang="0">
                  <a:pos x="8" y="10"/>
                </a:cxn>
                <a:cxn ang="0">
                  <a:pos x="4" y="14"/>
                </a:cxn>
                <a:cxn ang="0">
                  <a:pos x="2" y="19"/>
                </a:cxn>
                <a:cxn ang="0">
                  <a:pos x="0" y="25"/>
                </a:cxn>
                <a:cxn ang="0">
                  <a:pos x="0" y="31"/>
                </a:cxn>
                <a:cxn ang="0">
                  <a:pos x="0" y="38"/>
                </a:cxn>
                <a:cxn ang="0">
                  <a:pos x="2" y="44"/>
                </a:cxn>
                <a:cxn ang="0">
                  <a:pos x="4" y="50"/>
                </a:cxn>
                <a:cxn ang="0">
                  <a:pos x="8" y="54"/>
                </a:cxn>
                <a:cxn ang="0">
                  <a:pos x="12" y="57"/>
                </a:cxn>
                <a:cxn ang="0">
                  <a:pos x="17" y="61"/>
                </a:cxn>
                <a:cxn ang="0">
                  <a:pos x="23" y="63"/>
                </a:cxn>
                <a:cxn ang="0">
                  <a:pos x="31" y="65"/>
                </a:cxn>
                <a:cxn ang="0">
                  <a:pos x="31" y="65"/>
                </a:cxn>
              </a:cxnLst>
              <a:rect l="0" t="0" r="r" b="b"/>
              <a:pathLst>
                <a:path w="63" h="65">
                  <a:moveTo>
                    <a:pt x="31" y="65"/>
                  </a:moveTo>
                  <a:lnTo>
                    <a:pt x="36" y="63"/>
                  </a:lnTo>
                  <a:lnTo>
                    <a:pt x="42" y="61"/>
                  </a:lnTo>
                  <a:lnTo>
                    <a:pt x="48" y="57"/>
                  </a:lnTo>
                  <a:lnTo>
                    <a:pt x="53" y="54"/>
                  </a:lnTo>
                  <a:lnTo>
                    <a:pt x="55" y="50"/>
                  </a:lnTo>
                  <a:lnTo>
                    <a:pt x="61" y="44"/>
                  </a:lnTo>
                  <a:lnTo>
                    <a:pt x="63" y="38"/>
                  </a:lnTo>
                  <a:lnTo>
                    <a:pt x="63" y="31"/>
                  </a:lnTo>
                  <a:lnTo>
                    <a:pt x="63" y="25"/>
                  </a:lnTo>
                  <a:lnTo>
                    <a:pt x="61" y="19"/>
                  </a:lnTo>
                  <a:lnTo>
                    <a:pt x="55" y="14"/>
                  </a:lnTo>
                  <a:lnTo>
                    <a:pt x="53" y="10"/>
                  </a:lnTo>
                  <a:lnTo>
                    <a:pt x="48" y="6"/>
                  </a:lnTo>
                  <a:lnTo>
                    <a:pt x="42" y="2"/>
                  </a:lnTo>
                  <a:lnTo>
                    <a:pt x="36" y="0"/>
                  </a:lnTo>
                  <a:lnTo>
                    <a:pt x="31" y="0"/>
                  </a:lnTo>
                  <a:lnTo>
                    <a:pt x="23" y="0"/>
                  </a:lnTo>
                  <a:lnTo>
                    <a:pt x="17" y="2"/>
                  </a:lnTo>
                  <a:lnTo>
                    <a:pt x="12" y="6"/>
                  </a:lnTo>
                  <a:lnTo>
                    <a:pt x="8" y="10"/>
                  </a:lnTo>
                  <a:lnTo>
                    <a:pt x="4" y="14"/>
                  </a:lnTo>
                  <a:lnTo>
                    <a:pt x="2" y="19"/>
                  </a:lnTo>
                  <a:lnTo>
                    <a:pt x="0" y="25"/>
                  </a:lnTo>
                  <a:lnTo>
                    <a:pt x="0" y="31"/>
                  </a:lnTo>
                  <a:lnTo>
                    <a:pt x="0" y="38"/>
                  </a:lnTo>
                  <a:lnTo>
                    <a:pt x="2" y="44"/>
                  </a:lnTo>
                  <a:lnTo>
                    <a:pt x="4" y="50"/>
                  </a:lnTo>
                  <a:lnTo>
                    <a:pt x="8" y="54"/>
                  </a:lnTo>
                  <a:lnTo>
                    <a:pt x="12" y="57"/>
                  </a:lnTo>
                  <a:lnTo>
                    <a:pt x="17" y="61"/>
                  </a:lnTo>
                  <a:lnTo>
                    <a:pt x="23" y="63"/>
                  </a:lnTo>
                  <a:lnTo>
                    <a:pt x="31" y="65"/>
                  </a:lnTo>
                  <a:lnTo>
                    <a:pt x="31"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2164" name="Freeform 68"/>
            <p:cNvSpPr>
              <a:spLocks/>
            </p:cNvSpPr>
            <p:nvPr/>
          </p:nvSpPr>
          <p:spPr bwMode="auto">
            <a:xfrm>
              <a:off x="3335" y="2405"/>
              <a:ext cx="34" cy="33"/>
            </a:xfrm>
            <a:custGeom>
              <a:avLst/>
              <a:gdLst/>
              <a:ahLst/>
              <a:cxnLst>
                <a:cxn ang="0">
                  <a:pos x="34" y="65"/>
                </a:cxn>
                <a:cxn ang="0">
                  <a:pos x="40" y="63"/>
                </a:cxn>
                <a:cxn ang="0">
                  <a:pos x="47" y="61"/>
                </a:cxn>
                <a:cxn ang="0">
                  <a:pos x="51" y="59"/>
                </a:cxn>
                <a:cxn ang="0">
                  <a:pos x="57" y="56"/>
                </a:cxn>
                <a:cxn ang="0">
                  <a:pos x="61" y="50"/>
                </a:cxn>
                <a:cxn ang="0">
                  <a:pos x="64" y="44"/>
                </a:cxn>
                <a:cxn ang="0">
                  <a:pos x="66" y="38"/>
                </a:cxn>
                <a:cxn ang="0">
                  <a:pos x="68" y="33"/>
                </a:cxn>
                <a:cxn ang="0">
                  <a:pos x="66" y="27"/>
                </a:cxn>
                <a:cxn ang="0">
                  <a:pos x="64" y="19"/>
                </a:cxn>
                <a:cxn ang="0">
                  <a:pos x="61" y="14"/>
                </a:cxn>
                <a:cxn ang="0">
                  <a:pos x="57" y="10"/>
                </a:cxn>
                <a:cxn ang="0">
                  <a:pos x="51" y="6"/>
                </a:cxn>
                <a:cxn ang="0">
                  <a:pos x="47" y="2"/>
                </a:cxn>
                <a:cxn ang="0">
                  <a:pos x="40" y="0"/>
                </a:cxn>
                <a:cxn ang="0">
                  <a:pos x="34" y="0"/>
                </a:cxn>
                <a:cxn ang="0">
                  <a:pos x="26" y="0"/>
                </a:cxn>
                <a:cxn ang="0">
                  <a:pos x="21" y="2"/>
                </a:cxn>
                <a:cxn ang="0">
                  <a:pos x="15" y="6"/>
                </a:cxn>
                <a:cxn ang="0">
                  <a:pos x="9" y="10"/>
                </a:cxn>
                <a:cxn ang="0">
                  <a:pos x="5" y="14"/>
                </a:cxn>
                <a:cxn ang="0">
                  <a:pos x="2" y="19"/>
                </a:cxn>
                <a:cxn ang="0">
                  <a:pos x="0" y="27"/>
                </a:cxn>
                <a:cxn ang="0">
                  <a:pos x="0" y="33"/>
                </a:cxn>
                <a:cxn ang="0">
                  <a:pos x="0" y="38"/>
                </a:cxn>
                <a:cxn ang="0">
                  <a:pos x="2" y="44"/>
                </a:cxn>
                <a:cxn ang="0">
                  <a:pos x="5" y="50"/>
                </a:cxn>
                <a:cxn ang="0">
                  <a:pos x="9" y="56"/>
                </a:cxn>
                <a:cxn ang="0">
                  <a:pos x="15" y="59"/>
                </a:cxn>
                <a:cxn ang="0">
                  <a:pos x="21" y="61"/>
                </a:cxn>
                <a:cxn ang="0">
                  <a:pos x="26" y="63"/>
                </a:cxn>
                <a:cxn ang="0">
                  <a:pos x="34" y="65"/>
                </a:cxn>
                <a:cxn ang="0">
                  <a:pos x="34" y="65"/>
                </a:cxn>
              </a:cxnLst>
              <a:rect l="0" t="0" r="r" b="b"/>
              <a:pathLst>
                <a:path w="68" h="65">
                  <a:moveTo>
                    <a:pt x="34" y="65"/>
                  </a:moveTo>
                  <a:lnTo>
                    <a:pt x="40" y="63"/>
                  </a:lnTo>
                  <a:lnTo>
                    <a:pt x="47" y="61"/>
                  </a:lnTo>
                  <a:lnTo>
                    <a:pt x="51" y="59"/>
                  </a:lnTo>
                  <a:lnTo>
                    <a:pt x="57" y="56"/>
                  </a:lnTo>
                  <a:lnTo>
                    <a:pt x="61" y="50"/>
                  </a:lnTo>
                  <a:lnTo>
                    <a:pt x="64" y="44"/>
                  </a:lnTo>
                  <a:lnTo>
                    <a:pt x="66" y="38"/>
                  </a:lnTo>
                  <a:lnTo>
                    <a:pt x="68" y="33"/>
                  </a:lnTo>
                  <a:lnTo>
                    <a:pt x="66" y="27"/>
                  </a:lnTo>
                  <a:lnTo>
                    <a:pt x="64" y="19"/>
                  </a:lnTo>
                  <a:lnTo>
                    <a:pt x="61" y="14"/>
                  </a:lnTo>
                  <a:lnTo>
                    <a:pt x="57" y="10"/>
                  </a:lnTo>
                  <a:lnTo>
                    <a:pt x="51" y="6"/>
                  </a:lnTo>
                  <a:lnTo>
                    <a:pt x="47" y="2"/>
                  </a:lnTo>
                  <a:lnTo>
                    <a:pt x="40" y="0"/>
                  </a:lnTo>
                  <a:lnTo>
                    <a:pt x="34" y="0"/>
                  </a:lnTo>
                  <a:lnTo>
                    <a:pt x="26" y="0"/>
                  </a:lnTo>
                  <a:lnTo>
                    <a:pt x="21" y="2"/>
                  </a:lnTo>
                  <a:lnTo>
                    <a:pt x="15" y="6"/>
                  </a:lnTo>
                  <a:lnTo>
                    <a:pt x="9" y="10"/>
                  </a:lnTo>
                  <a:lnTo>
                    <a:pt x="5" y="14"/>
                  </a:lnTo>
                  <a:lnTo>
                    <a:pt x="2" y="19"/>
                  </a:lnTo>
                  <a:lnTo>
                    <a:pt x="0" y="27"/>
                  </a:lnTo>
                  <a:lnTo>
                    <a:pt x="0" y="33"/>
                  </a:lnTo>
                  <a:lnTo>
                    <a:pt x="0" y="38"/>
                  </a:lnTo>
                  <a:lnTo>
                    <a:pt x="2" y="44"/>
                  </a:lnTo>
                  <a:lnTo>
                    <a:pt x="5" y="50"/>
                  </a:lnTo>
                  <a:lnTo>
                    <a:pt x="9" y="56"/>
                  </a:lnTo>
                  <a:lnTo>
                    <a:pt x="15" y="59"/>
                  </a:lnTo>
                  <a:lnTo>
                    <a:pt x="21" y="61"/>
                  </a:lnTo>
                  <a:lnTo>
                    <a:pt x="26" y="63"/>
                  </a:lnTo>
                  <a:lnTo>
                    <a:pt x="34" y="65"/>
                  </a:lnTo>
                  <a:lnTo>
                    <a:pt x="34"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2165" name="Freeform 69"/>
            <p:cNvSpPr>
              <a:spLocks/>
            </p:cNvSpPr>
            <p:nvPr/>
          </p:nvSpPr>
          <p:spPr bwMode="auto">
            <a:xfrm>
              <a:off x="3381" y="2349"/>
              <a:ext cx="31" cy="32"/>
            </a:xfrm>
            <a:custGeom>
              <a:avLst/>
              <a:gdLst/>
              <a:ahLst/>
              <a:cxnLst>
                <a:cxn ang="0">
                  <a:pos x="32" y="65"/>
                </a:cxn>
                <a:cxn ang="0">
                  <a:pos x="38" y="63"/>
                </a:cxn>
                <a:cxn ang="0">
                  <a:pos x="44" y="61"/>
                </a:cxn>
                <a:cxn ang="0">
                  <a:pos x="49" y="57"/>
                </a:cxn>
                <a:cxn ang="0">
                  <a:pos x="53" y="53"/>
                </a:cxn>
                <a:cxn ang="0">
                  <a:pos x="57" y="48"/>
                </a:cxn>
                <a:cxn ang="0">
                  <a:pos x="61" y="42"/>
                </a:cxn>
                <a:cxn ang="0">
                  <a:pos x="63" y="36"/>
                </a:cxn>
                <a:cxn ang="0">
                  <a:pos x="63" y="31"/>
                </a:cxn>
                <a:cxn ang="0">
                  <a:pos x="63" y="25"/>
                </a:cxn>
                <a:cxn ang="0">
                  <a:pos x="61" y="17"/>
                </a:cxn>
                <a:cxn ang="0">
                  <a:pos x="57" y="12"/>
                </a:cxn>
                <a:cxn ang="0">
                  <a:pos x="53" y="8"/>
                </a:cxn>
                <a:cxn ang="0">
                  <a:pos x="49" y="4"/>
                </a:cxn>
                <a:cxn ang="0">
                  <a:pos x="44" y="2"/>
                </a:cxn>
                <a:cxn ang="0">
                  <a:pos x="38" y="0"/>
                </a:cxn>
                <a:cxn ang="0">
                  <a:pos x="32" y="0"/>
                </a:cxn>
                <a:cxn ang="0">
                  <a:pos x="27" y="0"/>
                </a:cxn>
                <a:cxn ang="0">
                  <a:pos x="19" y="2"/>
                </a:cxn>
                <a:cxn ang="0">
                  <a:pos x="13" y="4"/>
                </a:cxn>
                <a:cxn ang="0">
                  <a:pos x="10" y="8"/>
                </a:cxn>
                <a:cxn ang="0">
                  <a:pos x="4" y="12"/>
                </a:cxn>
                <a:cxn ang="0">
                  <a:pos x="2" y="17"/>
                </a:cxn>
                <a:cxn ang="0">
                  <a:pos x="0" y="25"/>
                </a:cxn>
                <a:cxn ang="0">
                  <a:pos x="0" y="31"/>
                </a:cxn>
                <a:cxn ang="0">
                  <a:pos x="0" y="36"/>
                </a:cxn>
                <a:cxn ang="0">
                  <a:pos x="2" y="42"/>
                </a:cxn>
                <a:cxn ang="0">
                  <a:pos x="4" y="48"/>
                </a:cxn>
                <a:cxn ang="0">
                  <a:pos x="10" y="53"/>
                </a:cxn>
                <a:cxn ang="0">
                  <a:pos x="13" y="57"/>
                </a:cxn>
                <a:cxn ang="0">
                  <a:pos x="19" y="61"/>
                </a:cxn>
                <a:cxn ang="0">
                  <a:pos x="27" y="63"/>
                </a:cxn>
                <a:cxn ang="0">
                  <a:pos x="32" y="65"/>
                </a:cxn>
                <a:cxn ang="0">
                  <a:pos x="32" y="65"/>
                </a:cxn>
              </a:cxnLst>
              <a:rect l="0" t="0" r="r" b="b"/>
              <a:pathLst>
                <a:path w="63" h="65">
                  <a:moveTo>
                    <a:pt x="32" y="65"/>
                  </a:moveTo>
                  <a:lnTo>
                    <a:pt x="38" y="63"/>
                  </a:lnTo>
                  <a:lnTo>
                    <a:pt x="44" y="61"/>
                  </a:lnTo>
                  <a:lnTo>
                    <a:pt x="49" y="57"/>
                  </a:lnTo>
                  <a:lnTo>
                    <a:pt x="53" y="53"/>
                  </a:lnTo>
                  <a:lnTo>
                    <a:pt x="57" y="48"/>
                  </a:lnTo>
                  <a:lnTo>
                    <a:pt x="61" y="42"/>
                  </a:lnTo>
                  <a:lnTo>
                    <a:pt x="63" y="36"/>
                  </a:lnTo>
                  <a:lnTo>
                    <a:pt x="63" y="31"/>
                  </a:lnTo>
                  <a:lnTo>
                    <a:pt x="63" y="25"/>
                  </a:lnTo>
                  <a:lnTo>
                    <a:pt x="61" y="17"/>
                  </a:lnTo>
                  <a:lnTo>
                    <a:pt x="57" y="12"/>
                  </a:lnTo>
                  <a:lnTo>
                    <a:pt x="53" y="8"/>
                  </a:lnTo>
                  <a:lnTo>
                    <a:pt x="49" y="4"/>
                  </a:lnTo>
                  <a:lnTo>
                    <a:pt x="44" y="2"/>
                  </a:lnTo>
                  <a:lnTo>
                    <a:pt x="38" y="0"/>
                  </a:lnTo>
                  <a:lnTo>
                    <a:pt x="32" y="0"/>
                  </a:lnTo>
                  <a:lnTo>
                    <a:pt x="27" y="0"/>
                  </a:lnTo>
                  <a:lnTo>
                    <a:pt x="19" y="2"/>
                  </a:lnTo>
                  <a:lnTo>
                    <a:pt x="13" y="4"/>
                  </a:lnTo>
                  <a:lnTo>
                    <a:pt x="10" y="8"/>
                  </a:lnTo>
                  <a:lnTo>
                    <a:pt x="4" y="12"/>
                  </a:lnTo>
                  <a:lnTo>
                    <a:pt x="2" y="17"/>
                  </a:lnTo>
                  <a:lnTo>
                    <a:pt x="0" y="25"/>
                  </a:lnTo>
                  <a:lnTo>
                    <a:pt x="0" y="31"/>
                  </a:lnTo>
                  <a:lnTo>
                    <a:pt x="0" y="36"/>
                  </a:lnTo>
                  <a:lnTo>
                    <a:pt x="2" y="42"/>
                  </a:lnTo>
                  <a:lnTo>
                    <a:pt x="4" y="48"/>
                  </a:lnTo>
                  <a:lnTo>
                    <a:pt x="10" y="53"/>
                  </a:lnTo>
                  <a:lnTo>
                    <a:pt x="13" y="57"/>
                  </a:lnTo>
                  <a:lnTo>
                    <a:pt x="19" y="61"/>
                  </a:lnTo>
                  <a:lnTo>
                    <a:pt x="27" y="63"/>
                  </a:lnTo>
                  <a:lnTo>
                    <a:pt x="32" y="65"/>
                  </a:lnTo>
                  <a:lnTo>
                    <a:pt x="32" y="65"/>
                  </a:lnTo>
                  <a:close/>
                </a:path>
              </a:pathLst>
            </a:custGeom>
            <a:solidFill>
              <a:srgbClr val="BDD6FF"/>
            </a:solidFill>
            <a:ln w="9525">
              <a:noFill/>
              <a:round/>
              <a:headEnd/>
              <a:tailEnd/>
            </a:ln>
          </p:spPr>
          <p:txBody>
            <a:bodyPr>
              <a:prstTxWarp prst="textNoShape">
                <a:avLst/>
              </a:prstTxWarp>
            </a:bodyPr>
            <a:lstStyle/>
            <a:p>
              <a:endParaRPr lang="es-MX"/>
            </a:p>
          </p:txBody>
        </p:sp>
        <p:sp>
          <p:nvSpPr>
            <p:cNvPr id="132166" name="Freeform 70"/>
            <p:cNvSpPr>
              <a:spLocks/>
            </p:cNvSpPr>
            <p:nvPr/>
          </p:nvSpPr>
          <p:spPr bwMode="auto">
            <a:xfrm>
              <a:off x="3425" y="2292"/>
              <a:ext cx="33" cy="31"/>
            </a:xfrm>
            <a:custGeom>
              <a:avLst/>
              <a:gdLst/>
              <a:ahLst/>
              <a:cxnLst>
                <a:cxn ang="0">
                  <a:pos x="33" y="63"/>
                </a:cxn>
                <a:cxn ang="0">
                  <a:pos x="38" y="63"/>
                </a:cxn>
                <a:cxn ang="0">
                  <a:pos x="44" y="61"/>
                </a:cxn>
                <a:cxn ang="0">
                  <a:pos x="50" y="57"/>
                </a:cxn>
                <a:cxn ang="0">
                  <a:pos x="56" y="53"/>
                </a:cxn>
                <a:cxn ang="0">
                  <a:pos x="57" y="50"/>
                </a:cxn>
                <a:cxn ang="0">
                  <a:pos x="61" y="44"/>
                </a:cxn>
                <a:cxn ang="0">
                  <a:pos x="63" y="38"/>
                </a:cxn>
                <a:cxn ang="0">
                  <a:pos x="65" y="31"/>
                </a:cxn>
                <a:cxn ang="0">
                  <a:pos x="63" y="25"/>
                </a:cxn>
                <a:cxn ang="0">
                  <a:pos x="61" y="19"/>
                </a:cxn>
                <a:cxn ang="0">
                  <a:pos x="57" y="12"/>
                </a:cxn>
                <a:cxn ang="0">
                  <a:pos x="56" y="10"/>
                </a:cxn>
                <a:cxn ang="0">
                  <a:pos x="50" y="4"/>
                </a:cxn>
                <a:cxn ang="0">
                  <a:pos x="44" y="2"/>
                </a:cxn>
                <a:cxn ang="0">
                  <a:pos x="38" y="0"/>
                </a:cxn>
                <a:cxn ang="0">
                  <a:pos x="33" y="0"/>
                </a:cxn>
                <a:cxn ang="0">
                  <a:pos x="25" y="0"/>
                </a:cxn>
                <a:cxn ang="0">
                  <a:pos x="19" y="2"/>
                </a:cxn>
                <a:cxn ang="0">
                  <a:pos x="14" y="4"/>
                </a:cxn>
                <a:cxn ang="0">
                  <a:pos x="10" y="10"/>
                </a:cxn>
                <a:cxn ang="0">
                  <a:pos x="4" y="12"/>
                </a:cxn>
                <a:cxn ang="0">
                  <a:pos x="2" y="19"/>
                </a:cxn>
                <a:cxn ang="0">
                  <a:pos x="0" y="25"/>
                </a:cxn>
                <a:cxn ang="0">
                  <a:pos x="0" y="31"/>
                </a:cxn>
                <a:cxn ang="0">
                  <a:pos x="0" y="38"/>
                </a:cxn>
                <a:cxn ang="0">
                  <a:pos x="2" y="44"/>
                </a:cxn>
                <a:cxn ang="0">
                  <a:pos x="4" y="50"/>
                </a:cxn>
                <a:cxn ang="0">
                  <a:pos x="10" y="53"/>
                </a:cxn>
                <a:cxn ang="0">
                  <a:pos x="14" y="57"/>
                </a:cxn>
                <a:cxn ang="0">
                  <a:pos x="19" y="61"/>
                </a:cxn>
                <a:cxn ang="0">
                  <a:pos x="25" y="63"/>
                </a:cxn>
                <a:cxn ang="0">
                  <a:pos x="33" y="63"/>
                </a:cxn>
                <a:cxn ang="0">
                  <a:pos x="33" y="63"/>
                </a:cxn>
              </a:cxnLst>
              <a:rect l="0" t="0" r="r" b="b"/>
              <a:pathLst>
                <a:path w="65" h="63">
                  <a:moveTo>
                    <a:pt x="33" y="63"/>
                  </a:moveTo>
                  <a:lnTo>
                    <a:pt x="38" y="63"/>
                  </a:lnTo>
                  <a:lnTo>
                    <a:pt x="44" y="61"/>
                  </a:lnTo>
                  <a:lnTo>
                    <a:pt x="50" y="57"/>
                  </a:lnTo>
                  <a:lnTo>
                    <a:pt x="56" y="53"/>
                  </a:lnTo>
                  <a:lnTo>
                    <a:pt x="57" y="50"/>
                  </a:lnTo>
                  <a:lnTo>
                    <a:pt x="61" y="44"/>
                  </a:lnTo>
                  <a:lnTo>
                    <a:pt x="63" y="38"/>
                  </a:lnTo>
                  <a:lnTo>
                    <a:pt x="65" y="31"/>
                  </a:lnTo>
                  <a:lnTo>
                    <a:pt x="63" y="25"/>
                  </a:lnTo>
                  <a:lnTo>
                    <a:pt x="61" y="19"/>
                  </a:lnTo>
                  <a:lnTo>
                    <a:pt x="57" y="12"/>
                  </a:lnTo>
                  <a:lnTo>
                    <a:pt x="56" y="10"/>
                  </a:lnTo>
                  <a:lnTo>
                    <a:pt x="50" y="4"/>
                  </a:lnTo>
                  <a:lnTo>
                    <a:pt x="44" y="2"/>
                  </a:lnTo>
                  <a:lnTo>
                    <a:pt x="38" y="0"/>
                  </a:lnTo>
                  <a:lnTo>
                    <a:pt x="33" y="0"/>
                  </a:lnTo>
                  <a:lnTo>
                    <a:pt x="25" y="0"/>
                  </a:lnTo>
                  <a:lnTo>
                    <a:pt x="19" y="2"/>
                  </a:lnTo>
                  <a:lnTo>
                    <a:pt x="14" y="4"/>
                  </a:lnTo>
                  <a:lnTo>
                    <a:pt x="10" y="10"/>
                  </a:lnTo>
                  <a:lnTo>
                    <a:pt x="4" y="12"/>
                  </a:lnTo>
                  <a:lnTo>
                    <a:pt x="2" y="19"/>
                  </a:lnTo>
                  <a:lnTo>
                    <a:pt x="0" y="25"/>
                  </a:lnTo>
                  <a:lnTo>
                    <a:pt x="0" y="31"/>
                  </a:lnTo>
                  <a:lnTo>
                    <a:pt x="0" y="38"/>
                  </a:lnTo>
                  <a:lnTo>
                    <a:pt x="2" y="44"/>
                  </a:lnTo>
                  <a:lnTo>
                    <a:pt x="4" y="50"/>
                  </a:lnTo>
                  <a:lnTo>
                    <a:pt x="10" y="53"/>
                  </a:lnTo>
                  <a:lnTo>
                    <a:pt x="14" y="57"/>
                  </a:lnTo>
                  <a:lnTo>
                    <a:pt x="19" y="61"/>
                  </a:lnTo>
                  <a:lnTo>
                    <a:pt x="25" y="63"/>
                  </a:lnTo>
                  <a:lnTo>
                    <a:pt x="33" y="63"/>
                  </a:lnTo>
                  <a:lnTo>
                    <a:pt x="33" y="63"/>
                  </a:lnTo>
                  <a:close/>
                </a:path>
              </a:pathLst>
            </a:custGeom>
            <a:solidFill>
              <a:srgbClr val="BDD6FF"/>
            </a:solidFill>
            <a:ln w="9525">
              <a:noFill/>
              <a:round/>
              <a:headEnd/>
              <a:tailEnd/>
            </a:ln>
          </p:spPr>
          <p:txBody>
            <a:bodyPr>
              <a:prstTxWarp prst="textNoShape">
                <a:avLst/>
              </a:prstTxWarp>
            </a:bodyPr>
            <a:lstStyle/>
            <a:p>
              <a:endParaRPr lang="es-MX"/>
            </a:p>
          </p:txBody>
        </p:sp>
        <p:sp>
          <p:nvSpPr>
            <p:cNvPr id="132167" name="Freeform 71"/>
            <p:cNvSpPr>
              <a:spLocks/>
            </p:cNvSpPr>
            <p:nvPr/>
          </p:nvSpPr>
          <p:spPr bwMode="auto">
            <a:xfrm>
              <a:off x="2292" y="2090"/>
              <a:ext cx="29" cy="28"/>
            </a:xfrm>
            <a:custGeom>
              <a:avLst/>
              <a:gdLst/>
              <a:ahLst/>
              <a:cxnLst>
                <a:cxn ang="0">
                  <a:pos x="21" y="57"/>
                </a:cxn>
                <a:cxn ang="0">
                  <a:pos x="25" y="57"/>
                </a:cxn>
                <a:cxn ang="0">
                  <a:pos x="32" y="57"/>
                </a:cxn>
                <a:cxn ang="0">
                  <a:pos x="36" y="55"/>
                </a:cxn>
                <a:cxn ang="0">
                  <a:pos x="44" y="55"/>
                </a:cxn>
                <a:cxn ang="0">
                  <a:pos x="51" y="48"/>
                </a:cxn>
                <a:cxn ang="0">
                  <a:pos x="59" y="40"/>
                </a:cxn>
                <a:cxn ang="0">
                  <a:pos x="59" y="35"/>
                </a:cxn>
                <a:cxn ang="0">
                  <a:pos x="59" y="27"/>
                </a:cxn>
                <a:cxn ang="0">
                  <a:pos x="57" y="21"/>
                </a:cxn>
                <a:cxn ang="0">
                  <a:pos x="55" y="15"/>
                </a:cxn>
                <a:cxn ang="0">
                  <a:pos x="47" y="8"/>
                </a:cxn>
                <a:cxn ang="0">
                  <a:pos x="40" y="2"/>
                </a:cxn>
                <a:cxn ang="0">
                  <a:pos x="34" y="0"/>
                </a:cxn>
                <a:cxn ang="0">
                  <a:pos x="27" y="0"/>
                </a:cxn>
                <a:cxn ang="0">
                  <a:pos x="21" y="0"/>
                </a:cxn>
                <a:cxn ang="0">
                  <a:pos x="15" y="4"/>
                </a:cxn>
                <a:cxn ang="0">
                  <a:pos x="11" y="6"/>
                </a:cxn>
                <a:cxn ang="0">
                  <a:pos x="8" y="10"/>
                </a:cxn>
                <a:cxn ang="0">
                  <a:pos x="4" y="15"/>
                </a:cxn>
                <a:cxn ang="0">
                  <a:pos x="2" y="21"/>
                </a:cxn>
                <a:cxn ang="0">
                  <a:pos x="0" y="31"/>
                </a:cxn>
                <a:cxn ang="0">
                  <a:pos x="4" y="42"/>
                </a:cxn>
                <a:cxn ang="0">
                  <a:pos x="6" y="46"/>
                </a:cxn>
                <a:cxn ang="0">
                  <a:pos x="9" y="52"/>
                </a:cxn>
                <a:cxn ang="0">
                  <a:pos x="15" y="54"/>
                </a:cxn>
                <a:cxn ang="0">
                  <a:pos x="21" y="57"/>
                </a:cxn>
                <a:cxn ang="0">
                  <a:pos x="21" y="57"/>
                </a:cxn>
              </a:cxnLst>
              <a:rect l="0" t="0" r="r" b="b"/>
              <a:pathLst>
                <a:path w="59" h="57">
                  <a:moveTo>
                    <a:pt x="21" y="57"/>
                  </a:moveTo>
                  <a:lnTo>
                    <a:pt x="25" y="57"/>
                  </a:lnTo>
                  <a:lnTo>
                    <a:pt x="32" y="57"/>
                  </a:lnTo>
                  <a:lnTo>
                    <a:pt x="36" y="55"/>
                  </a:lnTo>
                  <a:lnTo>
                    <a:pt x="44" y="55"/>
                  </a:lnTo>
                  <a:lnTo>
                    <a:pt x="51" y="48"/>
                  </a:lnTo>
                  <a:lnTo>
                    <a:pt x="59" y="40"/>
                  </a:lnTo>
                  <a:lnTo>
                    <a:pt x="59" y="35"/>
                  </a:lnTo>
                  <a:lnTo>
                    <a:pt x="59" y="27"/>
                  </a:lnTo>
                  <a:lnTo>
                    <a:pt x="57" y="21"/>
                  </a:lnTo>
                  <a:lnTo>
                    <a:pt x="55" y="15"/>
                  </a:lnTo>
                  <a:lnTo>
                    <a:pt x="47" y="8"/>
                  </a:lnTo>
                  <a:lnTo>
                    <a:pt x="40" y="2"/>
                  </a:lnTo>
                  <a:lnTo>
                    <a:pt x="34" y="0"/>
                  </a:lnTo>
                  <a:lnTo>
                    <a:pt x="27" y="0"/>
                  </a:lnTo>
                  <a:lnTo>
                    <a:pt x="21" y="0"/>
                  </a:lnTo>
                  <a:lnTo>
                    <a:pt x="15" y="4"/>
                  </a:lnTo>
                  <a:lnTo>
                    <a:pt x="11" y="6"/>
                  </a:lnTo>
                  <a:lnTo>
                    <a:pt x="8" y="10"/>
                  </a:lnTo>
                  <a:lnTo>
                    <a:pt x="4" y="15"/>
                  </a:lnTo>
                  <a:lnTo>
                    <a:pt x="2" y="21"/>
                  </a:lnTo>
                  <a:lnTo>
                    <a:pt x="0" y="31"/>
                  </a:lnTo>
                  <a:lnTo>
                    <a:pt x="4" y="42"/>
                  </a:lnTo>
                  <a:lnTo>
                    <a:pt x="6" y="46"/>
                  </a:lnTo>
                  <a:lnTo>
                    <a:pt x="9" y="52"/>
                  </a:lnTo>
                  <a:lnTo>
                    <a:pt x="15" y="54"/>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2168" name="Freeform 72"/>
            <p:cNvSpPr>
              <a:spLocks/>
            </p:cNvSpPr>
            <p:nvPr/>
          </p:nvSpPr>
          <p:spPr bwMode="auto">
            <a:xfrm>
              <a:off x="2346" y="2054"/>
              <a:ext cx="31" cy="28"/>
            </a:xfrm>
            <a:custGeom>
              <a:avLst/>
              <a:gdLst/>
              <a:ahLst/>
              <a:cxnLst>
                <a:cxn ang="0">
                  <a:pos x="21" y="57"/>
                </a:cxn>
                <a:cxn ang="0">
                  <a:pos x="27" y="57"/>
                </a:cxn>
                <a:cxn ang="0">
                  <a:pos x="33" y="57"/>
                </a:cxn>
                <a:cxn ang="0">
                  <a:pos x="38" y="55"/>
                </a:cxn>
                <a:cxn ang="0">
                  <a:pos x="44" y="55"/>
                </a:cxn>
                <a:cxn ang="0">
                  <a:pos x="54" y="48"/>
                </a:cxn>
                <a:cxn ang="0">
                  <a:pos x="59" y="38"/>
                </a:cxn>
                <a:cxn ang="0">
                  <a:pos x="59" y="32"/>
                </a:cxn>
                <a:cxn ang="0">
                  <a:pos x="61" y="27"/>
                </a:cxn>
                <a:cxn ang="0">
                  <a:pos x="59" y="21"/>
                </a:cxn>
                <a:cxn ang="0">
                  <a:pos x="57" y="17"/>
                </a:cxn>
                <a:cxn ang="0">
                  <a:pos x="54" y="11"/>
                </a:cxn>
                <a:cxn ang="0">
                  <a:pos x="50" y="10"/>
                </a:cxn>
                <a:cxn ang="0">
                  <a:pos x="46" y="4"/>
                </a:cxn>
                <a:cxn ang="0">
                  <a:pos x="40" y="4"/>
                </a:cxn>
                <a:cxn ang="0">
                  <a:pos x="35" y="0"/>
                </a:cxn>
                <a:cxn ang="0">
                  <a:pos x="29" y="0"/>
                </a:cxn>
                <a:cxn ang="0">
                  <a:pos x="23" y="0"/>
                </a:cxn>
                <a:cxn ang="0">
                  <a:pos x="19" y="4"/>
                </a:cxn>
                <a:cxn ang="0">
                  <a:pos x="10" y="10"/>
                </a:cxn>
                <a:cxn ang="0">
                  <a:pos x="2" y="21"/>
                </a:cxn>
                <a:cxn ang="0">
                  <a:pos x="0" y="25"/>
                </a:cxn>
                <a:cxn ang="0">
                  <a:pos x="0" y="32"/>
                </a:cxn>
                <a:cxn ang="0">
                  <a:pos x="0" y="36"/>
                </a:cxn>
                <a:cxn ang="0">
                  <a:pos x="4" y="44"/>
                </a:cxn>
                <a:cxn ang="0">
                  <a:pos x="12" y="51"/>
                </a:cxn>
                <a:cxn ang="0">
                  <a:pos x="21" y="57"/>
                </a:cxn>
                <a:cxn ang="0">
                  <a:pos x="21" y="57"/>
                </a:cxn>
              </a:cxnLst>
              <a:rect l="0" t="0" r="r" b="b"/>
              <a:pathLst>
                <a:path w="61" h="57">
                  <a:moveTo>
                    <a:pt x="21" y="57"/>
                  </a:moveTo>
                  <a:lnTo>
                    <a:pt x="27" y="57"/>
                  </a:lnTo>
                  <a:lnTo>
                    <a:pt x="33" y="57"/>
                  </a:lnTo>
                  <a:lnTo>
                    <a:pt x="38" y="55"/>
                  </a:lnTo>
                  <a:lnTo>
                    <a:pt x="44" y="55"/>
                  </a:lnTo>
                  <a:lnTo>
                    <a:pt x="54" y="48"/>
                  </a:lnTo>
                  <a:lnTo>
                    <a:pt x="59" y="38"/>
                  </a:lnTo>
                  <a:lnTo>
                    <a:pt x="59" y="32"/>
                  </a:lnTo>
                  <a:lnTo>
                    <a:pt x="61" y="27"/>
                  </a:lnTo>
                  <a:lnTo>
                    <a:pt x="59" y="21"/>
                  </a:lnTo>
                  <a:lnTo>
                    <a:pt x="57" y="17"/>
                  </a:lnTo>
                  <a:lnTo>
                    <a:pt x="54" y="11"/>
                  </a:lnTo>
                  <a:lnTo>
                    <a:pt x="50" y="10"/>
                  </a:lnTo>
                  <a:lnTo>
                    <a:pt x="46" y="4"/>
                  </a:lnTo>
                  <a:lnTo>
                    <a:pt x="40" y="4"/>
                  </a:lnTo>
                  <a:lnTo>
                    <a:pt x="35" y="0"/>
                  </a:lnTo>
                  <a:lnTo>
                    <a:pt x="29" y="0"/>
                  </a:lnTo>
                  <a:lnTo>
                    <a:pt x="23" y="0"/>
                  </a:lnTo>
                  <a:lnTo>
                    <a:pt x="19" y="4"/>
                  </a:lnTo>
                  <a:lnTo>
                    <a:pt x="10" y="10"/>
                  </a:lnTo>
                  <a:lnTo>
                    <a:pt x="2" y="21"/>
                  </a:lnTo>
                  <a:lnTo>
                    <a:pt x="0" y="25"/>
                  </a:lnTo>
                  <a:lnTo>
                    <a:pt x="0" y="32"/>
                  </a:lnTo>
                  <a:lnTo>
                    <a:pt x="0" y="36"/>
                  </a:lnTo>
                  <a:lnTo>
                    <a:pt x="4" y="44"/>
                  </a:lnTo>
                  <a:lnTo>
                    <a:pt x="12" y="51"/>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2169" name="Freeform 73"/>
            <p:cNvSpPr>
              <a:spLocks/>
            </p:cNvSpPr>
            <p:nvPr/>
          </p:nvSpPr>
          <p:spPr bwMode="auto">
            <a:xfrm>
              <a:off x="2402" y="2017"/>
              <a:ext cx="30" cy="29"/>
            </a:xfrm>
            <a:custGeom>
              <a:avLst/>
              <a:gdLst/>
              <a:ahLst/>
              <a:cxnLst>
                <a:cxn ang="0">
                  <a:pos x="21" y="57"/>
                </a:cxn>
                <a:cxn ang="0">
                  <a:pos x="25" y="57"/>
                </a:cxn>
                <a:cxn ang="0">
                  <a:pos x="31" y="57"/>
                </a:cxn>
                <a:cxn ang="0">
                  <a:pos x="37" y="55"/>
                </a:cxn>
                <a:cxn ang="0">
                  <a:pos x="42" y="55"/>
                </a:cxn>
                <a:cxn ang="0">
                  <a:pos x="46" y="49"/>
                </a:cxn>
                <a:cxn ang="0">
                  <a:pos x="52" y="47"/>
                </a:cxn>
                <a:cxn ang="0">
                  <a:pos x="56" y="44"/>
                </a:cxn>
                <a:cxn ang="0">
                  <a:pos x="59" y="38"/>
                </a:cxn>
                <a:cxn ang="0">
                  <a:pos x="59" y="32"/>
                </a:cxn>
                <a:cxn ang="0">
                  <a:pos x="59" y="26"/>
                </a:cxn>
                <a:cxn ang="0">
                  <a:pos x="58" y="21"/>
                </a:cxn>
                <a:cxn ang="0">
                  <a:pos x="56" y="15"/>
                </a:cxn>
                <a:cxn ang="0">
                  <a:pos x="50" y="7"/>
                </a:cxn>
                <a:cxn ang="0">
                  <a:pos x="40" y="2"/>
                </a:cxn>
                <a:cxn ang="0">
                  <a:pos x="33" y="0"/>
                </a:cxn>
                <a:cxn ang="0">
                  <a:pos x="27" y="0"/>
                </a:cxn>
                <a:cxn ang="0">
                  <a:pos x="21" y="0"/>
                </a:cxn>
                <a:cxn ang="0">
                  <a:pos x="16" y="4"/>
                </a:cxn>
                <a:cxn ang="0">
                  <a:pos x="10" y="6"/>
                </a:cxn>
                <a:cxn ang="0">
                  <a:pos x="6" y="9"/>
                </a:cxn>
                <a:cxn ang="0">
                  <a:pos x="2" y="15"/>
                </a:cxn>
                <a:cxn ang="0">
                  <a:pos x="2" y="21"/>
                </a:cxn>
                <a:cxn ang="0">
                  <a:pos x="0" y="30"/>
                </a:cxn>
                <a:cxn ang="0">
                  <a:pos x="2" y="42"/>
                </a:cxn>
                <a:cxn ang="0">
                  <a:pos x="4" y="45"/>
                </a:cxn>
                <a:cxn ang="0">
                  <a:pos x="10" y="49"/>
                </a:cxn>
                <a:cxn ang="0">
                  <a:pos x="14" y="53"/>
                </a:cxn>
                <a:cxn ang="0">
                  <a:pos x="21" y="57"/>
                </a:cxn>
                <a:cxn ang="0">
                  <a:pos x="21" y="57"/>
                </a:cxn>
              </a:cxnLst>
              <a:rect l="0" t="0" r="r" b="b"/>
              <a:pathLst>
                <a:path w="59" h="57">
                  <a:moveTo>
                    <a:pt x="21" y="57"/>
                  </a:moveTo>
                  <a:lnTo>
                    <a:pt x="25" y="57"/>
                  </a:lnTo>
                  <a:lnTo>
                    <a:pt x="31" y="57"/>
                  </a:lnTo>
                  <a:lnTo>
                    <a:pt x="37" y="55"/>
                  </a:lnTo>
                  <a:lnTo>
                    <a:pt x="42" y="55"/>
                  </a:lnTo>
                  <a:lnTo>
                    <a:pt x="46" y="49"/>
                  </a:lnTo>
                  <a:lnTo>
                    <a:pt x="52" y="47"/>
                  </a:lnTo>
                  <a:lnTo>
                    <a:pt x="56" y="44"/>
                  </a:lnTo>
                  <a:lnTo>
                    <a:pt x="59" y="38"/>
                  </a:lnTo>
                  <a:lnTo>
                    <a:pt x="59" y="32"/>
                  </a:lnTo>
                  <a:lnTo>
                    <a:pt x="59" y="26"/>
                  </a:lnTo>
                  <a:lnTo>
                    <a:pt x="58" y="21"/>
                  </a:lnTo>
                  <a:lnTo>
                    <a:pt x="56" y="15"/>
                  </a:lnTo>
                  <a:lnTo>
                    <a:pt x="50" y="7"/>
                  </a:lnTo>
                  <a:lnTo>
                    <a:pt x="40" y="2"/>
                  </a:lnTo>
                  <a:lnTo>
                    <a:pt x="33" y="0"/>
                  </a:lnTo>
                  <a:lnTo>
                    <a:pt x="27" y="0"/>
                  </a:lnTo>
                  <a:lnTo>
                    <a:pt x="21" y="0"/>
                  </a:lnTo>
                  <a:lnTo>
                    <a:pt x="16" y="4"/>
                  </a:lnTo>
                  <a:lnTo>
                    <a:pt x="10" y="6"/>
                  </a:lnTo>
                  <a:lnTo>
                    <a:pt x="6" y="9"/>
                  </a:lnTo>
                  <a:lnTo>
                    <a:pt x="2" y="15"/>
                  </a:lnTo>
                  <a:lnTo>
                    <a:pt x="2" y="21"/>
                  </a:lnTo>
                  <a:lnTo>
                    <a:pt x="0" y="30"/>
                  </a:lnTo>
                  <a:lnTo>
                    <a:pt x="2" y="42"/>
                  </a:lnTo>
                  <a:lnTo>
                    <a:pt x="4" y="45"/>
                  </a:lnTo>
                  <a:lnTo>
                    <a:pt x="10" y="49"/>
                  </a:lnTo>
                  <a:lnTo>
                    <a:pt x="14" y="53"/>
                  </a:lnTo>
                  <a:lnTo>
                    <a:pt x="21" y="57"/>
                  </a:lnTo>
                  <a:lnTo>
                    <a:pt x="21"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2170" name="Freeform 74"/>
            <p:cNvSpPr>
              <a:spLocks/>
            </p:cNvSpPr>
            <p:nvPr/>
          </p:nvSpPr>
          <p:spPr bwMode="auto">
            <a:xfrm>
              <a:off x="2456" y="1980"/>
              <a:ext cx="30" cy="30"/>
            </a:xfrm>
            <a:custGeom>
              <a:avLst/>
              <a:gdLst/>
              <a:ahLst/>
              <a:cxnLst>
                <a:cxn ang="0">
                  <a:pos x="21" y="59"/>
                </a:cxn>
                <a:cxn ang="0">
                  <a:pos x="26" y="59"/>
                </a:cxn>
                <a:cxn ang="0">
                  <a:pos x="32" y="59"/>
                </a:cxn>
                <a:cxn ang="0">
                  <a:pos x="38" y="59"/>
                </a:cxn>
                <a:cxn ang="0">
                  <a:pos x="44" y="57"/>
                </a:cxn>
                <a:cxn ang="0">
                  <a:pos x="51" y="49"/>
                </a:cxn>
                <a:cxn ang="0">
                  <a:pos x="59" y="40"/>
                </a:cxn>
                <a:cxn ang="0">
                  <a:pos x="59" y="34"/>
                </a:cxn>
                <a:cxn ang="0">
                  <a:pos x="59" y="28"/>
                </a:cxn>
                <a:cxn ang="0">
                  <a:pos x="59" y="22"/>
                </a:cxn>
                <a:cxn ang="0">
                  <a:pos x="57" y="19"/>
                </a:cxn>
                <a:cxn ang="0">
                  <a:pos x="51" y="13"/>
                </a:cxn>
                <a:cxn ang="0">
                  <a:pos x="49" y="9"/>
                </a:cxn>
                <a:cxn ang="0">
                  <a:pos x="45" y="5"/>
                </a:cxn>
                <a:cxn ang="0">
                  <a:pos x="40" y="3"/>
                </a:cxn>
                <a:cxn ang="0">
                  <a:pos x="28" y="0"/>
                </a:cxn>
                <a:cxn ang="0">
                  <a:pos x="17" y="3"/>
                </a:cxn>
                <a:cxn ang="0">
                  <a:pos x="7" y="11"/>
                </a:cxn>
                <a:cxn ang="0">
                  <a:pos x="2" y="22"/>
                </a:cxn>
                <a:cxn ang="0">
                  <a:pos x="0" y="26"/>
                </a:cxn>
                <a:cxn ang="0">
                  <a:pos x="0" y="34"/>
                </a:cxn>
                <a:cxn ang="0">
                  <a:pos x="0" y="38"/>
                </a:cxn>
                <a:cxn ang="0">
                  <a:pos x="4" y="45"/>
                </a:cxn>
                <a:cxn ang="0">
                  <a:pos x="9" y="53"/>
                </a:cxn>
                <a:cxn ang="0">
                  <a:pos x="21" y="59"/>
                </a:cxn>
                <a:cxn ang="0">
                  <a:pos x="21" y="59"/>
                </a:cxn>
              </a:cxnLst>
              <a:rect l="0" t="0" r="r" b="b"/>
              <a:pathLst>
                <a:path w="59" h="59">
                  <a:moveTo>
                    <a:pt x="21" y="59"/>
                  </a:moveTo>
                  <a:lnTo>
                    <a:pt x="26" y="59"/>
                  </a:lnTo>
                  <a:lnTo>
                    <a:pt x="32" y="59"/>
                  </a:lnTo>
                  <a:lnTo>
                    <a:pt x="38" y="59"/>
                  </a:lnTo>
                  <a:lnTo>
                    <a:pt x="44" y="57"/>
                  </a:lnTo>
                  <a:lnTo>
                    <a:pt x="51" y="49"/>
                  </a:lnTo>
                  <a:lnTo>
                    <a:pt x="59" y="40"/>
                  </a:lnTo>
                  <a:lnTo>
                    <a:pt x="59" y="34"/>
                  </a:lnTo>
                  <a:lnTo>
                    <a:pt x="59" y="28"/>
                  </a:lnTo>
                  <a:lnTo>
                    <a:pt x="59" y="22"/>
                  </a:lnTo>
                  <a:lnTo>
                    <a:pt x="57" y="19"/>
                  </a:lnTo>
                  <a:lnTo>
                    <a:pt x="51" y="13"/>
                  </a:lnTo>
                  <a:lnTo>
                    <a:pt x="49" y="9"/>
                  </a:lnTo>
                  <a:lnTo>
                    <a:pt x="45" y="5"/>
                  </a:lnTo>
                  <a:lnTo>
                    <a:pt x="40" y="3"/>
                  </a:lnTo>
                  <a:lnTo>
                    <a:pt x="28" y="0"/>
                  </a:lnTo>
                  <a:lnTo>
                    <a:pt x="17" y="3"/>
                  </a:lnTo>
                  <a:lnTo>
                    <a:pt x="7" y="11"/>
                  </a:lnTo>
                  <a:lnTo>
                    <a:pt x="2" y="22"/>
                  </a:lnTo>
                  <a:lnTo>
                    <a:pt x="0" y="26"/>
                  </a:lnTo>
                  <a:lnTo>
                    <a:pt x="0" y="34"/>
                  </a:lnTo>
                  <a:lnTo>
                    <a:pt x="0" y="38"/>
                  </a:lnTo>
                  <a:lnTo>
                    <a:pt x="4" y="45"/>
                  </a:lnTo>
                  <a:lnTo>
                    <a:pt x="9" y="53"/>
                  </a:lnTo>
                  <a:lnTo>
                    <a:pt x="21" y="59"/>
                  </a:lnTo>
                  <a:lnTo>
                    <a:pt x="21" y="59"/>
                  </a:lnTo>
                  <a:close/>
                </a:path>
              </a:pathLst>
            </a:custGeom>
            <a:solidFill>
              <a:srgbClr val="000000"/>
            </a:solidFill>
            <a:ln w="9525">
              <a:noFill/>
              <a:round/>
              <a:headEnd/>
              <a:tailEnd/>
            </a:ln>
          </p:spPr>
          <p:txBody>
            <a:bodyPr>
              <a:prstTxWarp prst="textNoShape">
                <a:avLst/>
              </a:prstTxWarp>
            </a:bodyPr>
            <a:lstStyle/>
            <a:p>
              <a:endParaRPr lang="es-MX"/>
            </a:p>
          </p:txBody>
        </p:sp>
        <p:sp>
          <p:nvSpPr>
            <p:cNvPr id="132171" name="Freeform 75"/>
            <p:cNvSpPr>
              <a:spLocks/>
            </p:cNvSpPr>
            <p:nvPr/>
          </p:nvSpPr>
          <p:spPr bwMode="auto">
            <a:xfrm>
              <a:off x="2512" y="1945"/>
              <a:ext cx="30" cy="29"/>
            </a:xfrm>
            <a:custGeom>
              <a:avLst/>
              <a:gdLst/>
              <a:ahLst/>
              <a:cxnLst>
                <a:cxn ang="0">
                  <a:pos x="23" y="57"/>
                </a:cxn>
                <a:cxn ang="0">
                  <a:pos x="29" y="57"/>
                </a:cxn>
                <a:cxn ang="0">
                  <a:pos x="32" y="57"/>
                </a:cxn>
                <a:cxn ang="0">
                  <a:pos x="38" y="55"/>
                </a:cxn>
                <a:cxn ang="0">
                  <a:pos x="44" y="55"/>
                </a:cxn>
                <a:cxn ang="0">
                  <a:pos x="50" y="52"/>
                </a:cxn>
                <a:cxn ang="0">
                  <a:pos x="53" y="48"/>
                </a:cxn>
                <a:cxn ang="0">
                  <a:pos x="57" y="44"/>
                </a:cxn>
                <a:cxn ang="0">
                  <a:pos x="61" y="38"/>
                </a:cxn>
                <a:cxn ang="0">
                  <a:pos x="61" y="33"/>
                </a:cxn>
                <a:cxn ang="0">
                  <a:pos x="61" y="27"/>
                </a:cxn>
                <a:cxn ang="0">
                  <a:pos x="57" y="19"/>
                </a:cxn>
                <a:cxn ang="0">
                  <a:pos x="57" y="16"/>
                </a:cxn>
                <a:cxn ang="0">
                  <a:pos x="50" y="8"/>
                </a:cxn>
                <a:cxn ang="0">
                  <a:pos x="42" y="2"/>
                </a:cxn>
                <a:cxn ang="0">
                  <a:pos x="34" y="0"/>
                </a:cxn>
                <a:cxn ang="0">
                  <a:pos x="29" y="0"/>
                </a:cxn>
                <a:cxn ang="0">
                  <a:pos x="23" y="0"/>
                </a:cxn>
                <a:cxn ang="0">
                  <a:pos x="17" y="4"/>
                </a:cxn>
                <a:cxn ang="0">
                  <a:pos x="12" y="6"/>
                </a:cxn>
                <a:cxn ang="0">
                  <a:pos x="8" y="10"/>
                </a:cxn>
                <a:cxn ang="0">
                  <a:pos x="4" y="16"/>
                </a:cxn>
                <a:cxn ang="0">
                  <a:pos x="2" y="21"/>
                </a:cxn>
                <a:cxn ang="0">
                  <a:pos x="0" y="33"/>
                </a:cxn>
                <a:cxn ang="0">
                  <a:pos x="4" y="42"/>
                </a:cxn>
                <a:cxn ang="0">
                  <a:pos x="6" y="46"/>
                </a:cxn>
                <a:cxn ang="0">
                  <a:pos x="12" y="52"/>
                </a:cxn>
                <a:cxn ang="0">
                  <a:pos x="15" y="54"/>
                </a:cxn>
                <a:cxn ang="0">
                  <a:pos x="23" y="57"/>
                </a:cxn>
                <a:cxn ang="0">
                  <a:pos x="23" y="57"/>
                </a:cxn>
              </a:cxnLst>
              <a:rect l="0" t="0" r="r" b="b"/>
              <a:pathLst>
                <a:path w="61" h="57">
                  <a:moveTo>
                    <a:pt x="23" y="57"/>
                  </a:moveTo>
                  <a:lnTo>
                    <a:pt x="29" y="57"/>
                  </a:lnTo>
                  <a:lnTo>
                    <a:pt x="32" y="57"/>
                  </a:lnTo>
                  <a:lnTo>
                    <a:pt x="38" y="55"/>
                  </a:lnTo>
                  <a:lnTo>
                    <a:pt x="44" y="55"/>
                  </a:lnTo>
                  <a:lnTo>
                    <a:pt x="50" y="52"/>
                  </a:lnTo>
                  <a:lnTo>
                    <a:pt x="53" y="48"/>
                  </a:lnTo>
                  <a:lnTo>
                    <a:pt x="57" y="44"/>
                  </a:lnTo>
                  <a:lnTo>
                    <a:pt x="61" y="38"/>
                  </a:lnTo>
                  <a:lnTo>
                    <a:pt x="61" y="33"/>
                  </a:lnTo>
                  <a:lnTo>
                    <a:pt x="61" y="27"/>
                  </a:lnTo>
                  <a:lnTo>
                    <a:pt x="57" y="19"/>
                  </a:lnTo>
                  <a:lnTo>
                    <a:pt x="57" y="16"/>
                  </a:lnTo>
                  <a:lnTo>
                    <a:pt x="50" y="8"/>
                  </a:lnTo>
                  <a:lnTo>
                    <a:pt x="42" y="2"/>
                  </a:lnTo>
                  <a:lnTo>
                    <a:pt x="34" y="0"/>
                  </a:lnTo>
                  <a:lnTo>
                    <a:pt x="29" y="0"/>
                  </a:lnTo>
                  <a:lnTo>
                    <a:pt x="23" y="0"/>
                  </a:lnTo>
                  <a:lnTo>
                    <a:pt x="17" y="4"/>
                  </a:lnTo>
                  <a:lnTo>
                    <a:pt x="12" y="6"/>
                  </a:lnTo>
                  <a:lnTo>
                    <a:pt x="8" y="10"/>
                  </a:lnTo>
                  <a:lnTo>
                    <a:pt x="4" y="16"/>
                  </a:lnTo>
                  <a:lnTo>
                    <a:pt x="2" y="21"/>
                  </a:lnTo>
                  <a:lnTo>
                    <a:pt x="0" y="33"/>
                  </a:lnTo>
                  <a:lnTo>
                    <a:pt x="4" y="42"/>
                  </a:lnTo>
                  <a:lnTo>
                    <a:pt x="6" y="46"/>
                  </a:lnTo>
                  <a:lnTo>
                    <a:pt x="12" y="52"/>
                  </a:lnTo>
                  <a:lnTo>
                    <a:pt x="15" y="54"/>
                  </a:lnTo>
                  <a:lnTo>
                    <a:pt x="23" y="57"/>
                  </a:lnTo>
                  <a:lnTo>
                    <a:pt x="23" y="57"/>
                  </a:lnTo>
                  <a:close/>
                </a:path>
              </a:pathLst>
            </a:custGeom>
            <a:solidFill>
              <a:srgbClr val="000000"/>
            </a:solidFill>
            <a:ln w="9525">
              <a:noFill/>
              <a:round/>
              <a:headEnd/>
              <a:tailEnd/>
            </a:ln>
          </p:spPr>
          <p:txBody>
            <a:bodyPr>
              <a:prstTxWarp prst="textNoShape">
                <a:avLst/>
              </a:prstTxWarp>
            </a:bodyPr>
            <a:lstStyle/>
            <a:p>
              <a:endParaRPr lang="es-MX"/>
            </a:p>
          </p:txBody>
        </p:sp>
        <p:sp>
          <p:nvSpPr>
            <p:cNvPr id="132172" name="Freeform 76"/>
            <p:cNvSpPr>
              <a:spLocks/>
            </p:cNvSpPr>
            <p:nvPr/>
          </p:nvSpPr>
          <p:spPr bwMode="auto">
            <a:xfrm>
              <a:off x="2566" y="1908"/>
              <a:ext cx="30" cy="30"/>
            </a:xfrm>
            <a:custGeom>
              <a:avLst/>
              <a:gdLst/>
              <a:ahLst/>
              <a:cxnLst>
                <a:cxn ang="0">
                  <a:pos x="22" y="59"/>
                </a:cxn>
                <a:cxn ang="0">
                  <a:pos x="28" y="59"/>
                </a:cxn>
                <a:cxn ang="0">
                  <a:pos x="34" y="59"/>
                </a:cxn>
                <a:cxn ang="0">
                  <a:pos x="38" y="59"/>
                </a:cxn>
                <a:cxn ang="0">
                  <a:pos x="45" y="57"/>
                </a:cxn>
                <a:cxn ang="0">
                  <a:pos x="55" y="50"/>
                </a:cxn>
                <a:cxn ang="0">
                  <a:pos x="60" y="40"/>
                </a:cxn>
                <a:cxn ang="0">
                  <a:pos x="60" y="34"/>
                </a:cxn>
                <a:cxn ang="0">
                  <a:pos x="60" y="29"/>
                </a:cxn>
                <a:cxn ang="0">
                  <a:pos x="58" y="21"/>
                </a:cxn>
                <a:cxn ang="0">
                  <a:pos x="58" y="17"/>
                </a:cxn>
                <a:cxn ang="0">
                  <a:pos x="51" y="8"/>
                </a:cxn>
                <a:cxn ang="0">
                  <a:pos x="41" y="4"/>
                </a:cxn>
                <a:cxn ang="0">
                  <a:pos x="36" y="0"/>
                </a:cxn>
                <a:cxn ang="0">
                  <a:pos x="30" y="0"/>
                </a:cxn>
                <a:cxn ang="0">
                  <a:pos x="24" y="0"/>
                </a:cxn>
                <a:cxn ang="0">
                  <a:pos x="19" y="4"/>
                </a:cxn>
                <a:cxn ang="0">
                  <a:pos x="9" y="12"/>
                </a:cxn>
                <a:cxn ang="0">
                  <a:pos x="3" y="21"/>
                </a:cxn>
                <a:cxn ang="0">
                  <a:pos x="0" y="27"/>
                </a:cxn>
                <a:cxn ang="0">
                  <a:pos x="1" y="34"/>
                </a:cxn>
                <a:cxn ang="0">
                  <a:pos x="1" y="38"/>
                </a:cxn>
                <a:cxn ang="0">
                  <a:pos x="5" y="46"/>
                </a:cxn>
                <a:cxn ang="0">
                  <a:pos x="13" y="53"/>
                </a:cxn>
                <a:cxn ang="0">
                  <a:pos x="22" y="59"/>
                </a:cxn>
                <a:cxn ang="0">
                  <a:pos x="22" y="59"/>
                </a:cxn>
              </a:cxnLst>
              <a:rect l="0" t="0" r="r" b="b"/>
              <a:pathLst>
                <a:path w="60" h="59">
                  <a:moveTo>
                    <a:pt x="22" y="59"/>
                  </a:moveTo>
                  <a:lnTo>
                    <a:pt x="28" y="59"/>
                  </a:lnTo>
                  <a:lnTo>
                    <a:pt x="34" y="59"/>
                  </a:lnTo>
                  <a:lnTo>
                    <a:pt x="38" y="59"/>
                  </a:lnTo>
                  <a:lnTo>
                    <a:pt x="45" y="57"/>
                  </a:lnTo>
                  <a:lnTo>
                    <a:pt x="55" y="50"/>
                  </a:lnTo>
                  <a:lnTo>
                    <a:pt x="60" y="40"/>
                  </a:lnTo>
                  <a:lnTo>
                    <a:pt x="60" y="34"/>
                  </a:lnTo>
                  <a:lnTo>
                    <a:pt x="60" y="29"/>
                  </a:lnTo>
                  <a:lnTo>
                    <a:pt x="58" y="21"/>
                  </a:lnTo>
                  <a:lnTo>
                    <a:pt x="58" y="17"/>
                  </a:lnTo>
                  <a:lnTo>
                    <a:pt x="51" y="8"/>
                  </a:lnTo>
                  <a:lnTo>
                    <a:pt x="41" y="4"/>
                  </a:lnTo>
                  <a:lnTo>
                    <a:pt x="36" y="0"/>
                  </a:lnTo>
                  <a:lnTo>
                    <a:pt x="30" y="0"/>
                  </a:lnTo>
                  <a:lnTo>
                    <a:pt x="24" y="0"/>
                  </a:lnTo>
                  <a:lnTo>
                    <a:pt x="19" y="4"/>
                  </a:lnTo>
                  <a:lnTo>
                    <a:pt x="9" y="12"/>
                  </a:lnTo>
                  <a:lnTo>
                    <a:pt x="3" y="21"/>
                  </a:lnTo>
                  <a:lnTo>
                    <a:pt x="0" y="27"/>
                  </a:lnTo>
                  <a:lnTo>
                    <a:pt x="1" y="34"/>
                  </a:lnTo>
                  <a:lnTo>
                    <a:pt x="1" y="38"/>
                  </a:lnTo>
                  <a:lnTo>
                    <a:pt x="5" y="46"/>
                  </a:lnTo>
                  <a:lnTo>
                    <a:pt x="13" y="53"/>
                  </a:lnTo>
                  <a:lnTo>
                    <a:pt x="22" y="59"/>
                  </a:lnTo>
                  <a:lnTo>
                    <a:pt x="22" y="59"/>
                  </a:lnTo>
                  <a:close/>
                </a:path>
              </a:pathLst>
            </a:custGeom>
            <a:solidFill>
              <a:srgbClr val="000000"/>
            </a:solidFill>
            <a:ln w="9525">
              <a:noFill/>
              <a:round/>
              <a:headEnd/>
              <a:tailEnd/>
            </a:ln>
          </p:spPr>
          <p:txBody>
            <a:bodyPr>
              <a:prstTxWarp prst="textNoShape">
                <a:avLst/>
              </a:prstTxWarp>
            </a:bodyPr>
            <a:lstStyle/>
            <a:p>
              <a:endParaRPr lang="es-MX"/>
            </a:p>
          </p:txBody>
        </p:sp>
      </p:grpSp>
      <p:sp>
        <p:nvSpPr>
          <p:cNvPr id="132173" name="Rectangle 77"/>
          <p:cNvSpPr>
            <a:spLocks noGrp="1" noChangeArrowheads="1"/>
          </p:cNvSpPr>
          <p:nvPr>
            <p:ph type="title"/>
          </p:nvPr>
        </p:nvSpPr>
        <p:spPr>
          <a:xfrm>
            <a:off x="655638" y="171450"/>
            <a:ext cx="8031162" cy="1143000"/>
          </a:xfrm>
        </p:spPr>
        <p:txBody>
          <a:bodyPr/>
          <a:lstStyle/>
          <a:p>
            <a:r>
              <a:rPr lang="es-ES_tradnl"/>
              <a:t>Cómo Motivar el Deseo</a:t>
            </a:r>
            <a:endParaRPr lang="es-ES"/>
          </a:p>
        </p:txBody>
      </p:sp>
      <p:sp>
        <p:nvSpPr>
          <p:cNvPr id="132174" name="Rectangle 78"/>
          <p:cNvSpPr>
            <a:spLocks noGrp="1" noChangeArrowheads="1"/>
          </p:cNvSpPr>
          <p:nvPr>
            <p:ph type="body" idx="1"/>
          </p:nvPr>
        </p:nvSpPr>
        <p:spPr>
          <a:xfrm>
            <a:off x="425669" y="1129980"/>
            <a:ext cx="6306207" cy="3914775"/>
          </a:xfrm>
          <a:effectLst>
            <a:outerShdw blurRad="63500" dist="17961" dir="2700000" algn="ctr" rotWithShape="0">
              <a:schemeClr val="bg1">
                <a:alpha val="74998"/>
              </a:schemeClr>
            </a:outerShdw>
          </a:effectLst>
        </p:spPr>
        <p:txBody>
          <a:bodyPr/>
          <a:lstStyle/>
          <a:p>
            <a:pPr algn="just"/>
            <a:r>
              <a:rPr lang="es-ES_tradnl" sz="2800" dirty="0"/>
              <a:t>Mostrando las consecuencias negativas</a:t>
            </a:r>
          </a:p>
          <a:p>
            <a:pPr lvl="1" algn="just"/>
            <a:r>
              <a:rPr lang="es-ES_tradnl" sz="2000" dirty="0"/>
              <a:t>El temor a contraer alguna de las enfermedades producidas por el tabaquismo y el alcoholismo puede reforzar el deseo de respetar el templo del Espíritu Santo</a:t>
            </a:r>
          </a:p>
          <a:p>
            <a:pPr lvl="1" algn="just"/>
            <a:r>
              <a:rPr lang="es-ES_tradnl" sz="2000" dirty="0"/>
              <a:t>Ciertas investigaciones revelan que las demandas de cambios de conducta pueden ser eficaces cuando existe una amenaza sobre algo amado. Ej.: muchos cuando les nace un hijo, se sienten responsables por darle formación religiosa y vuelven a la iglesia</a:t>
            </a:r>
            <a:endParaRPr lang="es-ES" sz="2000" dirty="0"/>
          </a:p>
        </p:txBody>
      </p:sp>
      <p:sp>
        <p:nvSpPr>
          <p:cNvPr id="132175" name="Text Box 79"/>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132174">
                                            <p:txEl>
                                              <p:pRg st="0" end="0"/>
                                            </p:txEl>
                                          </p:spTgt>
                                        </p:tgtEl>
                                        <p:attrNameLst>
                                          <p:attrName>style.visibility</p:attrName>
                                        </p:attrNameLst>
                                      </p:cBhvr>
                                      <p:to>
                                        <p:strVal val="visible"/>
                                      </p:to>
                                    </p:set>
                                    <p:anim calcmode="lin" valueType="num">
                                      <p:cBhvr>
                                        <p:cTn id="7" dur="500" fill="hold"/>
                                        <p:tgtEl>
                                          <p:spTgt spid="13217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3217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3217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32174">
                                            <p:txEl>
                                              <p:pRg st="0" end="0"/>
                                            </p:txEl>
                                          </p:spTgt>
                                        </p:tgtEl>
                                        <p:attrNameLst>
                                          <p:attrName>ppt_y</p:attrName>
                                        </p:attrNameLst>
                                      </p:cBhvr>
                                      <p:tavLst>
                                        <p:tav tm="0">
                                          <p:val>
                                            <p:strVal val="#ppt_y"/>
                                          </p:val>
                                        </p:tav>
                                        <p:tav tm="100000">
                                          <p:val>
                                            <p:strVal val="#ppt_y"/>
                                          </p:val>
                                        </p:tav>
                                      </p:tavLst>
                                    </p:anim>
                                  </p:childTnLst>
                                </p:cTn>
                              </p:par>
                              <p:par>
                                <p:cTn id="11" presetID="39" presetClass="entr" presetSubtype="0" accel="100000" fill="hold" grpId="0" nodeType="withEffect">
                                  <p:stCondLst>
                                    <p:cond delay="0"/>
                                  </p:stCondLst>
                                  <p:childTnLst>
                                    <p:set>
                                      <p:cBhvr>
                                        <p:cTn id="12" dur="1" fill="hold">
                                          <p:stCondLst>
                                            <p:cond delay="0"/>
                                          </p:stCondLst>
                                        </p:cTn>
                                        <p:tgtEl>
                                          <p:spTgt spid="132174">
                                            <p:txEl>
                                              <p:pRg st="1" end="1"/>
                                            </p:txEl>
                                          </p:spTgt>
                                        </p:tgtEl>
                                        <p:attrNameLst>
                                          <p:attrName>style.visibility</p:attrName>
                                        </p:attrNameLst>
                                      </p:cBhvr>
                                      <p:to>
                                        <p:strVal val="visible"/>
                                      </p:to>
                                    </p:set>
                                    <p:anim calcmode="lin" valueType="num">
                                      <p:cBhvr>
                                        <p:cTn id="13" dur="500" fill="hold"/>
                                        <p:tgtEl>
                                          <p:spTgt spid="132174">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4" dur="500" fill="hold"/>
                                        <p:tgtEl>
                                          <p:spTgt spid="132174">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5" dur="500" fill="hold"/>
                                        <p:tgtEl>
                                          <p:spTgt spid="132174">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6" dur="500" fill="hold"/>
                                        <p:tgtEl>
                                          <p:spTgt spid="132174">
                                            <p:txEl>
                                              <p:pRg st="1" end="1"/>
                                            </p:txEl>
                                          </p:spTgt>
                                        </p:tgtEl>
                                        <p:attrNameLst>
                                          <p:attrName>ppt_y</p:attrName>
                                        </p:attrNameLst>
                                      </p:cBhvr>
                                      <p:tavLst>
                                        <p:tav tm="0">
                                          <p:val>
                                            <p:strVal val="#ppt_y"/>
                                          </p:val>
                                        </p:tav>
                                        <p:tav tm="100000">
                                          <p:val>
                                            <p:strVal val="#ppt_y"/>
                                          </p:val>
                                        </p:tav>
                                      </p:tavLst>
                                    </p:anim>
                                  </p:childTnLst>
                                </p:cTn>
                              </p:par>
                              <p:par>
                                <p:cTn id="17" presetID="39" presetClass="entr" presetSubtype="0" accel="100000" fill="hold" grpId="0" nodeType="withEffect">
                                  <p:stCondLst>
                                    <p:cond delay="0"/>
                                  </p:stCondLst>
                                  <p:childTnLst>
                                    <p:set>
                                      <p:cBhvr>
                                        <p:cTn id="18" dur="1" fill="hold">
                                          <p:stCondLst>
                                            <p:cond delay="0"/>
                                          </p:stCondLst>
                                        </p:cTn>
                                        <p:tgtEl>
                                          <p:spTgt spid="132174">
                                            <p:txEl>
                                              <p:pRg st="2" end="2"/>
                                            </p:txEl>
                                          </p:spTgt>
                                        </p:tgtEl>
                                        <p:attrNameLst>
                                          <p:attrName>style.visibility</p:attrName>
                                        </p:attrNameLst>
                                      </p:cBhvr>
                                      <p:to>
                                        <p:strVal val="visible"/>
                                      </p:to>
                                    </p:set>
                                    <p:anim calcmode="lin" valueType="num">
                                      <p:cBhvr>
                                        <p:cTn id="19" dur="500" fill="hold"/>
                                        <p:tgtEl>
                                          <p:spTgt spid="132174">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0" dur="500" fill="hold"/>
                                        <p:tgtEl>
                                          <p:spTgt spid="132174">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1" dur="500" fill="hold"/>
                                        <p:tgtEl>
                                          <p:spTgt spid="132174">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22" dur="500" fill="hold"/>
                                        <p:tgtEl>
                                          <p:spTgt spid="132174">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7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537" name="Group 625"/>
          <p:cNvGrpSpPr>
            <a:grpSpLocks/>
          </p:cNvGrpSpPr>
          <p:nvPr/>
        </p:nvGrpSpPr>
        <p:grpSpPr bwMode="auto">
          <a:xfrm>
            <a:off x="0" y="0"/>
            <a:ext cx="9144000" cy="6858000"/>
            <a:chOff x="0" y="0"/>
            <a:chExt cx="5760" cy="4320"/>
          </a:xfrm>
        </p:grpSpPr>
        <p:pic>
          <p:nvPicPr>
            <p:cNvPr id="39531" name="Picture 619" descr="MC contenido opcion dos"/>
            <p:cNvPicPr>
              <a:picLocks noChangeAspect="1" noChangeArrowheads="1"/>
            </p:cNvPicPr>
            <p:nvPr/>
          </p:nvPicPr>
          <p:blipFill>
            <a:blip r:embed="rId2"/>
            <a:srcRect/>
            <a:stretch>
              <a:fillRect/>
            </a:stretch>
          </p:blipFill>
          <p:spPr bwMode="auto">
            <a:xfrm>
              <a:off x="0" y="0"/>
              <a:ext cx="5760" cy="4320"/>
            </a:xfrm>
            <a:prstGeom prst="rect">
              <a:avLst/>
            </a:prstGeom>
            <a:noFill/>
          </p:spPr>
        </p:pic>
        <p:sp>
          <p:nvSpPr>
            <p:cNvPr id="39534" name="Rectangle 622"/>
            <p:cNvSpPr>
              <a:spLocks noChangeArrowheads="1"/>
            </p:cNvSpPr>
            <p:nvPr/>
          </p:nvSpPr>
          <p:spPr bwMode="auto">
            <a:xfrm>
              <a:off x="4022" y="1565"/>
              <a:ext cx="797" cy="605"/>
            </a:xfrm>
            <a:prstGeom prst="rect">
              <a:avLst/>
            </a:prstGeom>
            <a:solidFill>
              <a:schemeClr val="bg1"/>
            </a:solidFill>
            <a:ln w="9525">
              <a:noFill/>
              <a:miter lim="800000"/>
              <a:headEnd/>
              <a:tailEnd/>
            </a:ln>
            <a:effectLst/>
          </p:spPr>
          <p:txBody>
            <a:bodyPr wrap="none" anchor="ctr">
              <a:prstTxWarp prst="textNoShape">
                <a:avLst/>
              </a:prstTxWarp>
            </a:bodyPr>
            <a:lstStyle/>
            <a:p>
              <a:endParaRPr lang="es-MX"/>
            </a:p>
          </p:txBody>
        </p:sp>
        <p:pic>
          <p:nvPicPr>
            <p:cNvPr id="39536" name="Picture 624" descr="mc logo sin animacion"/>
            <p:cNvPicPr>
              <a:picLocks noChangeAspect="1" noChangeArrowheads="1"/>
            </p:cNvPicPr>
            <p:nvPr/>
          </p:nvPicPr>
          <p:blipFill>
            <a:blip r:embed="rId3"/>
            <a:srcRect/>
            <a:stretch>
              <a:fillRect/>
            </a:stretch>
          </p:blipFill>
          <p:spPr bwMode="auto">
            <a:xfrm>
              <a:off x="4015" y="1445"/>
              <a:ext cx="768" cy="922"/>
            </a:xfrm>
            <a:prstGeom prst="rect">
              <a:avLst/>
            </a:prstGeom>
            <a:noFill/>
          </p:spPr>
        </p:pic>
      </p:grpSp>
      <p:pic>
        <p:nvPicPr>
          <p:cNvPr id="39529" name="Picture 617" descr="a circulo verde letra blanca"/>
          <p:cNvPicPr>
            <a:picLocks noChangeAspect="1" noChangeArrowheads="1"/>
          </p:cNvPicPr>
          <p:nvPr/>
        </p:nvPicPr>
        <p:blipFill>
          <a:blip r:embed="rId4"/>
          <a:srcRect/>
          <a:stretch>
            <a:fillRect/>
          </a:stretch>
        </p:blipFill>
        <p:spPr bwMode="auto">
          <a:xfrm>
            <a:off x="254000" y="2324100"/>
            <a:ext cx="1743075" cy="1743075"/>
          </a:xfrm>
          <a:prstGeom prst="rect">
            <a:avLst/>
          </a:prstGeom>
          <a:noFill/>
        </p:spPr>
      </p:pic>
      <p:sp>
        <p:nvSpPr>
          <p:cNvPr id="39513" name="Text Box 601"/>
          <p:cNvSpPr txBox="1">
            <a:spLocks noChangeArrowheads="1"/>
          </p:cNvSpPr>
          <p:nvPr/>
        </p:nvSpPr>
        <p:spPr bwMode="auto">
          <a:xfrm>
            <a:off x="2039938" y="2635250"/>
            <a:ext cx="3509962" cy="1190625"/>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_tradnl" sz="3600">
                <a:solidFill>
                  <a:srgbClr val="FF3300"/>
                </a:solidFill>
                <a:latin typeface="Futura XBlkCnIt BT" pitchFamily="34" charset="0"/>
              </a:rPr>
              <a:t>Perspectiva</a:t>
            </a:r>
          </a:p>
          <a:p>
            <a:r>
              <a:rPr lang="es-ES_tradnl" sz="3600">
                <a:solidFill>
                  <a:srgbClr val="FF3300"/>
                </a:solidFill>
                <a:latin typeface="Futura XBlkCnIt BT" pitchFamily="34" charset="0"/>
              </a:rPr>
              <a:t>Bíblico - Cristiana</a:t>
            </a:r>
            <a:endParaRPr lang="es-ES" sz="3600">
              <a:solidFill>
                <a:srgbClr val="FF3300"/>
              </a:solidFill>
              <a:latin typeface="Futura XBlkCnIt BT" pitchFamily="34" charset="0"/>
            </a:endParaRPr>
          </a:p>
        </p:txBody>
      </p:sp>
      <p:pic>
        <p:nvPicPr>
          <p:cNvPr id="39528" name="Picture 616" descr="logo tres lineas color sin sombra fondo gris"/>
          <p:cNvPicPr>
            <a:picLocks noChangeAspect="1" noChangeArrowheads="1"/>
          </p:cNvPicPr>
          <p:nvPr/>
        </p:nvPicPr>
        <p:blipFill>
          <a:blip r:embed="rId5"/>
          <a:srcRect/>
          <a:stretch>
            <a:fillRect/>
          </a:stretch>
        </p:blipFill>
        <p:spPr bwMode="auto">
          <a:xfrm>
            <a:off x="190500" y="5032375"/>
            <a:ext cx="1727200" cy="1674813"/>
          </a:xfrm>
          <a:prstGeom prst="rect">
            <a:avLst/>
          </a:prstGeom>
          <a:noFill/>
        </p:spPr>
      </p:pic>
      <p:sp>
        <p:nvSpPr>
          <p:cNvPr id="39530" name="Text Box 618"/>
          <p:cNvSpPr txBox="1">
            <a:spLocks noChangeArrowheads="1"/>
          </p:cNvSpPr>
          <p:nvPr/>
        </p:nvSpPr>
        <p:spPr bwMode="auto">
          <a:xfrm>
            <a:off x="0" y="-49213"/>
            <a:ext cx="29702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a:t>
            </a:r>
            <a:endParaRPr lang="es-ES" sz="1000" b="1">
              <a:solidFill>
                <a:srgbClr val="336600"/>
              </a:solidFill>
              <a:latin typeface="BakerSignet BT" pitchFamily="34" charset="0"/>
            </a:endParaRPr>
          </a:p>
        </p:txBody>
      </p:sp>
      <p:pic>
        <p:nvPicPr>
          <p:cNvPr id="39539" name="Picture 627" descr="logo IASD pie de pagina DIA"/>
          <p:cNvPicPr>
            <a:picLocks noChangeAspect="1" noChangeArrowheads="1"/>
          </p:cNvPicPr>
          <p:nvPr/>
        </p:nvPicPr>
        <p:blipFill>
          <a:blip r:embed="rId6"/>
          <a:srcRect/>
          <a:stretch>
            <a:fillRect/>
          </a:stretch>
        </p:blipFill>
        <p:spPr bwMode="auto">
          <a:xfrm>
            <a:off x="7259638" y="5730875"/>
            <a:ext cx="1695450" cy="919163"/>
          </a:xfrm>
          <a:prstGeom prst="rect">
            <a:avLst/>
          </a:prstGeom>
          <a:noFill/>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39529"/>
                                        </p:tgtEl>
                                        <p:attrNameLst>
                                          <p:attrName>style.visibility</p:attrName>
                                        </p:attrNameLst>
                                      </p:cBhvr>
                                      <p:to>
                                        <p:strVal val="visible"/>
                                      </p:to>
                                    </p:set>
                                    <p:animEffect transition="in" filter="wipe(down)">
                                      <p:cBhvr>
                                        <p:cTn id="7" dur="580">
                                          <p:stCondLst>
                                            <p:cond delay="0"/>
                                          </p:stCondLst>
                                        </p:cTn>
                                        <p:tgtEl>
                                          <p:spTgt spid="39529"/>
                                        </p:tgtEl>
                                      </p:cBhvr>
                                    </p:animEffect>
                                    <p:anim calcmode="lin" valueType="num">
                                      <p:cBhvr>
                                        <p:cTn id="8" dur="1822" tmFilter="0,0; 0.14,0.36; 0.43,0.73; 0.71,0.91; 1.0,1.0">
                                          <p:stCondLst>
                                            <p:cond delay="0"/>
                                          </p:stCondLst>
                                        </p:cTn>
                                        <p:tgtEl>
                                          <p:spTgt spid="3952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952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952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952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9529"/>
                                        </p:tgtEl>
                                        <p:attrNameLst>
                                          <p:attrName>ppt_y</p:attrName>
                                        </p:attrNameLst>
                                      </p:cBhvr>
                                      <p:tavLst>
                                        <p:tav tm="0" fmla="#ppt_y-sin(pi*$)/81">
                                          <p:val>
                                            <p:fltVal val="0"/>
                                          </p:val>
                                        </p:tav>
                                        <p:tav tm="100000">
                                          <p:val>
                                            <p:fltVal val="1"/>
                                          </p:val>
                                        </p:tav>
                                      </p:tavLst>
                                    </p:anim>
                                    <p:animScale>
                                      <p:cBhvr>
                                        <p:cTn id="13" dur="26">
                                          <p:stCondLst>
                                            <p:cond delay="650"/>
                                          </p:stCondLst>
                                        </p:cTn>
                                        <p:tgtEl>
                                          <p:spTgt spid="39529"/>
                                        </p:tgtEl>
                                      </p:cBhvr>
                                      <p:to x="100000" y="60000"/>
                                    </p:animScale>
                                    <p:animScale>
                                      <p:cBhvr>
                                        <p:cTn id="14" dur="166" decel="50000">
                                          <p:stCondLst>
                                            <p:cond delay="676"/>
                                          </p:stCondLst>
                                        </p:cTn>
                                        <p:tgtEl>
                                          <p:spTgt spid="39529"/>
                                        </p:tgtEl>
                                      </p:cBhvr>
                                      <p:to x="100000" y="100000"/>
                                    </p:animScale>
                                    <p:animScale>
                                      <p:cBhvr>
                                        <p:cTn id="15" dur="26">
                                          <p:stCondLst>
                                            <p:cond delay="1312"/>
                                          </p:stCondLst>
                                        </p:cTn>
                                        <p:tgtEl>
                                          <p:spTgt spid="39529"/>
                                        </p:tgtEl>
                                      </p:cBhvr>
                                      <p:to x="100000" y="80000"/>
                                    </p:animScale>
                                    <p:animScale>
                                      <p:cBhvr>
                                        <p:cTn id="16" dur="166" decel="50000">
                                          <p:stCondLst>
                                            <p:cond delay="1338"/>
                                          </p:stCondLst>
                                        </p:cTn>
                                        <p:tgtEl>
                                          <p:spTgt spid="39529"/>
                                        </p:tgtEl>
                                      </p:cBhvr>
                                      <p:to x="100000" y="100000"/>
                                    </p:animScale>
                                    <p:animScale>
                                      <p:cBhvr>
                                        <p:cTn id="17" dur="26">
                                          <p:stCondLst>
                                            <p:cond delay="1642"/>
                                          </p:stCondLst>
                                        </p:cTn>
                                        <p:tgtEl>
                                          <p:spTgt spid="39529"/>
                                        </p:tgtEl>
                                      </p:cBhvr>
                                      <p:to x="100000" y="90000"/>
                                    </p:animScale>
                                    <p:animScale>
                                      <p:cBhvr>
                                        <p:cTn id="18" dur="166" decel="50000">
                                          <p:stCondLst>
                                            <p:cond delay="1668"/>
                                          </p:stCondLst>
                                        </p:cTn>
                                        <p:tgtEl>
                                          <p:spTgt spid="39529"/>
                                        </p:tgtEl>
                                      </p:cBhvr>
                                      <p:to x="100000" y="100000"/>
                                    </p:animScale>
                                    <p:animScale>
                                      <p:cBhvr>
                                        <p:cTn id="19" dur="26">
                                          <p:stCondLst>
                                            <p:cond delay="1808"/>
                                          </p:stCondLst>
                                        </p:cTn>
                                        <p:tgtEl>
                                          <p:spTgt spid="39529"/>
                                        </p:tgtEl>
                                      </p:cBhvr>
                                      <p:to x="100000" y="95000"/>
                                    </p:animScale>
                                    <p:animScale>
                                      <p:cBhvr>
                                        <p:cTn id="20" dur="166" decel="50000">
                                          <p:stCondLst>
                                            <p:cond delay="1834"/>
                                          </p:stCondLst>
                                        </p:cTn>
                                        <p:tgtEl>
                                          <p:spTgt spid="39529"/>
                                        </p:tgtEl>
                                      </p:cBhvr>
                                      <p:to x="100000" y="100000"/>
                                    </p:animScale>
                                  </p:childTnLst>
                                </p:cTn>
                              </p:par>
                            </p:childTnLst>
                          </p:cTn>
                        </p:par>
                        <p:par>
                          <p:cTn id="21" fill="hold">
                            <p:stCondLst>
                              <p:cond delay="2000"/>
                            </p:stCondLst>
                            <p:childTnLst>
                              <p:par>
                                <p:cTn id="22" presetID="39" presetClass="entr" presetSubtype="0" accel="100000" fill="hold" grpId="0" nodeType="afterEffect">
                                  <p:stCondLst>
                                    <p:cond delay="0"/>
                                  </p:stCondLst>
                                  <p:childTnLst>
                                    <p:set>
                                      <p:cBhvr>
                                        <p:cTn id="23" dur="1" fill="hold">
                                          <p:stCondLst>
                                            <p:cond delay="0"/>
                                          </p:stCondLst>
                                        </p:cTn>
                                        <p:tgtEl>
                                          <p:spTgt spid="39513"/>
                                        </p:tgtEl>
                                        <p:attrNameLst>
                                          <p:attrName>style.visibility</p:attrName>
                                        </p:attrNameLst>
                                      </p:cBhvr>
                                      <p:to>
                                        <p:strVal val="visible"/>
                                      </p:to>
                                    </p:set>
                                    <p:anim calcmode="lin" valueType="num">
                                      <p:cBhvr>
                                        <p:cTn id="24" dur="500" fill="hold"/>
                                        <p:tgtEl>
                                          <p:spTgt spid="39513"/>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39513"/>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39513"/>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395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13"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655638" y="261938"/>
            <a:ext cx="8031162" cy="1143000"/>
          </a:xfrm>
        </p:spPr>
        <p:txBody>
          <a:bodyPr/>
          <a:lstStyle/>
          <a:p>
            <a:pPr>
              <a:lnSpc>
                <a:spcPct val="70000"/>
              </a:lnSpc>
            </a:pPr>
            <a:r>
              <a:rPr lang="es-ES_tradnl"/>
              <a:t>Motivadores de la Convicción</a:t>
            </a:r>
            <a:endParaRPr lang="es-ES"/>
          </a:p>
        </p:txBody>
      </p:sp>
      <p:sp>
        <p:nvSpPr>
          <p:cNvPr id="133123" name="Rectangle 3"/>
          <p:cNvSpPr>
            <a:spLocks noGrp="1" noChangeArrowheads="1"/>
          </p:cNvSpPr>
          <p:nvPr>
            <p:ph type="body" idx="1"/>
          </p:nvPr>
        </p:nvSpPr>
        <p:spPr>
          <a:xfrm>
            <a:off x="1014029" y="1345270"/>
            <a:ext cx="7893487" cy="3914775"/>
          </a:xfrm>
        </p:spPr>
        <p:txBody>
          <a:bodyPr/>
          <a:lstStyle/>
          <a:p>
            <a:pPr algn="just">
              <a:buFontTx/>
              <a:buNone/>
            </a:pPr>
            <a:r>
              <a:rPr lang="es-ES_tradnl" sz="2800"/>
              <a:t>El estudio de la Palabra de Dios. Rom. 10: 17</a:t>
            </a:r>
          </a:p>
          <a:p>
            <a:pPr lvl="1" algn="just"/>
            <a:r>
              <a:rPr lang="es-ES_tradnl" sz="2000"/>
              <a:t>Para ello es importante que el interesado esté captando la información bíblica de una forma adecuada</a:t>
            </a:r>
          </a:p>
          <a:p>
            <a:pPr lvl="1" algn="just"/>
            <a:r>
              <a:rPr lang="es-ES_tradnl" sz="2000"/>
              <a:t>Es necesario “chequear” la asimilación de lo estudiado a través de una serie de preguntas</a:t>
            </a:r>
          </a:p>
          <a:p>
            <a:pPr lvl="1" algn="just"/>
            <a:r>
              <a:rPr lang="es-ES_tradnl" sz="2000"/>
              <a:t>Se deberá estudiar mejor los puntos que sea necesario fortalecer</a:t>
            </a:r>
          </a:p>
          <a:p>
            <a:pPr lvl="1" algn="just"/>
            <a:r>
              <a:rPr lang="es-ES_tradnl" sz="2000"/>
              <a:t>También este “chequeo” permite descubrir los problemas que confronta el interesado y las objeciones que tiene en su mente. Así podremos apoyarle con sus dificultades y responder sus objeciones</a:t>
            </a:r>
            <a:endParaRPr lang="es-ES" sz="2000"/>
          </a:p>
        </p:txBody>
      </p:sp>
      <p:sp>
        <p:nvSpPr>
          <p:cNvPr id="133124" name="Text Box 4"/>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childTnLst>
                                    <p:set>
                                      <p:cBhvr>
                                        <p:cTn id="6" dur="1" fill="hold">
                                          <p:stCondLst>
                                            <p:cond delay="0"/>
                                          </p:stCondLst>
                                        </p:cTn>
                                        <p:tgtEl>
                                          <p:spTgt spid="133123">
                                            <p:txEl>
                                              <p:pRg st="0" end="0"/>
                                            </p:txEl>
                                          </p:spTgt>
                                        </p:tgtEl>
                                        <p:attrNameLst>
                                          <p:attrName>style.visibility</p:attrName>
                                        </p:attrNameLst>
                                      </p:cBhvr>
                                      <p:to>
                                        <p:strVal val="visible"/>
                                      </p:to>
                                    </p:set>
                                    <p:anim calcmode="lin" valueType="num">
                                      <p:cBhvr>
                                        <p:cTn id="7" dur="1000" fill="hold"/>
                                        <p:tgtEl>
                                          <p:spTgt spid="133123">
                                            <p:txEl>
                                              <p:pRg st="0" end="0"/>
                                            </p:txEl>
                                          </p:spTgt>
                                        </p:tgtEl>
                                        <p:attrNameLst>
                                          <p:attrName>ppt_w</p:attrName>
                                        </p:attrNameLst>
                                      </p:cBhvr>
                                      <p:tavLst>
                                        <p:tav tm="0">
                                          <p:val>
                                            <p:strVal val="4*#ppt_w"/>
                                          </p:val>
                                        </p:tav>
                                        <p:tav tm="100000">
                                          <p:val>
                                            <p:strVal val="#ppt_w"/>
                                          </p:val>
                                        </p:tav>
                                      </p:tavLst>
                                    </p:anim>
                                    <p:anim calcmode="lin" valueType="num">
                                      <p:cBhvr>
                                        <p:cTn id="8" dur="1000" fill="hold"/>
                                        <p:tgtEl>
                                          <p:spTgt spid="133123">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33123">
                                            <p:txEl>
                                              <p:pRg st="1" end="1"/>
                                            </p:txEl>
                                          </p:spTgt>
                                        </p:tgtEl>
                                        <p:attrNameLst>
                                          <p:attrName>style.visibility</p:attrName>
                                        </p:attrNameLst>
                                      </p:cBhvr>
                                      <p:to>
                                        <p:strVal val="visible"/>
                                      </p:to>
                                    </p:set>
                                    <p:animEffect transition="in" filter="slide(fromBottom)">
                                      <p:cBhvr>
                                        <p:cTn id="13" dur="2000"/>
                                        <p:tgtEl>
                                          <p:spTgt spid="13312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33123">
                                            <p:txEl>
                                              <p:pRg st="2" end="2"/>
                                            </p:txEl>
                                          </p:spTgt>
                                        </p:tgtEl>
                                        <p:attrNameLst>
                                          <p:attrName>style.visibility</p:attrName>
                                        </p:attrNameLst>
                                      </p:cBhvr>
                                      <p:to>
                                        <p:strVal val="visible"/>
                                      </p:to>
                                    </p:set>
                                    <p:animEffect transition="in" filter="slide(fromBottom)">
                                      <p:cBhvr>
                                        <p:cTn id="18" dur="2000"/>
                                        <p:tgtEl>
                                          <p:spTgt spid="13312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33123">
                                            <p:txEl>
                                              <p:pRg st="3" end="3"/>
                                            </p:txEl>
                                          </p:spTgt>
                                        </p:tgtEl>
                                        <p:attrNameLst>
                                          <p:attrName>style.visibility</p:attrName>
                                        </p:attrNameLst>
                                      </p:cBhvr>
                                      <p:to>
                                        <p:strVal val="visible"/>
                                      </p:to>
                                    </p:set>
                                    <p:animEffect transition="in" filter="slide(fromBottom)">
                                      <p:cBhvr>
                                        <p:cTn id="23" dur="2000"/>
                                        <p:tgtEl>
                                          <p:spTgt spid="13312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133123">
                                            <p:txEl>
                                              <p:pRg st="4" end="4"/>
                                            </p:txEl>
                                          </p:spTgt>
                                        </p:tgtEl>
                                        <p:attrNameLst>
                                          <p:attrName>style.visibility</p:attrName>
                                        </p:attrNameLst>
                                      </p:cBhvr>
                                      <p:to>
                                        <p:strVal val="visible"/>
                                      </p:to>
                                    </p:set>
                                    <p:animEffect transition="in" filter="slide(fromBottom)">
                                      <p:cBhvr>
                                        <p:cTn id="28" dur="2000"/>
                                        <p:tgtEl>
                                          <p:spTgt spid="13312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3" grpId="0" uiExpand="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655638" y="261938"/>
            <a:ext cx="8031162" cy="1143000"/>
          </a:xfrm>
        </p:spPr>
        <p:txBody>
          <a:bodyPr/>
          <a:lstStyle/>
          <a:p>
            <a:pPr>
              <a:lnSpc>
                <a:spcPct val="70000"/>
              </a:lnSpc>
            </a:pPr>
            <a:r>
              <a:rPr lang="es-ES_tradnl"/>
              <a:t>Motivadores de la Convicción</a:t>
            </a:r>
            <a:endParaRPr lang="es-ES"/>
          </a:p>
        </p:txBody>
      </p:sp>
      <p:sp>
        <p:nvSpPr>
          <p:cNvPr id="135171" name="Rectangle 3"/>
          <p:cNvSpPr>
            <a:spLocks noGrp="1" noChangeArrowheads="1"/>
          </p:cNvSpPr>
          <p:nvPr>
            <p:ph type="body" idx="1"/>
          </p:nvPr>
        </p:nvSpPr>
        <p:spPr>
          <a:xfrm>
            <a:off x="1187450" y="1408317"/>
            <a:ext cx="7499350" cy="3914775"/>
          </a:xfrm>
        </p:spPr>
        <p:txBody>
          <a:bodyPr/>
          <a:lstStyle/>
          <a:p>
            <a:pPr algn="just">
              <a:buFontTx/>
              <a:buNone/>
            </a:pPr>
            <a:r>
              <a:rPr lang="es-ES_tradnl" sz="4000" dirty="0"/>
              <a:t>El cumplimiento de las profecías bíblicas</a:t>
            </a:r>
          </a:p>
          <a:p>
            <a:pPr lvl="1" algn="just"/>
            <a:r>
              <a:rPr lang="es-ES_tradnl" sz="3200" dirty="0"/>
              <a:t>Este punto es muy importante sobre todo para las personas que tienen una mente predominantemente racional</a:t>
            </a:r>
          </a:p>
          <a:p>
            <a:pPr lvl="1" algn="just"/>
            <a:r>
              <a:rPr lang="es-ES" sz="3200" b="1" i="1" dirty="0">
                <a:latin typeface="Times New Roman" charset="0"/>
              </a:rPr>
              <a:t>“Ahora os lo he dicho antes que suceda, para que cuando suceda, creáis”.</a:t>
            </a:r>
            <a:r>
              <a:rPr lang="es-ES_tradnl" sz="3200" dirty="0" err="1"/>
              <a:t>Jn.</a:t>
            </a:r>
            <a:r>
              <a:rPr lang="es-ES_tradnl" sz="3200" dirty="0"/>
              <a:t> 14: 29</a:t>
            </a:r>
            <a:endParaRPr lang="es-ES" sz="3200" dirty="0"/>
          </a:p>
        </p:txBody>
      </p:sp>
      <p:sp>
        <p:nvSpPr>
          <p:cNvPr id="135172" name="Text Box 4"/>
          <p:cNvSpPr txBox="1">
            <a:spLocks noChangeArrowheads="1"/>
          </p:cNvSpPr>
          <p:nvPr/>
        </p:nvSpPr>
        <p:spPr bwMode="auto">
          <a:xfrm>
            <a:off x="0" y="-49213"/>
            <a:ext cx="3670300"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PRINCIPIOS</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35171">
                                            <p:txEl>
                                              <p:pRg st="0" end="0"/>
                                            </p:txEl>
                                          </p:spTgt>
                                        </p:tgtEl>
                                        <p:attrNameLst>
                                          <p:attrName>style.visibility</p:attrName>
                                        </p:attrNameLst>
                                      </p:cBhvr>
                                      <p:to>
                                        <p:strVal val="visible"/>
                                      </p:to>
                                    </p:set>
                                    <p:anim calcmode="lin" valueType="num">
                                      <p:cBhvr>
                                        <p:cTn id="7" dur="1000" fill="hold"/>
                                        <p:tgtEl>
                                          <p:spTgt spid="135171">
                                            <p:txEl>
                                              <p:pRg st="0" end="0"/>
                                            </p:txEl>
                                          </p:spTgt>
                                        </p:tgtEl>
                                        <p:attrNameLst>
                                          <p:attrName>ppt_w</p:attrName>
                                        </p:attrNameLst>
                                      </p:cBhvr>
                                      <p:tavLst>
                                        <p:tav tm="0">
                                          <p:val>
                                            <p:strVal val="4*#ppt_w"/>
                                          </p:val>
                                        </p:tav>
                                        <p:tav tm="100000">
                                          <p:val>
                                            <p:strVal val="#ppt_w"/>
                                          </p:val>
                                        </p:tav>
                                      </p:tavLst>
                                    </p:anim>
                                    <p:anim calcmode="lin" valueType="num">
                                      <p:cBhvr>
                                        <p:cTn id="8" dur="1000" fill="hold"/>
                                        <p:tgtEl>
                                          <p:spTgt spid="135171">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35171">
                                            <p:txEl>
                                              <p:pRg st="1" end="1"/>
                                            </p:txEl>
                                          </p:spTgt>
                                        </p:tgtEl>
                                        <p:attrNameLst>
                                          <p:attrName>style.visibility</p:attrName>
                                        </p:attrNameLst>
                                      </p:cBhvr>
                                      <p:to>
                                        <p:strVal val="visible"/>
                                      </p:to>
                                    </p:set>
                                    <p:animEffect transition="in" filter="slide(fromBottom)">
                                      <p:cBhvr>
                                        <p:cTn id="13" dur="2000"/>
                                        <p:tgtEl>
                                          <p:spTgt spid="135171">
                                            <p:txEl>
                                              <p:pRg st="1" end="1"/>
                                            </p:txEl>
                                          </p:spTgt>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135171">
                                            <p:txEl>
                                              <p:pRg st="2" end="2"/>
                                            </p:txEl>
                                          </p:spTgt>
                                        </p:tgtEl>
                                        <p:attrNameLst>
                                          <p:attrName>style.visibility</p:attrName>
                                        </p:attrNameLst>
                                      </p:cBhvr>
                                      <p:to>
                                        <p:strVal val="visible"/>
                                      </p:to>
                                    </p:set>
                                    <p:animEffect transition="in" filter="slide(fromBottom)">
                                      <p:cBhvr>
                                        <p:cTn id="16" dur="2000"/>
                                        <p:tgtEl>
                                          <p:spTgt spid="1351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uiExpand="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ChangeArrowheads="1"/>
          </p:cNvSpPr>
          <p:nvPr/>
        </p:nvSpPr>
        <p:spPr bwMode="auto">
          <a:xfrm>
            <a:off x="15875"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sp>
        <p:nvSpPr>
          <p:cNvPr id="134147" name="Rectangle 3"/>
          <p:cNvSpPr>
            <a:spLocks noGrp="1" noChangeArrowheads="1"/>
          </p:cNvSpPr>
          <p:nvPr>
            <p:ph type="body" idx="1"/>
          </p:nvPr>
        </p:nvSpPr>
        <p:spPr>
          <a:xfrm>
            <a:off x="555625" y="1111250"/>
            <a:ext cx="8293100" cy="1416050"/>
          </a:xfrm>
          <a:effectLst>
            <a:outerShdw blurRad="63500" dist="38099" dir="2700000" algn="ctr" rotWithShape="0">
              <a:schemeClr val="tx1">
                <a:alpha val="74998"/>
              </a:schemeClr>
            </a:outerShdw>
          </a:effectLst>
        </p:spPr>
        <p:txBody>
          <a:bodyPr/>
          <a:lstStyle/>
          <a:p>
            <a:pPr marL="0" indent="0" algn="ctr">
              <a:lnSpc>
                <a:spcPct val="110000"/>
              </a:lnSpc>
              <a:buFontTx/>
              <a:buNone/>
            </a:pPr>
            <a:r>
              <a:rPr lang="es-ES_tradnl" sz="4800">
                <a:solidFill>
                  <a:srgbClr val="FF3300"/>
                </a:solidFill>
                <a:latin typeface="Aurora Cn BT" pitchFamily="34" charset="0"/>
              </a:rPr>
              <a:t>DESEO + CONVICCIÓN = DECISIÓN</a:t>
            </a:r>
            <a:endParaRPr lang="es-ES" sz="3600">
              <a:solidFill>
                <a:srgbClr val="FF3300"/>
              </a:solidFill>
              <a:latin typeface="Aurora Cn BT" pitchFamily="34" charset="0"/>
            </a:endParaRPr>
          </a:p>
        </p:txBody>
      </p:sp>
      <p:sp>
        <p:nvSpPr>
          <p:cNvPr id="134148" name="Rectangle 4"/>
          <p:cNvSpPr>
            <a:spLocks noChangeArrowheads="1"/>
          </p:cNvSpPr>
          <p:nvPr/>
        </p:nvSpPr>
        <p:spPr bwMode="auto">
          <a:xfrm>
            <a:off x="858838" y="3487738"/>
            <a:ext cx="7440612" cy="2665412"/>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bodyPr>
          <a:lstStyle/>
          <a:p>
            <a:pPr algn="just">
              <a:lnSpc>
                <a:spcPct val="110000"/>
              </a:lnSpc>
              <a:spcBef>
                <a:spcPct val="20000"/>
              </a:spcBef>
              <a:buSzPct val="60000"/>
            </a:pPr>
            <a:r>
              <a:rPr lang="es-ES_tradnl" sz="2800" dirty="0">
                <a:solidFill>
                  <a:schemeClr val="accent2"/>
                </a:solidFill>
                <a:latin typeface="Futura XBlkCnIt BT" pitchFamily="34" charset="0"/>
              </a:rPr>
              <a:t>¡La religión pura tiene que ver con la voluntad. La voluntad… (es) el poder decisivo que obra en los hijos de los hombres la obediencia a Dios o la desobediencia!</a:t>
            </a:r>
          </a:p>
          <a:p>
            <a:pPr algn="just">
              <a:lnSpc>
                <a:spcPct val="110000"/>
              </a:lnSpc>
              <a:spcBef>
                <a:spcPct val="20000"/>
              </a:spcBef>
              <a:buSzPct val="60000"/>
            </a:pPr>
            <a:r>
              <a:rPr lang="es-ES_tradnl" sz="2000" dirty="0">
                <a:solidFill>
                  <a:schemeClr val="accent2"/>
                </a:solidFill>
                <a:latin typeface="Futura XBlkCnIt BT" pitchFamily="34" charset="0"/>
              </a:rPr>
              <a:t>5 Testimonios, 513</a:t>
            </a:r>
            <a:endParaRPr lang="es-ES" sz="1400" dirty="0">
              <a:solidFill>
                <a:schemeClr val="accent2"/>
              </a:solidFill>
              <a:latin typeface="Futura XBlkCnIt BT" pitchFamily="34" charset="0"/>
            </a:endParaRPr>
          </a:p>
        </p:txBody>
      </p:sp>
    </p:spTree>
  </p:cSld>
  <p:clrMapOvr>
    <a:masterClrMapping/>
  </p:clrMapOvr>
  <p:transition spd="slow">
    <p:dissolv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494" name="Group 14"/>
          <p:cNvGrpSpPr>
            <a:grpSpLocks/>
          </p:cNvGrpSpPr>
          <p:nvPr/>
        </p:nvGrpSpPr>
        <p:grpSpPr bwMode="auto">
          <a:xfrm>
            <a:off x="0" y="0"/>
            <a:ext cx="9144000" cy="6858000"/>
            <a:chOff x="0" y="0"/>
            <a:chExt cx="5760" cy="4320"/>
          </a:xfrm>
        </p:grpSpPr>
        <p:pic>
          <p:nvPicPr>
            <p:cNvPr id="148495" name="Picture 15" descr="MC contenido opcion dos"/>
            <p:cNvPicPr>
              <a:picLocks noChangeAspect="1" noChangeArrowheads="1"/>
            </p:cNvPicPr>
            <p:nvPr/>
          </p:nvPicPr>
          <p:blipFill>
            <a:blip r:embed="rId2"/>
            <a:srcRect/>
            <a:stretch>
              <a:fillRect/>
            </a:stretch>
          </p:blipFill>
          <p:spPr bwMode="auto">
            <a:xfrm>
              <a:off x="0" y="0"/>
              <a:ext cx="5760" cy="4320"/>
            </a:xfrm>
            <a:prstGeom prst="rect">
              <a:avLst/>
            </a:prstGeom>
            <a:noFill/>
          </p:spPr>
        </p:pic>
        <p:sp>
          <p:nvSpPr>
            <p:cNvPr id="148496" name="Rectangle 16"/>
            <p:cNvSpPr>
              <a:spLocks noChangeArrowheads="1"/>
            </p:cNvSpPr>
            <p:nvPr/>
          </p:nvSpPr>
          <p:spPr bwMode="auto">
            <a:xfrm>
              <a:off x="4022" y="1565"/>
              <a:ext cx="797" cy="605"/>
            </a:xfrm>
            <a:prstGeom prst="rect">
              <a:avLst/>
            </a:prstGeom>
            <a:solidFill>
              <a:schemeClr val="bg1"/>
            </a:solidFill>
            <a:ln w="9525">
              <a:noFill/>
              <a:miter lim="800000"/>
              <a:headEnd/>
              <a:tailEnd/>
            </a:ln>
            <a:effectLst/>
          </p:spPr>
          <p:txBody>
            <a:bodyPr wrap="none" anchor="ctr">
              <a:prstTxWarp prst="textNoShape">
                <a:avLst/>
              </a:prstTxWarp>
            </a:bodyPr>
            <a:lstStyle/>
            <a:p>
              <a:endParaRPr lang="es-MX"/>
            </a:p>
          </p:txBody>
        </p:sp>
        <p:pic>
          <p:nvPicPr>
            <p:cNvPr id="148497" name="Picture 17" descr="mc logo sin animacion"/>
            <p:cNvPicPr>
              <a:picLocks noChangeAspect="1" noChangeArrowheads="1"/>
            </p:cNvPicPr>
            <p:nvPr/>
          </p:nvPicPr>
          <p:blipFill>
            <a:blip r:embed="rId3"/>
            <a:srcRect/>
            <a:stretch>
              <a:fillRect/>
            </a:stretch>
          </p:blipFill>
          <p:spPr bwMode="auto">
            <a:xfrm>
              <a:off x="4015" y="1445"/>
              <a:ext cx="768" cy="922"/>
            </a:xfrm>
            <a:prstGeom prst="rect">
              <a:avLst/>
            </a:prstGeom>
            <a:noFill/>
          </p:spPr>
        </p:pic>
      </p:grpSp>
      <p:pic>
        <p:nvPicPr>
          <p:cNvPr id="148493" name="Picture 13" descr="c circulo verde letra blanca"/>
          <p:cNvPicPr>
            <a:picLocks noChangeAspect="1" noChangeArrowheads="1"/>
          </p:cNvPicPr>
          <p:nvPr/>
        </p:nvPicPr>
        <p:blipFill>
          <a:blip r:embed="rId4"/>
          <a:srcRect/>
          <a:stretch>
            <a:fillRect/>
          </a:stretch>
        </p:blipFill>
        <p:spPr bwMode="auto">
          <a:xfrm>
            <a:off x="279400" y="2336800"/>
            <a:ext cx="1728788" cy="1728788"/>
          </a:xfrm>
          <a:prstGeom prst="rect">
            <a:avLst/>
          </a:prstGeom>
          <a:noFill/>
        </p:spPr>
      </p:pic>
      <p:pic>
        <p:nvPicPr>
          <p:cNvPr id="148489" name="Picture 9" descr="Logo Min personal gris todo"/>
          <p:cNvPicPr>
            <a:picLocks noChangeAspect="1" noChangeArrowheads="1"/>
          </p:cNvPicPr>
          <p:nvPr/>
        </p:nvPicPr>
        <p:blipFill>
          <a:blip r:embed="rId5"/>
          <a:srcRect/>
          <a:stretch>
            <a:fillRect/>
          </a:stretch>
        </p:blipFill>
        <p:spPr bwMode="auto">
          <a:xfrm>
            <a:off x="7327900" y="5737225"/>
            <a:ext cx="1549400" cy="906463"/>
          </a:xfrm>
          <a:prstGeom prst="rect">
            <a:avLst/>
          </a:prstGeom>
          <a:noFill/>
        </p:spPr>
      </p:pic>
      <p:sp>
        <p:nvSpPr>
          <p:cNvPr id="148490" name="Text Box 10"/>
          <p:cNvSpPr txBox="1">
            <a:spLocks noChangeArrowheads="1"/>
          </p:cNvSpPr>
          <p:nvPr/>
        </p:nvSpPr>
        <p:spPr bwMode="auto">
          <a:xfrm>
            <a:off x="2039938" y="2635250"/>
            <a:ext cx="3509962" cy="1190625"/>
          </a:xfrm>
          <a:prstGeom prst="rect">
            <a:avLst/>
          </a:prstGeom>
          <a:noFill/>
          <a:ln w="9525">
            <a:noFill/>
            <a:miter lim="800000"/>
            <a:headEnd/>
            <a:tailEnd/>
          </a:ln>
          <a:effectLst>
            <a:outerShdw blurRad="63500" dist="17961" dir="2700000" algn="ctr" rotWithShape="0">
              <a:schemeClr val="tx1">
                <a:alpha val="74998"/>
              </a:schemeClr>
            </a:outerShdw>
          </a:effectLst>
        </p:spPr>
        <p:txBody>
          <a:bodyPr>
            <a:prstTxWarp prst="textNoShape">
              <a:avLst/>
            </a:prstTxWarp>
            <a:spAutoFit/>
          </a:bodyPr>
          <a:lstStyle/>
          <a:p>
            <a:r>
              <a:rPr lang="es-ES_tradnl" sz="3600">
                <a:solidFill>
                  <a:srgbClr val="FF3300"/>
                </a:solidFill>
                <a:latin typeface="Futura XBlkCnIt BT" pitchFamily="34" charset="0"/>
              </a:rPr>
              <a:t>Cómo Hacer Los Llamados</a:t>
            </a:r>
            <a:endParaRPr lang="es-ES" sz="3600">
              <a:solidFill>
                <a:srgbClr val="FF3300"/>
              </a:solidFill>
              <a:latin typeface="Futura XBlkCnIt BT" pitchFamily="34" charset="0"/>
            </a:endParaRPr>
          </a:p>
        </p:txBody>
      </p:sp>
      <p:pic>
        <p:nvPicPr>
          <p:cNvPr id="148491" name="Picture 11" descr="logo tres lineas color sin sombra fondo gris"/>
          <p:cNvPicPr>
            <a:picLocks noChangeAspect="1" noChangeArrowheads="1"/>
          </p:cNvPicPr>
          <p:nvPr/>
        </p:nvPicPr>
        <p:blipFill>
          <a:blip r:embed="rId6"/>
          <a:srcRect/>
          <a:stretch>
            <a:fillRect/>
          </a:stretch>
        </p:blipFill>
        <p:spPr bwMode="auto">
          <a:xfrm>
            <a:off x="190500" y="5032375"/>
            <a:ext cx="1727200" cy="1674813"/>
          </a:xfrm>
          <a:prstGeom prst="rect">
            <a:avLst/>
          </a:prstGeom>
          <a:noFill/>
        </p:spPr>
      </p:pic>
      <p:sp>
        <p:nvSpPr>
          <p:cNvPr id="148492" name="Text Box 12"/>
          <p:cNvSpPr txBox="1">
            <a:spLocks noChangeArrowheads="1"/>
          </p:cNvSpPr>
          <p:nvPr/>
        </p:nvSpPr>
        <p:spPr bwMode="auto">
          <a:xfrm>
            <a:off x="0" y="-49213"/>
            <a:ext cx="297021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a:t>
            </a:r>
            <a:endParaRPr lang="es-ES" sz="1000" b="1">
              <a:solidFill>
                <a:srgbClr val="336600"/>
              </a:solidFill>
              <a:latin typeface="BakerSignet BT" pitchFamily="34" charset="0"/>
            </a:endParaRP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48493"/>
                                        </p:tgtEl>
                                        <p:attrNameLst>
                                          <p:attrName>style.visibility</p:attrName>
                                        </p:attrNameLst>
                                      </p:cBhvr>
                                      <p:to>
                                        <p:strVal val="visible"/>
                                      </p:to>
                                    </p:set>
                                    <p:animEffect transition="in" filter="wipe(down)">
                                      <p:cBhvr>
                                        <p:cTn id="7" dur="580">
                                          <p:stCondLst>
                                            <p:cond delay="0"/>
                                          </p:stCondLst>
                                        </p:cTn>
                                        <p:tgtEl>
                                          <p:spTgt spid="148493"/>
                                        </p:tgtEl>
                                      </p:cBhvr>
                                    </p:animEffect>
                                    <p:anim calcmode="lin" valueType="num">
                                      <p:cBhvr>
                                        <p:cTn id="8" dur="1822" tmFilter="0,0; 0.14,0.36; 0.43,0.73; 0.71,0.91; 1.0,1.0">
                                          <p:stCondLst>
                                            <p:cond delay="0"/>
                                          </p:stCondLst>
                                        </p:cTn>
                                        <p:tgtEl>
                                          <p:spTgt spid="14849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849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849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849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8493"/>
                                        </p:tgtEl>
                                        <p:attrNameLst>
                                          <p:attrName>ppt_y</p:attrName>
                                        </p:attrNameLst>
                                      </p:cBhvr>
                                      <p:tavLst>
                                        <p:tav tm="0" fmla="#ppt_y-sin(pi*$)/81">
                                          <p:val>
                                            <p:fltVal val="0"/>
                                          </p:val>
                                        </p:tav>
                                        <p:tav tm="100000">
                                          <p:val>
                                            <p:fltVal val="1"/>
                                          </p:val>
                                        </p:tav>
                                      </p:tavLst>
                                    </p:anim>
                                    <p:animScale>
                                      <p:cBhvr>
                                        <p:cTn id="13" dur="26">
                                          <p:stCondLst>
                                            <p:cond delay="650"/>
                                          </p:stCondLst>
                                        </p:cTn>
                                        <p:tgtEl>
                                          <p:spTgt spid="148493"/>
                                        </p:tgtEl>
                                      </p:cBhvr>
                                      <p:to x="100000" y="60000"/>
                                    </p:animScale>
                                    <p:animScale>
                                      <p:cBhvr>
                                        <p:cTn id="14" dur="166" decel="50000">
                                          <p:stCondLst>
                                            <p:cond delay="676"/>
                                          </p:stCondLst>
                                        </p:cTn>
                                        <p:tgtEl>
                                          <p:spTgt spid="148493"/>
                                        </p:tgtEl>
                                      </p:cBhvr>
                                      <p:to x="100000" y="100000"/>
                                    </p:animScale>
                                    <p:animScale>
                                      <p:cBhvr>
                                        <p:cTn id="15" dur="26">
                                          <p:stCondLst>
                                            <p:cond delay="1312"/>
                                          </p:stCondLst>
                                        </p:cTn>
                                        <p:tgtEl>
                                          <p:spTgt spid="148493"/>
                                        </p:tgtEl>
                                      </p:cBhvr>
                                      <p:to x="100000" y="80000"/>
                                    </p:animScale>
                                    <p:animScale>
                                      <p:cBhvr>
                                        <p:cTn id="16" dur="166" decel="50000">
                                          <p:stCondLst>
                                            <p:cond delay="1338"/>
                                          </p:stCondLst>
                                        </p:cTn>
                                        <p:tgtEl>
                                          <p:spTgt spid="148493"/>
                                        </p:tgtEl>
                                      </p:cBhvr>
                                      <p:to x="100000" y="100000"/>
                                    </p:animScale>
                                    <p:animScale>
                                      <p:cBhvr>
                                        <p:cTn id="17" dur="26">
                                          <p:stCondLst>
                                            <p:cond delay="1642"/>
                                          </p:stCondLst>
                                        </p:cTn>
                                        <p:tgtEl>
                                          <p:spTgt spid="148493"/>
                                        </p:tgtEl>
                                      </p:cBhvr>
                                      <p:to x="100000" y="90000"/>
                                    </p:animScale>
                                    <p:animScale>
                                      <p:cBhvr>
                                        <p:cTn id="18" dur="166" decel="50000">
                                          <p:stCondLst>
                                            <p:cond delay="1668"/>
                                          </p:stCondLst>
                                        </p:cTn>
                                        <p:tgtEl>
                                          <p:spTgt spid="148493"/>
                                        </p:tgtEl>
                                      </p:cBhvr>
                                      <p:to x="100000" y="100000"/>
                                    </p:animScale>
                                    <p:animScale>
                                      <p:cBhvr>
                                        <p:cTn id="19" dur="26">
                                          <p:stCondLst>
                                            <p:cond delay="1808"/>
                                          </p:stCondLst>
                                        </p:cTn>
                                        <p:tgtEl>
                                          <p:spTgt spid="148493"/>
                                        </p:tgtEl>
                                      </p:cBhvr>
                                      <p:to x="100000" y="95000"/>
                                    </p:animScale>
                                    <p:animScale>
                                      <p:cBhvr>
                                        <p:cTn id="20" dur="166" decel="50000">
                                          <p:stCondLst>
                                            <p:cond delay="1834"/>
                                          </p:stCondLst>
                                        </p:cTn>
                                        <p:tgtEl>
                                          <p:spTgt spid="148493"/>
                                        </p:tgtEl>
                                      </p:cBhvr>
                                      <p:to x="100000" y="100000"/>
                                    </p:animScale>
                                  </p:childTnLst>
                                </p:cTn>
                              </p:par>
                            </p:childTnLst>
                          </p:cTn>
                        </p:par>
                        <p:par>
                          <p:cTn id="21" fill="hold">
                            <p:stCondLst>
                              <p:cond delay="2000"/>
                            </p:stCondLst>
                            <p:childTnLst>
                              <p:par>
                                <p:cTn id="22" presetID="39" presetClass="entr" presetSubtype="0" accel="100000" fill="hold" grpId="0" nodeType="afterEffect">
                                  <p:stCondLst>
                                    <p:cond delay="0"/>
                                  </p:stCondLst>
                                  <p:childTnLst>
                                    <p:set>
                                      <p:cBhvr>
                                        <p:cTn id="23" dur="1" fill="hold">
                                          <p:stCondLst>
                                            <p:cond delay="0"/>
                                          </p:stCondLst>
                                        </p:cTn>
                                        <p:tgtEl>
                                          <p:spTgt spid="148490"/>
                                        </p:tgtEl>
                                        <p:attrNameLst>
                                          <p:attrName>style.visibility</p:attrName>
                                        </p:attrNameLst>
                                      </p:cBhvr>
                                      <p:to>
                                        <p:strVal val="visible"/>
                                      </p:to>
                                    </p:set>
                                    <p:anim calcmode="lin" valueType="num">
                                      <p:cBhvr>
                                        <p:cTn id="24" dur="500" fill="hold"/>
                                        <p:tgtEl>
                                          <p:spTgt spid="148490"/>
                                        </p:tgtEl>
                                        <p:attrNameLst>
                                          <p:attrName>ppt_h</p:attrName>
                                        </p:attrNameLst>
                                      </p:cBhvr>
                                      <p:tavLst>
                                        <p:tav tm="0">
                                          <p:val>
                                            <p:strVal val="#ppt_h/20"/>
                                          </p:val>
                                        </p:tav>
                                        <p:tav tm="50000">
                                          <p:val>
                                            <p:strVal val="#ppt_h/20"/>
                                          </p:val>
                                        </p:tav>
                                        <p:tav tm="100000">
                                          <p:val>
                                            <p:strVal val="#ppt_h"/>
                                          </p:val>
                                        </p:tav>
                                      </p:tavLst>
                                    </p:anim>
                                    <p:anim calcmode="lin" valueType="num">
                                      <p:cBhvr>
                                        <p:cTn id="25" dur="500" fill="hold"/>
                                        <p:tgtEl>
                                          <p:spTgt spid="148490"/>
                                        </p:tgtEl>
                                        <p:attrNameLst>
                                          <p:attrName>ppt_w</p:attrName>
                                        </p:attrNameLst>
                                      </p:cBhvr>
                                      <p:tavLst>
                                        <p:tav tm="0">
                                          <p:val>
                                            <p:strVal val="#ppt_w+.3"/>
                                          </p:val>
                                        </p:tav>
                                        <p:tav tm="50000">
                                          <p:val>
                                            <p:strVal val="#ppt_w+.3"/>
                                          </p:val>
                                        </p:tav>
                                        <p:tav tm="100000">
                                          <p:val>
                                            <p:strVal val="#ppt_w"/>
                                          </p:val>
                                        </p:tav>
                                      </p:tavLst>
                                    </p:anim>
                                    <p:anim calcmode="lin" valueType="num">
                                      <p:cBhvr>
                                        <p:cTn id="26" dur="500" fill="hold"/>
                                        <p:tgtEl>
                                          <p:spTgt spid="148490"/>
                                        </p:tgtEl>
                                        <p:attrNameLst>
                                          <p:attrName>ppt_x</p:attrName>
                                        </p:attrNameLst>
                                      </p:cBhvr>
                                      <p:tavLst>
                                        <p:tav tm="0">
                                          <p:val>
                                            <p:strVal val="#ppt_x-.3"/>
                                          </p:val>
                                        </p:tav>
                                        <p:tav tm="50000">
                                          <p:val>
                                            <p:strVal val="#ppt_x"/>
                                          </p:val>
                                        </p:tav>
                                        <p:tav tm="100000">
                                          <p:val>
                                            <p:strVal val="#ppt_x"/>
                                          </p:val>
                                        </p:tav>
                                      </p:tavLst>
                                    </p:anim>
                                    <p:anim calcmode="lin" valueType="num">
                                      <p:cBhvr>
                                        <p:cTn id="27" dur="500" fill="hold"/>
                                        <p:tgtEl>
                                          <p:spTgt spid="1484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90"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Picture 2" descr="Fondo Esp Profeci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49507" name="Rectangle 3"/>
          <p:cNvSpPr>
            <a:spLocks noGrp="1" noChangeArrowheads="1"/>
          </p:cNvSpPr>
          <p:nvPr>
            <p:ph type="body" idx="1"/>
          </p:nvPr>
        </p:nvSpPr>
        <p:spPr>
          <a:xfrm>
            <a:off x="677917" y="930166"/>
            <a:ext cx="7550096" cy="4816584"/>
          </a:xfrm>
          <a:effectLst>
            <a:outerShdw blurRad="63500" dist="17961" dir="2700000" algn="ctr" rotWithShape="0">
              <a:schemeClr val="tx1">
                <a:alpha val="74998"/>
              </a:schemeClr>
            </a:outerShdw>
          </a:effectLst>
        </p:spPr>
        <p:txBody>
          <a:bodyPr/>
          <a:lstStyle/>
          <a:p>
            <a:pPr marL="0" indent="0" algn="just">
              <a:lnSpc>
                <a:spcPct val="90000"/>
              </a:lnSpc>
              <a:buFontTx/>
              <a:buNone/>
              <a:tabLst>
                <a:tab pos="0" algn="l"/>
              </a:tabLst>
            </a:pPr>
            <a:r>
              <a:rPr lang="es-ES_tradnl" sz="4000" i="1" dirty="0">
                <a:solidFill>
                  <a:schemeClr val="accent2"/>
                </a:solidFill>
                <a:latin typeface="Times New Roman" charset="0"/>
              </a:rPr>
              <a:t>“¿Quién aprenderá del gran maestro que la mejor forma de alcanzar las almas es mediante exhortaciones directas y personales a los extraviados, a los que están muertos en delitos y pecados, para que contemplen a su Redentor levantado y crucificado y vivan?...”</a:t>
            </a:r>
          </a:p>
          <a:p>
            <a:pPr marL="0" indent="0" algn="just">
              <a:lnSpc>
                <a:spcPct val="90000"/>
              </a:lnSpc>
              <a:buFontTx/>
              <a:buNone/>
              <a:tabLst>
                <a:tab pos="0" algn="l"/>
              </a:tabLst>
            </a:pPr>
            <a:r>
              <a:rPr lang="es-ES_tradnl" i="1" dirty="0">
                <a:solidFill>
                  <a:schemeClr val="accent2"/>
                </a:solidFill>
                <a:latin typeface="Times New Roman" charset="0"/>
              </a:rPr>
              <a:t>Manuscrito 81, 1900</a:t>
            </a:r>
            <a:endParaRPr lang="es-ES" i="1" dirty="0">
              <a:solidFill>
                <a:schemeClr val="accent2"/>
              </a:solidFill>
              <a:latin typeface="Times New Roman" charset="0"/>
            </a:endParaRPr>
          </a:p>
        </p:txBody>
      </p:sp>
    </p:spTree>
  </p:cSld>
  <p:clrMapOvr>
    <a:masterClrMapping/>
  </p:clrMapOvr>
  <p:transition spd="slow">
    <p:comb/>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7" name="Picture 5" descr="Predicador Jesus"/>
          <p:cNvPicPr>
            <a:picLocks noChangeAspect="1" noChangeArrowheads="1"/>
          </p:cNvPicPr>
          <p:nvPr/>
        </p:nvPicPr>
        <p:blipFill>
          <a:blip r:embed="rId2"/>
          <a:srcRect/>
          <a:stretch>
            <a:fillRect/>
          </a:stretch>
        </p:blipFill>
        <p:spPr bwMode="auto">
          <a:xfrm>
            <a:off x="4903788" y="1423988"/>
            <a:ext cx="4029680" cy="3841695"/>
          </a:xfrm>
          <a:prstGeom prst="rect">
            <a:avLst/>
          </a:prstGeom>
          <a:noFill/>
        </p:spPr>
      </p:pic>
      <p:sp>
        <p:nvSpPr>
          <p:cNvPr id="151554" name="Rectangle 2"/>
          <p:cNvSpPr>
            <a:spLocks noGrp="1" noChangeArrowheads="1"/>
          </p:cNvSpPr>
          <p:nvPr>
            <p:ph type="title"/>
          </p:nvPr>
        </p:nvSpPr>
        <p:spPr>
          <a:xfrm>
            <a:off x="655638" y="250825"/>
            <a:ext cx="8031162" cy="1143000"/>
          </a:xfrm>
        </p:spPr>
        <p:txBody>
          <a:bodyPr/>
          <a:lstStyle/>
          <a:p>
            <a:pPr>
              <a:lnSpc>
                <a:spcPct val="70000"/>
              </a:lnSpc>
            </a:pPr>
            <a:r>
              <a:rPr lang="es-ES_tradnl" sz="4800"/>
              <a:t>Características de un Llamado Eficaz</a:t>
            </a:r>
            <a:endParaRPr lang="es-ES" sz="4800"/>
          </a:p>
        </p:txBody>
      </p:sp>
      <p:sp>
        <p:nvSpPr>
          <p:cNvPr id="151555" name="Rectangle 3"/>
          <p:cNvSpPr>
            <a:spLocks noGrp="1" noChangeArrowheads="1"/>
          </p:cNvSpPr>
          <p:nvPr>
            <p:ph type="body" idx="1"/>
          </p:nvPr>
        </p:nvSpPr>
        <p:spPr>
          <a:xfrm>
            <a:off x="469627" y="1482562"/>
            <a:ext cx="5014912" cy="3735387"/>
          </a:xfrm>
          <a:effectLst>
            <a:outerShdw blurRad="63500" dist="17961" dir="2700000" algn="ctr" rotWithShape="0">
              <a:schemeClr val="bg1">
                <a:alpha val="74998"/>
              </a:schemeClr>
            </a:outerShdw>
          </a:effectLst>
        </p:spPr>
        <p:txBody>
          <a:bodyPr/>
          <a:lstStyle/>
          <a:p>
            <a:pPr algn="just"/>
            <a:r>
              <a:rPr lang="es-ES_tradnl" sz="2100" b="1" dirty="0">
                <a:solidFill>
                  <a:srgbClr val="0000FF"/>
                </a:solidFill>
              </a:rPr>
              <a:t>ESPECÍFICO:</a:t>
            </a:r>
            <a:r>
              <a:rPr lang="es-ES_tradnl" sz="2100" dirty="0"/>
              <a:t> la previsión de los resultados guarda una relación directa con la claridad del llamado</a:t>
            </a:r>
          </a:p>
          <a:p>
            <a:pPr algn="just"/>
            <a:r>
              <a:rPr lang="es-ES_tradnl" sz="2100" b="1" dirty="0">
                <a:solidFill>
                  <a:srgbClr val="0000FF"/>
                </a:solidFill>
              </a:rPr>
              <a:t>INTENCIÓN – ACCIÓN</a:t>
            </a:r>
            <a:r>
              <a:rPr lang="es-ES_tradnl" sz="2100" b="1" dirty="0"/>
              <a:t>:</a:t>
            </a:r>
            <a:r>
              <a:rPr lang="es-ES_tradnl" sz="2100" dirty="0"/>
              <a:t> </a:t>
            </a:r>
            <a:r>
              <a:rPr lang="es-ES_tradnl" sz="2100" dirty="0" smtClean="0"/>
              <a:t>Existe </a:t>
            </a:r>
            <a:r>
              <a:rPr lang="es-ES_tradnl" sz="2100" dirty="0"/>
              <a:t>relación entre la intención y la conducta</a:t>
            </a:r>
          </a:p>
          <a:p>
            <a:pPr algn="just"/>
            <a:r>
              <a:rPr lang="es-ES_tradnl" sz="2100" b="1" dirty="0">
                <a:solidFill>
                  <a:srgbClr val="0000FF"/>
                </a:solidFill>
              </a:rPr>
              <a:t>EL FACTOR TIEMPO:</a:t>
            </a:r>
            <a:r>
              <a:rPr lang="es-ES_tradnl" sz="2100" dirty="0"/>
              <a:t> Cuanto mayor es el intervalo de tiempo entre la decisión y la acción, menores son las posibilidades de que se concrete al decisión</a:t>
            </a:r>
            <a:endParaRPr lang="es-ES" sz="2100" dirty="0"/>
          </a:p>
        </p:txBody>
      </p:sp>
      <p:sp>
        <p:nvSpPr>
          <p:cNvPr id="151558" name="Text Box 6"/>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500"/>
                                  </p:stCondLst>
                                  <p:iterate type="lt">
                                    <p:tmPct val="50000"/>
                                  </p:iterate>
                                  <p:childTnLst>
                                    <p:set>
                                      <p:cBhvr>
                                        <p:cTn id="6" dur="1" fill="hold">
                                          <p:stCondLst>
                                            <p:cond delay="0"/>
                                          </p:stCondLst>
                                        </p:cTn>
                                        <p:tgtEl>
                                          <p:spTgt spid="151554"/>
                                        </p:tgtEl>
                                        <p:attrNameLst>
                                          <p:attrName>style.visibility</p:attrName>
                                        </p:attrNameLst>
                                      </p:cBhvr>
                                      <p:to>
                                        <p:strVal val="visible"/>
                                      </p:to>
                                    </p:set>
                                    <p:anim calcmode="discrete" valueType="clr">
                                      <p:cBhvr override="childStyle">
                                        <p:cTn id="7" dur="80"/>
                                        <p:tgtEl>
                                          <p:spTgt spid="151554"/>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51554"/>
                                        </p:tgtEl>
                                        <p:attrNameLst>
                                          <p:attrName>fillcolor</p:attrName>
                                        </p:attrNameLst>
                                      </p:cBhvr>
                                      <p:tavLst>
                                        <p:tav tm="0">
                                          <p:val>
                                            <p:clrVal>
                                              <a:schemeClr val="accent2"/>
                                            </p:clrVal>
                                          </p:val>
                                        </p:tav>
                                        <p:tav tm="50000">
                                          <p:val>
                                            <p:clrVal>
                                              <a:schemeClr val="hlink"/>
                                            </p:clrVal>
                                          </p:val>
                                        </p:tav>
                                      </p:tavLst>
                                    </p:anim>
                                    <p:set>
                                      <p:cBhvr>
                                        <p:cTn id="9" dur="80"/>
                                        <p:tgtEl>
                                          <p:spTgt spid="151554"/>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151555">
                                            <p:txEl>
                                              <p:pRg st="0" end="0"/>
                                            </p:txEl>
                                          </p:spTgt>
                                        </p:tgtEl>
                                        <p:attrNameLst>
                                          <p:attrName>style.visibility</p:attrName>
                                        </p:attrNameLst>
                                      </p:cBhvr>
                                      <p:to>
                                        <p:strVal val="visible"/>
                                      </p:to>
                                    </p:set>
                                    <p:anim calcmode="lin" valueType="num">
                                      <p:cBhvr additive="base">
                                        <p:cTn id="14" dur="1000" fill="hold"/>
                                        <p:tgtEl>
                                          <p:spTgt spid="151555">
                                            <p:txEl>
                                              <p:pRg st="0" end="0"/>
                                            </p:txEl>
                                          </p:spTgt>
                                        </p:tgtEl>
                                        <p:attrNameLst>
                                          <p:attrName>ppt_x</p:attrName>
                                        </p:attrNameLst>
                                      </p:cBhvr>
                                      <p:tavLst>
                                        <p:tav tm="0">
                                          <p:val>
                                            <p:strVal val="0-#ppt_w/2"/>
                                          </p:val>
                                        </p:tav>
                                        <p:tav tm="100000">
                                          <p:val>
                                            <p:strVal val="#ppt_x"/>
                                          </p:val>
                                        </p:tav>
                                      </p:tavLst>
                                    </p:anim>
                                    <p:anim calcmode="lin" valueType="num">
                                      <p:cBhvr additive="base">
                                        <p:cTn id="15" dur="1000" fill="hold"/>
                                        <p:tgtEl>
                                          <p:spTgt spid="15155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8" fill="hold" grpId="0" nodeType="clickEffect">
                                  <p:stCondLst>
                                    <p:cond delay="0"/>
                                  </p:stCondLst>
                                  <p:childTnLst>
                                    <p:set>
                                      <p:cBhvr>
                                        <p:cTn id="19" dur="1" fill="hold">
                                          <p:stCondLst>
                                            <p:cond delay="0"/>
                                          </p:stCondLst>
                                        </p:cTn>
                                        <p:tgtEl>
                                          <p:spTgt spid="151555">
                                            <p:txEl>
                                              <p:pRg st="1" end="1"/>
                                            </p:txEl>
                                          </p:spTgt>
                                        </p:tgtEl>
                                        <p:attrNameLst>
                                          <p:attrName>style.visibility</p:attrName>
                                        </p:attrNameLst>
                                      </p:cBhvr>
                                      <p:to>
                                        <p:strVal val="visible"/>
                                      </p:to>
                                    </p:set>
                                    <p:anim calcmode="lin" valueType="num">
                                      <p:cBhvr additive="base">
                                        <p:cTn id="20" dur="1000" fill="hold"/>
                                        <p:tgtEl>
                                          <p:spTgt spid="151555">
                                            <p:txEl>
                                              <p:pRg st="1" end="1"/>
                                            </p:txEl>
                                          </p:spTgt>
                                        </p:tgtEl>
                                        <p:attrNameLst>
                                          <p:attrName>ppt_x</p:attrName>
                                        </p:attrNameLst>
                                      </p:cBhvr>
                                      <p:tavLst>
                                        <p:tav tm="0">
                                          <p:val>
                                            <p:strVal val="0-#ppt_w/2"/>
                                          </p:val>
                                        </p:tav>
                                        <p:tav tm="100000">
                                          <p:val>
                                            <p:strVal val="#ppt_x"/>
                                          </p:val>
                                        </p:tav>
                                      </p:tavLst>
                                    </p:anim>
                                    <p:anim calcmode="lin" valueType="num">
                                      <p:cBhvr additive="base">
                                        <p:cTn id="21" dur="1000" fill="hold"/>
                                        <p:tgtEl>
                                          <p:spTgt spid="15155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51555">
                                            <p:txEl>
                                              <p:pRg st="2" end="2"/>
                                            </p:txEl>
                                          </p:spTgt>
                                        </p:tgtEl>
                                        <p:attrNameLst>
                                          <p:attrName>style.visibility</p:attrName>
                                        </p:attrNameLst>
                                      </p:cBhvr>
                                      <p:to>
                                        <p:strVal val="visible"/>
                                      </p:to>
                                    </p:set>
                                    <p:anim calcmode="lin" valueType="num">
                                      <p:cBhvr additive="base">
                                        <p:cTn id="26" dur="1000" fill="hold"/>
                                        <p:tgtEl>
                                          <p:spTgt spid="151555">
                                            <p:txEl>
                                              <p:pRg st="2" end="2"/>
                                            </p:txEl>
                                          </p:spTgt>
                                        </p:tgtEl>
                                        <p:attrNameLst>
                                          <p:attrName>ppt_x</p:attrName>
                                        </p:attrNameLst>
                                      </p:cBhvr>
                                      <p:tavLst>
                                        <p:tav tm="0">
                                          <p:val>
                                            <p:strVal val="0-#ppt_w/2"/>
                                          </p:val>
                                        </p:tav>
                                        <p:tav tm="100000">
                                          <p:val>
                                            <p:strVal val="#ppt_x"/>
                                          </p:val>
                                        </p:tav>
                                      </p:tavLst>
                                    </p:anim>
                                    <p:anim calcmode="lin" valueType="num">
                                      <p:cBhvr additive="base">
                                        <p:cTn id="27" dur="1000" fill="hold"/>
                                        <p:tgtEl>
                                          <p:spTgt spid="151555">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4" grpId="0"/>
      <p:bldP spid="151555"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descr="Fondo Esp Profeci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52579" name="Rectangle 3"/>
          <p:cNvSpPr>
            <a:spLocks noGrp="1" noChangeArrowheads="1"/>
          </p:cNvSpPr>
          <p:nvPr>
            <p:ph type="body" idx="1"/>
          </p:nvPr>
        </p:nvSpPr>
        <p:spPr>
          <a:xfrm>
            <a:off x="1165060" y="482765"/>
            <a:ext cx="7190663" cy="4097337"/>
          </a:xfrm>
          <a:effectLst>
            <a:outerShdw blurRad="63500" dist="17961" dir="2700000" algn="ctr" rotWithShape="0">
              <a:schemeClr val="tx1">
                <a:alpha val="74998"/>
              </a:schemeClr>
            </a:outerShdw>
          </a:effectLst>
        </p:spPr>
        <p:txBody>
          <a:bodyPr/>
          <a:lstStyle/>
          <a:p>
            <a:pPr marL="0" indent="0" algn="just">
              <a:lnSpc>
                <a:spcPct val="90000"/>
              </a:lnSpc>
              <a:buFontTx/>
              <a:buNone/>
              <a:tabLst>
                <a:tab pos="0" algn="l"/>
              </a:tabLst>
            </a:pPr>
            <a:r>
              <a:rPr lang="es-ES_tradnl" sz="4400" i="1" dirty="0">
                <a:solidFill>
                  <a:schemeClr val="accent2"/>
                </a:solidFill>
                <a:latin typeface="Times New Roman" charset="0"/>
              </a:rPr>
              <a:t>“Cuando las personas que están bajo la convicción no son inducidas a hacer una </a:t>
            </a:r>
            <a:r>
              <a:rPr lang="es-ES_tradnl" sz="4400" i="1" dirty="0" smtClean="0">
                <a:solidFill>
                  <a:schemeClr val="accent2"/>
                </a:solidFill>
                <a:latin typeface="Times New Roman" charset="0"/>
              </a:rPr>
              <a:t>decisión </a:t>
            </a:r>
            <a:r>
              <a:rPr lang="es-ES_tradnl" sz="4400" i="1" dirty="0">
                <a:solidFill>
                  <a:schemeClr val="accent2"/>
                </a:solidFill>
                <a:latin typeface="Times New Roman" charset="0"/>
              </a:rPr>
              <a:t>en la primera oportunidad posible, hay peligro de que la convicción se desvanezca gradualmente”</a:t>
            </a:r>
          </a:p>
          <a:p>
            <a:pPr marL="0" indent="0" algn="just">
              <a:lnSpc>
                <a:spcPct val="90000"/>
              </a:lnSpc>
              <a:buFontTx/>
              <a:buNone/>
              <a:tabLst>
                <a:tab pos="0" algn="l"/>
              </a:tabLst>
            </a:pPr>
            <a:r>
              <a:rPr lang="es-ES_tradnl" sz="3600" i="1" dirty="0" err="1">
                <a:solidFill>
                  <a:schemeClr val="accent2"/>
                </a:solidFill>
                <a:latin typeface="Times New Roman" charset="0"/>
              </a:rPr>
              <a:t>Ev</a:t>
            </a:r>
            <a:r>
              <a:rPr lang="es-ES_tradnl" sz="3600" i="1" dirty="0">
                <a:solidFill>
                  <a:schemeClr val="accent2"/>
                </a:solidFill>
                <a:latin typeface="Times New Roman" charset="0"/>
              </a:rPr>
              <a:t>. 220</a:t>
            </a:r>
            <a:endParaRPr lang="es-ES" sz="3600" i="1" dirty="0">
              <a:solidFill>
                <a:schemeClr val="accent2"/>
              </a:solidFill>
              <a:latin typeface="Times New Roman" charset="0"/>
            </a:endParaRPr>
          </a:p>
        </p:txBody>
      </p:sp>
    </p:spTree>
  </p:cSld>
  <p:clrMapOvr>
    <a:masterClrMapping/>
  </p:clrMapOvr>
  <p:transition spd="slow">
    <p:comb/>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2" name="Picture 4" descr="Plantilla Biblia"/>
          <p:cNvPicPr>
            <a:picLocks noChangeAspect="1" noChangeArrowheads="1"/>
          </p:cNvPicPr>
          <p:nvPr/>
        </p:nvPicPr>
        <p:blipFill>
          <a:blip r:embed="rId2"/>
          <a:srcRect l="1184" t="4085"/>
          <a:stretch>
            <a:fillRect/>
          </a:stretch>
        </p:blipFill>
        <p:spPr bwMode="auto">
          <a:xfrm>
            <a:off x="0" y="0"/>
            <a:ext cx="9144000" cy="6858000"/>
          </a:xfrm>
          <a:prstGeom prst="rect">
            <a:avLst/>
          </a:prstGeom>
          <a:noFill/>
        </p:spPr>
      </p:pic>
      <p:sp>
        <p:nvSpPr>
          <p:cNvPr id="150531" name="Rectangle 3"/>
          <p:cNvSpPr>
            <a:spLocks noGrp="1" noChangeArrowheads="1"/>
          </p:cNvSpPr>
          <p:nvPr>
            <p:ph type="body" idx="1"/>
          </p:nvPr>
        </p:nvSpPr>
        <p:spPr>
          <a:xfrm>
            <a:off x="1566863" y="1271478"/>
            <a:ext cx="6327775" cy="3565525"/>
          </a:xfrm>
          <a:effectLst>
            <a:outerShdw blurRad="63500" dist="17961" dir="2700000" algn="ctr" rotWithShape="0">
              <a:schemeClr val="tx1">
                <a:alpha val="74998"/>
              </a:schemeClr>
            </a:outerShdw>
          </a:effectLst>
        </p:spPr>
        <p:txBody>
          <a:bodyPr/>
          <a:lstStyle/>
          <a:p>
            <a:pPr marL="0" indent="0" algn="just">
              <a:buFontTx/>
              <a:buNone/>
            </a:pPr>
            <a:r>
              <a:rPr lang="es-ES" sz="5400" i="1" dirty="0">
                <a:solidFill>
                  <a:schemeClr val="accent2"/>
                </a:solidFill>
                <a:latin typeface="Times New Roman" charset="0"/>
              </a:rPr>
              <a:t>“Si oyereis hoy su voz, no </a:t>
            </a:r>
            <a:r>
              <a:rPr lang="es-ES" sz="5400" i="1" dirty="0" smtClean="0">
                <a:solidFill>
                  <a:schemeClr val="accent2"/>
                </a:solidFill>
                <a:latin typeface="Times New Roman" charset="0"/>
              </a:rPr>
              <a:t>endurezcáis </a:t>
            </a:r>
            <a:r>
              <a:rPr lang="es-ES" sz="5400" i="1" dirty="0">
                <a:solidFill>
                  <a:schemeClr val="accent2"/>
                </a:solidFill>
                <a:latin typeface="Times New Roman" charset="0"/>
              </a:rPr>
              <a:t>vuestros corazones”</a:t>
            </a:r>
          </a:p>
          <a:p>
            <a:pPr marL="0" indent="0" algn="just">
              <a:buFontTx/>
              <a:buNone/>
            </a:pPr>
            <a:r>
              <a:rPr lang="es-ES_tradnl" sz="4800" i="1" dirty="0" err="1">
                <a:solidFill>
                  <a:schemeClr val="accent2"/>
                </a:solidFill>
                <a:latin typeface="Times New Roman" charset="0"/>
              </a:rPr>
              <a:t>Heb.</a:t>
            </a:r>
            <a:r>
              <a:rPr lang="es-ES_tradnl" sz="4800" i="1" dirty="0">
                <a:solidFill>
                  <a:schemeClr val="accent2"/>
                </a:solidFill>
                <a:latin typeface="Times New Roman" charset="0"/>
              </a:rPr>
              <a:t> 3: 7 - 8</a:t>
            </a:r>
          </a:p>
        </p:txBody>
      </p:sp>
    </p:spTree>
  </p:cSld>
  <p:clrMapOvr>
    <a:masterClrMapping/>
  </p:clrMapOvr>
  <p:transition>
    <p:randomBa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ChangeArrowheads="1"/>
          </p:cNvSpPr>
          <p:nvPr/>
        </p:nvSpPr>
        <p:spPr bwMode="auto">
          <a:xfrm>
            <a:off x="15875"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sp>
        <p:nvSpPr>
          <p:cNvPr id="153604" name="Rectangle 4"/>
          <p:cNvSpPr>
            <a:spLocks noGrp="1" noChangeArrowheads="1"/>
          </p:cNvSpPr>
          <p:nvPr>
            <p:ph type="body" idx="1"/>
          </p:nvPr>
        </p:nvSpPr>
        <p:spPr>
          <a:xfrm>
            <a:off x="835568" y="599090"/>
            <a:ext cx="7636313" cy="4923823"/>
          </a:xfrm>
          <a:effectLst>
            <a:outerShdw blurRad="63500" dist="38099" dir="2700000" algn="ctr" rotWithShape="0">
              <a:schemeClr val="bg1">
                <a:alpha val="74998"/>
              </a:schemeClr>
            </a:outerShdw>
          </a:effectLst>
        </p:spPr>
        <p:txBody>
          <a:bodyPr/>
          <a:lstStyle/>
          <a:p>
            <a:pPr marL="0" indent="0" algn="just">
              <a:lnSpc>
                <a:spcPct val="110000"/>
              </a:lnSpc>
              <a:buFontTx/>
              <a:buNone/>
            </a:pPr>
            <a:r>
              <a:rPr lang="es-ES_tradnl" sz="5400" dirty="0">
                <a:latin typeface="Futura XBlkCnIt BT" pitchFamily="34" charset="0"/>
              </a:rPr>
              <a:t>¡Todo esto hace pensar en que es conveniente pedir decisiones cuando la gente está madura para poner en práctica lo que aprendió!</a:t>
            </a:r>
            <a:endParaRPr lang="es-ES" sz="4000" dirty="0">
              <a:latin typeface="Futura XBlkCnIt BT" pitchFamily="34" charset="0"/>
            </a:endParaRPr>
          </a:p>
        </p:txBody>
      </p:sp>
    </p:spTree>
  </p:cSld>
  <p:clrMapOvr>
    <a:masterClrMapping/>
  </p:clrMapOvr>
  <p:transition spd="slow">
    <p:dissolv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60" name="Picture 36" descr="j0289538"/>
          <p:cNvPicPr>
            <a:picLocks noChangeAspect="1" noChangeArrowheads="1"/>
          </p:cNvPicPr>
          <p:nvPr/>
        </p:nvPicPr>
        <p:blipFill>
          <a:blip r:embed="rId3">
            <a:clrChange>
              <a:clrFrom>
                <a:srgbClr val="E5E3E4"/>
              </a:clrFrom>
              <a:clrTo>
                <a:srgbClr val="E5E3E4">
                  <a:alpha val="0"/>
                </a:srgbClr>
              </a:clrTo>
            </a:clrChange>
          </a:blip>
          <a:srcRect/>
          <a:stretch>
            <a:fillRect/>
          </a:stretch>
        </p:blipFill>
        <p:spPr bwMode="auto">
          <a:xfrm>
            <a:off x="5461000" y="2482850"/>
            <a:ext cx="5600700" cy="3687763"/>
          </a:xfrm>
          <a:prstGeom prst="rect">
            <a:avLst/>
          </a:prstGeom>
          <a:noFill/>
        </p:spPr>
      </p:pic>
      <p:sp>
        <p:nvSpPr>
          <p:cNvPr id="154626" name="Rectangle 2"/>
          <p:cNvSpPr>
            <a:spLocks noGrp="1" noChangeArrowheads="1"/>
          </p:cNvSpPr>
          <p:nvPr>
            <p:ph type="title"/>
          </p:nvPr>
        </p:nvSpPr>
        <p:spPr>
          <a:xfrm>
            <a:off x="655638" y="250825"/>
            <a:ext cx="8031162" cy="1143000"/>
          </a:xfrm>
        </p:spPr>
        <p:txBody>
          <a:bodyPr/>
          <a:lstStyle/>
          <a:p>
            <a:r>
              <a:rPr lang="es-ES_tradnl" sz="4800"/>
              <a:t>El Llamado y el Instructor Bíblico</a:t>
            </a:r>
            <a:endParaRPr lang="es-ES" sz="4800"/>
          </a:p>
        </p:txBody>
      </p:sp>
      <p:sp>
        <p:nvSpPr>
          <p:cNvPr id="154627" name="Rectangle 3"/>
          <p:cNvSpPr>
            <a:spLocks noGrp="1" noChangeArrowheads="1"/>
          </p:cNvSpPr>
          <p:nvPr>
            <p:ph type="body" idx="1"/>
          </p:nvPr>
        </p:nvSpPr>
        <p:spPr>
          <a:xfrm>
            <a:off x="1355834" y="1500570"/>
            <a:ext cx="4461642" cy="4048891"/>
          </a:xfrm>
        </p:spPr>
        <p:txBody>
          <a:bodyPr/>
          <a:lstStyle/>
          <a:p>
            <a:pPr algn="just">
              <a:lnSpc>
                <a:spcPct val="130000"/>
              </a:lnSpc>
            </a:pPr>
            <a:r>
              <a:rPr lang="es-ES_tradnl" dirty="0"/>
              <a:t>El Ejemplo</a:t>
            </a:r>
          </a:p>
          <a:p>
            <a:pPr algn="just">
              <a:buFontTx/>
              <a:buNone/>
            </a:pPr>
            <a:r>
              <a:rPr lang="es-ES_tradnl" b="1" i="1" dirty="0" smtClean="0">
                <a:solidFill>
                  <a:schemeClr val="accent2"/>
                </a:solidFill>
                <a:latin typeface="Times New Roman" charset="0"/>
              </a:rPr>
              <a:t>Las investigaciones </a:t>
            </a:r>
            <a:r>
              <a:rPr lang="es-ES_tradnl" b="1" i="1" dirty="0">
                <a:solidFill>
                  <a:schemeClr val="accent2"/>
                </a:solidFill>
                <a:latin typeface="Times New Roman" charset="0"/>
              </a:rPr>
              <a:t>demuestran que las demandas de cambio son exitosas cuando las formula una fuente de confianza</a:t>
            </a:r>
            <a:endParaRPr lang="es-ES" b="1" i="1" dirty="0">
              <a:solidFill>
                <a:schemeClr val="accent2"/>
              </a:solidFill>
              <a:latin typeface="Times New Roman" charset="0"/>
            </a:endParaRPr>
          </a:p>
        </p:txBody>
      </p:sp>
      <p:sp>
        <p:nvSpPr>
          <p:cNvPr id="154645" name="Text Box 21"/>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4627">
                                            <p:txEl>
                                              <p:pRg st="0" end="0"/>
                                            </p:txEl>
                                          </p:spTgt>
                                        </p:tgtEl>
                                        <p:attrNameLst>
                                          <p:attrName>style.visibility</p:attrName>
                                        </p:attrNameLst>
                                      </p:cBhvr>
                                      <p:to>
                                        <p:strVal val="visible"/>
                                      </p:to>
                                    </p:set>
                                    <p:anim calcmode="lin" valueType="num">
                                      <p:cBhvr additive="base">
                                        <p:cTn id="7" dur="500" fill="hold"/>
                                        <p:tgtEl>
                                          <p:spTgt spid="1546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54627">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54660"/>
                                        </p:tgtEl>
                                        <p:attrNameLst>
                                          <p:attrName>style.visibility</p:attrName>
                                        </p:attrNameLst>
                                      </p:cBhvr>
                                      <p:to>
                                        <p:strVal val="visible"/>
                                      </p:to>
                                    </p:set>
                                    <p:animEffect transition="in" filter="fade">
                                      <p:cBhvr>
                                        <p:cTn id="12" dur="2000"/>
                                        <p:tgtEl>
                                          <p:spTgt spid="154660"/>
                                        </p:tgtEl>
                                      </p:cBhvr>
                                    </p:animEffect>
                                  </p:childTnLst>
                                </p:cTn>
                              </p:par>
                            </p:childTnLst>
                          </p:cTn>
                        </p:par>
                        <p:par>
                          <p:cTn id="13" fill="hold">
                            <p:stCondLst>
                              <p:cond delay="2500"/>
                            </p:stCondLst>
                            <p:childTnLst>
                              <p:par>
                                <p:cTn id="14" presetID="37" presetClass="entr" presetSubtype="0" fill="hold" grpId="0" nodeType="afterEffect">
                                  <p:stCondLst>
                                    <p:cond delay="500"/>
                                  </p:stCondLst>
                                  <p:childTnLst>
                                    <p:set>
                                      <p:cBhvr>
                                        <p:cTn id="15" dur="1" fill="hold">
                                          <p:stCondLst>
                                            <p:cond delay="0"/>
                                          </p:stCondLst>
                                        </p:cTn>
                                        <p:tgtEl>
                                          <p:spTgt spid="154627">
                                            <p:txEl>
                                              <p:pRg st="1" end="1"/>
                                            </p:txEl>
                                          </p:spTgt>
                                        </p:tgtEl>
                                        <p:attrNameLst>
                                          <p:attrName>style.visibility</p:attrName>
                                        </p:attrNameLst>
                                      </p:cBhvr>
                                      <p:to>
                                        <p:strVal val="visible"/>
                                      </p:to>
                                    </p:set>
                                    <p:animEffect transition="in" filter="fade">
                                      <p:cBhvr>
                                        <p:cTn id="16" dur="2000"/>
                                        <p:tgtEl>
                                          <p:spTgt spid="154627">
                                            <p:txEl>
                                              <p:pRg st="1" end="1"/>
                                            </p:txEl>
                                          </p:spTgt>
                                        </p:tgtEl>
                                      </p:cBhvr>
                                    </p:animEffect>
                                    <p:anim calcmode="lin" valueType="num">
                                      <p:cBhvr>
                                        <p:cTn id="17" dur="2000" fill="hold"/>
                                        <p:tgtEl>
                                          <p:spTgt spid="154627">
                                            <p:txEl>
                                              <p:pRg st="1" end="1"/>
                                            </p:txEl>
                                          </p:spTgt>
                                        </p:tgtEl>
                                        <p:attrNameLst>
                                          <p:attrName>ppt_x</p:attrName>
                                        </p:attrNameLst>
                                      </p:cBhvr>
                                      <p:tavLst>
                                        <p:tav tm="0">
                                          <p:val>
                                            <p:strVal val="#ppt_x"/>
                                          </p:val>
                                        </p:tav>
                                        <p:tav tm="100000">
                                          <p:val>
                                            <p:strVal val="#ppt_x"/>
                                          </p:val>
                                        </p:tav>
                                      </p:tavLst>
                                    </p:anim>
                                    <p:anim calcmode="lin" valueType="num">
                                      <p:cBhvr>
                                        <p:cTn id="18" dur="1800" decel="100000" fill="hold"/>
                                        <p:tgtEl>
                                          <p:spTgt spid="154627">
                                            <p:txEl>
                                              <p:pRg st="1" end="1"/>
                                            </p:txEl>
                                          </p:spTgt>
                                        </p:tgtEl>
                                        <p:attrNameLst>
                                          <p:attrName>ppt_y</p:attrName>
                                        </p:attrNameLst>
                                      </p:cBhvr>
                                      <p:tavLst>
                                        <p:tav tm="0">
                                          <p:val>
                                            <p:strVal val="#ppt_y+1"/>
                                          </p:val>
                                        </p:tav>
                                        <p:tav tm="100000">
                                          <p:val>
                                            <p:strVal val="#ppt_y-.03"/>
                                          </p:val>
                                        </p:tav>
                                      </p:tavLst>
                                    </p:anim>
                                    <p:anim calcmode="lin" valueType="num">
                                      <p:cBhvr>
                                        <p:cTn id="19" dur="200" accel="100000" fill="hold">
                                          <p:stCondLst>
                                            <p:cond delay="1800"/>
                                          </p:stCondLst>
                                        </p:cTn>
                                        <p:tgtEl>
                                          <p:spTgt spid="154627">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7"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86" name="Picture 34" descr="signo pregunta 2"/>
          <p:cNvPicPr>
            <a:picLocks noChangeAspect="1" noChangeArrowheads="1" noCrop="1"/>
          </p:cNvPicPr>
          <p:nvPr/>
        </p:nvPicPr>
        <p:blipFill>
          <a:blip r:embed="rId2"/>
          <a:srcRect/>
          <a:stretch>
            <a:fillRect/>
          </a:stretch>
        </p:blipFill>
        <p:spPr bwMode="auto">
          <a:xfrm>
            <a:off x="5419725" y="1433513"/>
            <a:ext cx="3617913" cy="3352800"/>
          </a:xfrm>
          <a:prstGeom prst="rect">
            <a:avLst/>
          </a:prstGeom>
          <a:noFill/>
        </p:spPr>
      </p:pic>
      <p:sp>
        <p:nvSpPr>
          <p:cNvPr id="23571" name="Rectangle 19"/>
          <p:cNvSpPr>
            <a:spLocks noGrp="1" noChangeArrowheads="1"/>
          </p:cNvSpPr>
          <p:nvPr>
            <p:ph type="title"/>
          </p:nvPr>
        </p:nvSpPr>
        <p:spPr>
          <a:xfrm>
            <a:off x="655638" y="103188"/>
            <a:ext cx="8031162" cy="1143000"/>
          </a:xfrm>
          <a:effectLst>
            <a:outerShdw blurRad="63500" dist="17961" dir="2700000" algn="ctr" rotWithShape="0">
              <a:schemeClr val="tx1">
                <a:alpha val="74998"/>
              </a:schemeClr>
            </a:outerShdw>
          </a:effectLst>
        </p:spPr>
        <p:txBody>
          <a:bodyPr/>
          <a:lstStyle/>
          <a:p>
            <a:r>
              <a:rPr lang="es-ES_tradnl"/>
              <a:t>Hasta Dónde llegar…</a:t>
            </a:r>
            <a:endParaRPr lang="es-ES"/>
          </a:p>
        </p:txBody>
      </p:sp>
      <p:sp>
        <p:nvSpPr>
          <p:cNvPr id="23572" name="Rectangle 20"/>
          <p:cNvSpPr>
            <a:spLocks noGrp="1" noChangeArrowheads="1"/>
          </p:cNvSpPr>
          <p:nvPr>
            <p:ph type="body" idx="1"/>
          </p:nvPr>
        </p:nvSpPr>
        <p:spPr>
          <a:xfrm>
            <a:off x="1187450" y="1739900"/>
            <a:ext cx="4968875" cy="3914775"/>
          </a:xfrm>
        </p:spPr>
        <p:txBody>
          <a:bodyPr/>
          <a:lstStyle/>
          <a:p>
            <a:r>
              <a:rPr lang="es-ES_tradnl" sz="2400"/>
              <a:t>¿Cuán ético es pedirle a alguien que acepte a Jesús como su Salvador personal?</a:t>
            </a:r>
          </a:p>
          <a:p>
            <a:r>
              <a:rPr lang="es-ES_tradnl" sz="2400"/>
              <a:t>¿Los métodos de evangelismo son compatibles con la ética cristiana?</a:t>
            </a:r>
          </a:p>
          <a:p>
            <a:r>
              <a:rPr lang="es-ES_tradnl" sz="2400"/>
              <a:t>¿Cuál es el límite que debe existir entre hacer un llamado a la conversión y manipular al interesado?</a:t>
            </a:r>
            <a:endParaRPr lang="es-ES" sz="2400"/>
          </a:p>
        </p:txBody>
      </p:sp>
      <p:sp>
        <p:nvSpPr>
          <p:cNvPr id="23573" name="Text Box 21"/>
          <p:cNvSpPr txBox="1">
            <a:spLocks noChangeArrowheads="1"/>
          </p:cNvSpPr>
          <p:nvPr/>
        </p:nvSpPr>
        <p:spPr bwMode="auto">
          <a:xfrm>
            <a:off x="0" y="-41275"/>
            <a:ext cx="4849813" cy="244475"/>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PERSPECTIVA BÍBLICO-CRISTIANA</a:t>
            </a:r>
            <a:endParaRPr lang="es-ES" sz="1000" b="1">
              <a:solidFill>
                <a:srgbClr val="336600"/>
              </a:solidFill>
              <a:latin typeface="BakerSignet BT" pitchFamily="34" charset="0"/>
            </a:endParaRPr>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2000"/>
                                  </p:stCondLst>
                                  <p:iterate type="lt">
                                    <p:tmPct val="50000"/>
                                  </p:iterate>
                                  <p:childTnLst>
                                    <p:set>
                                      <p:cBhvr>
                                        <p:cTn id="6" dur="1" fill="hold">
                                          <p:stCondLst>
                                            <p:cond delay="0"/>
                                          </p:stCondLst>
                                        </p:cTn>
                                        <p:tgtEl>
                                          <p:spTgt spid="23571"/>
                                        </p:tgtEl>
                                        <p:attrNameLst>
                                          <p:attrName>style.visibility</p:attrName>
                                        </p:attrNameLst>
                                      </p:cBhvr>
                                      <p:to>
                                        <p:strVal val="visible"/>
                                      </p:to>
                                    </p:set>
                                    <p:anim calcmode="discrete" valueType="clr">
                                      <p:cBhvr override="childStyle">
                                        <p:cTn id="7" dur="80"/>
                                        <p:tgtEl>
                                          <p:spTgt spid="23571"/>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3571"/>
                                        </p:tgtEl>
                                        <p:attrNameLst>
                                          <p:attrName>fillcolor</p:attrName>
                                        </p:attrNameLst>
                                      </p:cBhvr>
                                      <p:tavLst>
                                        <p:tav tm="0">
                                          <p:val>
                                            <p:clrVal>
                                              <a:schemeClr val="accent2"/>
                                            </p:clrVal>
                                          </p:val>
                                        </p:tav>
                                        <p:tav tm="50000">
                                          <p:val>
                                            <p:clrVal>
                                              <a:schemeClr val="hlink"/>
                                            </p:clrVal>
                                          </p:val>
                                        </p:tav>
                                      </p:tavLst>
                                    </p:anim>
                                    <p:set>
                                      <p:cBhvr>
                                        <p:cTn id="9" dur="80"/>
                                        <p:tgtEl>
                                          <p:spTgt spid="23571"/>
                                        </p:tgtEl>
                                        <p:attrNameLst>
                                          <p:attrName>fill.type</p:attrName>
                                        </p:attrNameLst>
                                      </p:cBhvr>
                                      <p:to>
                                        <p:strVal val="solid"/>
                                      </p:to>
                                    </p:set>
                                  </p:childTnLst>
                                </p:cTn>
                              </p:par>
                            </p:childTnLst>
                          </p:cTn>
                        </p:par>
                        <p:par>
                          <p:cTn id="10" fill="hold">
                            <p:stCondLst>
                              <p:cond delay="2720"/>
                            </p:stCondLst>
                            <p:childTnLst>
                              <p:par>
                                <p:cTn id="11" presetID="9" presetClass="entr" presetSubtype="0" fill="hold" grpId="0" nodeType="afterEffect">
                                  <p:stCondLst>
                                    <p:cond delay="1000"/>
                                  </p:stCondLst>
                                  <p:childTnLst>
                                    <p:set>
                                      <p:cBhvr>
                                        <p:cTn id="12" dur="1" fill="hold">
                                          <p:stCondLst>
                                            <p:cond delay="0"/>
                                          </p:stCondLst>
                                        </p:cTn>
                                        <p:tgtEl>
                                          <p:spTgt spid="23572">
                                            <p:txEl>
                                              <p:pRg st="0" end="0"/>
                                            </p:txEl>
                                          </p:spTgt>
                                        </p:tgtEl>
                                        <p:attrNameLst>
                                          <p:attrName>style.visibility</p:attrName>
                                        </p:attrNameLst>
                                      </p:cBhvr>
                                      <p:to>
                                        <p:strVal val="visible"/>
                                      </p:to>
                                    </p:set>
                                    <p:animEffect transition="in" filter="dissolve">
                                      <p:cBhvr>
                                        <p:cTn id="13" dur="500"/>
                                        <p:tgtEl>
                                          <p:spTgt spid="23572">
                                            <p:txEl>
                                              <p:pRg st="0" end="0"/>
                                            </p:txEl>
                                          </p:spTgt>
                                        </p:tgtEl>
                                      </p:cBhvr>
                                    </p:animEffect>
                                  </p:childTnLst>
                                </p:cTn>
                              </p:par>
                            </p:childTnLst>
                          </p:cTn>
                        </p:par>
                        <p:par>
                          <p:cTn id="14" fill="hold">
                            <p:stCondLst>
                              <p:cond delay="4220"/>
                            </p:stCondLst>
                            <p:childTnLst>
                              <p:par>
                                <p:cTn id="15" presetID="9" presetClass="entr" presetSubtype="0" fill="hold" grpId="0" nodeType="afterEffect">
                                  <p:stCondLst>
                                    <p:cond delay="1000"/>
                                  </p:stCondLst>
                                  <p:childTnLst>
                                    <p:set>
                                      <p:cBhvr>
                                        <p:cTn id="16" dur="1" fill="hold">
                                          <p:stCondLst>
                                            <p:cond delay="0"/>
                                          </p:stCondLst>
                                        </p:cTn>
                                        <p:tgtEl>
                                          <p:spTgt spid="23572">
                                            <p:txEl>
                                              <p:pRg st="1" end="1"/>
                                            </p:txEl>
                                          </p:spTgt>
                                        </p:tgtEl>
                                        <p:attrNameLst>
                                          <p:attrName>style.visibility</p:attrName>
                                        </p:attrNameLst>
                                      </p:cBhvr>
                                      <p:to>
                                        <p:strVal val="visible"/>
                                      </p:to>
                                    </p:set>
                                    <p:animEffect transition="in" filter="dissolve">
                                      <p:cBhvr>
                                        <p:cTn id="17" dur="500"/>
                                        <p:tgtEl>
                                          <p:spTgt spid="23572">
                                            <p:txEl>
                                              <p:pRg st="1" end="1"/>
                                            </p:txEl>
                                          </p:spTgt>
                                        </p:tgtEl>
                                      </p:cBhvr>
                                    </p:animEffect>
                                  </p:childTnLst>
                                </p:cTn>
                              </p:par>
                            </p:childTnLst>
                          </p:cTn>
                        </p:par>
                        <p:par>
                          <p:cTn id="18" fill="hold">
                            <p:stCondLst>
                              <p:cond delay="5720"/>
                            </p:stCondLst>
                            <p:childTnLst>
                              <p:par>
                                <p:cTn id="19" presetID="9" presetClass="entr" presetSubtype="0" fill="hold" grpId="0" nodeType="afterEffect">
                                  <p:stCondLst>
                                    <p:cond delay="1000"/>
                                  </p:stCondLst>
                                  <p:childTnLst>
                                    <p:set>
                                      <p:cBhvr>
                                        <p:cTn id="20" dur="1" fill="hold">
                                          <p:stCondLst>
                                            <p:cond delay="0"/>
                                          </p:stCondLst>
                                        </p:cTn>
                                        <p:tgtEl>
                                          <p:spTgt spid="23572">
                                            <p:txEl>
                                              <p:pRg st="2" end="2"/>
                                            </p:txEl>
                                          </p:spTgt>
                                        </p:tgtEl>
                                        <p:attrNameLst>
                                          <p:attrName>style.visibility</p:attrName>
                                        </p:attrNameLst>
                                      </p:cBhvr>
                                      <p:to>
                                        <p:strVal val="visible"/>
                                      </p:to>
                                    </p:set>
                                    <p:animEffect transition="in" filter="dissolve">
                                      <p:cBhvr>
                                        <p:cTn id="21" dur="500"/>
                                        <p:tgtEl>
                                          <p:spTgt spid="2357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1" grpId="0"/>
      <p:bldP spid="23572"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866" name="Picture 2" descr="Fondo Esp Profeci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64867" name="Rectangle 3"/>
          <p:cNvSpPr>
            <a:spLocks noGrp="1" noChangeArrowheads="1"/>
          </p:cNvSpPr>
          <p:nvPr>
            <p:ph type="body" idx="1"/>
          </p:nvPr>
        </p:nvSpPr>
        <p:spPr>
          <a:xfrm>
            <a:off x="739392" y="435468"/>
            <a:ext cx="7364083" cy="4404546"/>
          </a:xfrm>
          <a:effectLst>
            <a:outerShdw blurRad="63500" dist="17961" dir="2700000" algn="ctr" rotWithShape="0">
              <a:schemeClr val="tx1">
                <a:alpha val="74998"/>
              </a:schemeClr>
            </a:outerShdw>
          </a:effectLst>
        </p:spPr>
        <p:txBody>
          <a:bodyPr/>
          <a:lstStyle/>
          <a:p>
            <a:pPr marL="0" indent="0" algn="just">
              <a:lnSpc>
                <a:spcPct val="90000"/>
              </a:lnSpc>
              <a:buFontTx/>
              <a:buNone/>
              <a:tabLst>
                <a:tab pos="0" algn="l"/>
              </a:tabLst>
            </a:pPr>
            <a:r>
              <a:rPr lang="es-ES_tradnl" sz="5400" i="1" dirty="0">
                <a:solidFill>
                  <a:schemeClr val="accent2"/>
                </a:solidFill>
                <a:latin typeface="Times New Roman" charset="0"/>
              </a:rPr>
              <a:t>“Si los que profesan creer en la verdad hubiesen purificado sus mentes obedeciéndola… donde se ha salvado un alma podrían haberse salvado veinte”</a:t>
            </a:r>
          </a:p>
          <a:p>
            <a:pPr marL="0" indent="0" algn="just">
              <a:lnSpc>
                <a:spcPct val="90000"/>
              </a:lnSpc>
              <a:buFontTx/>
              <a:buNone/>
              <a:tabLst>
                <a:tab pos="0" algn="l"/>
              </a:tabLst>
            </a:pPr>
            <a:r>
              <a:rPr lang="es-ES_tradnl" sz="4400" i="1" dirty="0">
                <a:solidFill>
                  <a:schemeClr val="accent2"/>
                </a:solidFill>
                <a:latin typeface="Times New Roman" charset="0"/>
              </a:rPr>
              <a:t>1JT., 455</a:t>
            </a:r>
            <a:endParaRPr lang="es-ES" sz="4400" i="1" dirty="0">
              <a:solidFill>
                <a:schemeClr val="accent2"/>
              </a:solidFill>
              <a:latin typeface="Times New Roman" charset="0"/>
            </a:endParaRPr>
          </a:p>
        </p:txBody>
      </p:sp>
    </p:spTree>
  </p:cSld>
  <p:clrMapOvr>
    <a:masterClrMapping/>
  </p:clrMapOvr>
  <p:transition spd="slow">
    <p:comb/>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655638" y="266700"/>
            <a:ext cx="8031162" cy="1143000"/>
          </a:xfrm>
        </p:spPr>
        <p:txBody>
          <a:bodyPr/>
          <a:lstStyle/>
          <a:p>
            <a:r>
              <a:rPr lang="es-ES_tradnl" sz="4800"/>
              <a:t>El Llamado y el Instructor Bíblico</a:t>
            </a:r>
            <a:endParaRPr lang="es-ES" sz="4800"/>
          </a:p>
        </p:txBody>
      </p:sp>
      <p:sp>
        <p:nvSpPr>
          <p:cNvPr id="162819" name="Rectangle 3"/>
          <p:cNvSpPr>
            <a:spLocks noGrp="1" noChangeArrowheads="1"/>
          </p:cNvSpPr>
          <p:nvPr>
            <p:ph type="body" idx="1"/>
          </p:nvPr>
        </p:nvSpPr>
        <p:spPr>
          <a:xfrm>
            <a:off x="1197960" y="1469040"/>
            <a:ext cx="5091113" cy="3670300"/>
          </a:xfrm>
        </p:spPr>
        <p:txBody>
          <a:bodyPr/>
          <a:lstStyle/>
          <a:p>
            <a:pPr algn="just">
              <a:lnSpc>
                <a:spcPct val="130000"/>
              </a:lnSpc>
            </a:pPr>
            <a:r>
              <a:rPr lang="es-ES_tradnl" sz="4400" dirty="0"/>
              <a:t>El Ejemplo</a:t>
            </a:r>
          </a:p>
          <a:p>
            <a:pPr algn="just">
              <a:lnSpc>
                <a:spcPct val="130000"/>
              </a:lnSpc>
            </a:pPr>
            <a:r>
              <a:rPr lang="es-ES_tradnl" sz="4400" dirty="0"/>
              <a:t>La Motivación</a:t>
            </a:r>
          </a:p>
          <a:p>
            <a:pPr algn="just">
              <a:buFontTx/>
              <a:buNone/>
            </a:pPr>
            <a:r>
              <a:rPr lang="es-ES_tradnl" sz="3600" b="1" i="1" dirty="0">
                <a:solidFill>
                  <a:schemeClr val="accent2"/>
                </a:solidFill>
                <a:latin typeface="Times New Roman" charset="0"/>
              </a:rPr>
              <a:t>	“aquel que quiera pescar almas, debe poner su corazón en el anzuelo”</a:t>
            </a:r>
            <a:endParaRPr lang="es-ES" sz="3600" b="1" i="1" dirty="0">
              <a:solidFill>
                <a:schemeClr val="accent2"/>
              </a:solidFill>
              <a:latin typeface="Times New Roman" charset="0"/>
            </a:endParaRPr>
          </a:p>
          <a:p>
            <a:pPr algn="just">
              <a:lnSpc>
                <a:spcPct val="130000"/>
              </a:lnSpc>
              <a:buFontTx/>
              <a:buNone/>
            </a:pPr>
            <a:endParaRPr lang="es-ES_tradnl" sz="4400" dirty="0"/>
          </a:p>
        </p:txBody>
      </p:sp>
      <p:sp>
        <p:nvSpPr>
          <p:cNvPr id="162820" name="Text Box 4"/>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grpSp>
        <p:nvGrpSpPr>
          <p:cNvPr id="162859" name="Group 43"/>
          <p:cNvGrpSpPr>
            <a:grpSpLocks/>
          </p:cNvGrpSpPr>
          <p:nvPr/>
        </p:nvGrpSpPr>
        <p:grpSpPr bwMode="auto">
          <a:xfrm>
            <a:off x="6184900" y="-100013"/>
            <a:ext cx="4613275" cy="4489451"/>
            <a:chOff x="3896" y="0"/>
            <a:chExt cx="2906" cy="2828"/>
          </a:xfrm>
        </p:grpSpPr>
        <p:grpSp>
          <p:nvGrpSpPr>
            <p:cNvPr id="162841" name="Group 25"/>
            <p:cNvGrpSpPr>
              <a:grpSpLocks/>
            </p:cNvGrpSpPr>
            <p:nvPr/>
          </p:nvGrpSpPr>
          <p:grpSpPr bwMode="auto">
            <a:xfrm rot="18846465" flipH="1">
              <a:off x="4175" y="2132"/>
              <a:ext cx="417" cy="976"/>
              <a:chOff x="2211" y="2087"/>
              <a:chExt cx="339" cy="1026"/>
            </a:xfrm>
          </p:grpSpPr>
          <p:sp>
            <p:nvSpPr>
              <p:cNvPr id="162827" name="Freeform 11"/>
              <p:cNvSpPr>
                <a:spLocks/>
              </p:cNvSpPr>
              <p:nvPr/>
            </p:nvSpPr>
            <p:spPr bwMode="auto">
              <a:xfrm>
                <a:off x="2364" y="2087"/>
                <a:ext cx="166" cy="297"/>
              </a:xfrm>
              <a:custGeom>
                <a:avLst/>
                <a:gdLst/>
                <a:ahLst/>
                <a:cxnLst>
                  <a:cxn ang="0">
                    <a:pos x="239" y="588"/>
                  </a:cxn>
                  <a:cxn ang="0">
                    <a:pos x="236" y="587"/>
                  </a:cxn>
                  <a:cxn ang="0">
                    <a:pos x="225" y="585"/>
                  </a:cxn>
                  <a:cxn ang="0">
                    <a:pos x="210" y="580"/>
                  </a:cxn>
                  <a:cxn ang="0">
                    <a:pos x="195" y="572"/>
                  </a:cxn>
                  <a:cxn ang="0">
                    <a:pos x="183" y="561"/>
                  </a:cxn>
                  <a:cxn ang="0">
                    <a:pos x="172" y="545"/>
                  </a:cxn>
                  <a:cxn ang="0">
                    <a:pos x="170" y="524"/>
                  </a:cxn>
                  <a:cxn ang="0">
                    <a:pos x="176" y="497"/>
                  </a:cxn>
                  <a:cxn ang="0">
                    <a:pos x="194" y="500"/>
                  </a:cxn>
                  <a:cxn ang="0">
                    <a:pos x="218" y="493"/>
                  </a:cxn>
                  <a:cxn ang="0">
                    <a:pos x="246" y="480"/>
                  </a:cxn>
                  <a:cxn ang="0">
                    <a:pos x="274" y="459"/>
                  </a:cxn>
                  <a:cxn ang="0">
                    <a:pos x="299" y="434"/>
                  </a:cxn>
                  <a:cxn ang="0">
                    <a:pos x="319" y="404"/>
                  </a:cxn>
                  <a:cxn ang="0">
                    <a:pos x="330" y="369"/>
                  </a:cxn>
                  <a:cxn ang="0">
                    <a:pos x="331" y="331"/>
                  </a:cxn>
                  <a:cxn ang="0">
                    <a:pos x="321" y="259"/>
                  </a:cxn>
                  <a:cxn ang="0">
                    <a:pos x="309" y="201"/>
                  </a:cxn>
                  <a:cxn ang="0">
                    <a:pos x="298" y="153"/>
                  </a:cxn>
                  <a:cxn ang="0">
                    <a:pos x="284" y="114"/>
                  </a:cxn>
                  <a:cxn ang="0">
                    <a:pos x="268" y="81"/>
                  </a:cxn>
                  <a:cxn ang="0">
                    <a:pos x="250" y="54"/>
                  </a:cxn>
                  <a:cxn ang="0">
                    <a:pos x="228" y="26"/>
                  </a:cxn>
                  <a:cxn ang="0">
                    <a:pos x="201" y="0"/>
                  </a:cxn>
                  <a:cxn ang="0">
                    <a:pos x="214" y="25"/>
                  </a:cxn>
                  <a:cxn ang="0">
                    <a:pos x="228" y="58"/>
                  </a:cxn>
                  <a:cxn ang="0">
                    <a:pos x="240" y="101"/>
                  </a:cxn>
                  <a:cxn ang="0">
                    <a:pos x="251" y="149"/>
                  </a:cxn>
                  <a:cxn ang="0">
                    <a:pos x="256" y="204"/>
                  </a:cxn>
                  <a:cxn ang="0">
                    <a:pos x="256" y="262"/>
                  </a:cxn>
                  <a:cxn ang="0">
                    <a:pos x="248" y="325"/>
                  </a:cxn>
                  <a:cxn ang="0">
                    <a:pos x="231" y="389"/>
                  </a:cxn>
                  <a:cxn ang="0">
                    <a:pos x="215" y="420"/>
                  </a:cxn>
                  <a:cxn ang="0">
                    <a:pos x="195" y="440"/>
                  </a:cxn>
                  <a:cxn ang="0">
                    <a:pos x="172" y="451"/>
                  </a:cxn>
                  <a:cxn ang="0">
                    <a:pos x="150" y="456"/>
                  </a:cxn>
                  <a:cxn ang="0">
                    <a:pos x="131" y="458"/>
                  </a:cxn>
                  <a:cxn ang="0">
                    <a:pos x="115" y="458"/>
                  </a:cxn>
                  <a:cxn ang="0">
                    <a:pos x="104" y="461"/>
                  </a:cxn>
                  <a:cxn ang="0">
                    <a:pos x="102" y="465"/>
                  </a:cxn>
                  <a:cxn ang="0">
                    <a:pos x="108" y="503"/>
                  </a:cxn>
                  <a:cxn ang="0">
                    <a:pos x="101" y="532"/>
                  </a:cxn>
                  <a:cxn ang="0">
                    <a:pos x="85" y="555"/>
                  </a:cxn>
                  <a:cxn ang="0">
                    <a:pos x="64" y="571"/>
                  </a:cxn>
                  <a:cxn ang="0">
                    <a:pos x="41" y="582"/>
                  </a:cxn>
                  <a:cxn ang="0">
                    <a:pos x="20" y="588"/>
                  </a:cxn>
                  <a:cxn ang="0">
                    <a:pos x="5" y="592"/>
                  </a:cxn>
                  <a:cxn ang="0">
                    <a:pos x="0" y="593"/>
                  </a:cxn>
                  <a:cxn ang="0">
                    <a:pos x="239" y="588"/>
                  </a:cxn>
                </a:cxnLst>
                <a:rect l="0" t="0" r="r" b="b"/>
                <a:pathLst>
                  <a:path w="331" h="593">
                    <a:moveTo>
                      <a:pt x="239" y="588"/>
                    </a:moveTo>
                    <a:lnTo>
                      <a:pt x="236" y="587"/>
                    </a:lnTo>
                    <a:lnTo>
                      <a:pt x="225" y="585"/>
                    </a:lnTo>
                    <a:lnTo>
                      <a:pt x="210" y="580"/>
                    </a:lnTo>
                    <a:lnTo>
                      <a:pt x="195" y="572"/>
                    </a:lnTo>
                    <a:lnTo>
                      <a:pt x="183" y="561"/>
                    </a:lnTo>
                    <a:lnTo>
                      <a:pt x="172" y="545"/>
                    </a:lnTo>
                    <a:lnTo>
                      <a:pt x="170" y="524"/>
                    </a:lnTo>
                    <a:lnTo>
                      <a:pt x="176" y="497"/>
                    </a:lnTo>
                    <a:lnTo>
                      <a:pt x="194" y="500"/>
                    </a:lnTo>
                    <a:lnTo>
                      <a:pt x="218" y="493"/>
                    </a:lnTo>
                    <a:lnTo>
                      <a:pt x="246" y="480"/>
                    </a:lnTo>
                    <a:lnTo>
                      <a:pt x="274" y="459"/>
                    </a:lnTo>
                    <a:lnTo>
                      <a:pt x="299" y="434"/>
                    </a:lnTo>
                    <a:lnTo>
                      <a:pt x="319" y="404"/>
                    </a:lnTo>
                    <a:lnTo>
                      <a:pt x="330" y="369"/>
                    </a:lnTo>
                    <a:lnTo>
                      <a:pt x="331" y="331"/>
                    </a:lnTo>
                    <a:lnTo>
                      <a:pt x="321" y="259"/>
                    </a:lnTo>
                    <a:lnTo>
                      <a:pt x="309" y="201"/>
                    </a:lnTo>
                    <a:lnTo>
                      <a:pt x="298" y="153"/>
                    </a:lnTo>
                    <a:lnTo>
                      <a:pt x="284" y="114"/>
                    </a:lnTo>
                    <a:lnTo>
                      <a:pt x="268" y="81"/>
                    </a:lnTo>
                    <a:lnTo>
                      <a:pt x="250" y="54"/>
                    </a:lnTo>
                    <a:lnTo>
                      <a:pt x="228" y="26"/>
                    </a:lnTo>
                    <a:lnTo>
                      <a:pt x="201" y="0"/>
                    </a:lnTo>
                    <a:lnTo>
                      <a:pt x="214" y="25"/>
                    </a:lnTo>
                    <a:lnTo>
                      <a:pt x="228" y="58"/>
                    </a:lnTo>
                    <a:lnTo>
                      <a:pt x="240" y="101"/>
                    </a:lnTo>
                    <a:lnTo>
                      <a:pt x="251" y="149"/>
                    </a:lnTo>
                    <a:lnTo>
                      <a:pt x="256" y="204"/>
                    </a:lnTo>
                    <a:lnTo>
                      <a:pt x="256" y="262"/>
                    </a:lnTo>
                    <a:lnTo>
                      <a:pt x="248" y="325"/>
                    </a:lnTo>
                    <a:lnTo>
                      <a:pt x="231" y="389"/>
                    </a:lnTo>
                    <a:lnTo>
                      <a:pt x="215" y="420"/>
                    </a:lnTo>
                    <a:lnTo>
                      <a:pt x="195" y="440"/>
                    </a:lnTo>
                    <a:lnTo>
                      <a:pt x="172" y="451"/>
                    </a:lnTo>
                    <a:lnTo>
                      <a:pt x="150" y="456"/>
                    </a:lnTo>
                    <a:lnTo>
                      <a:pt x="131" y="458"/>
                    </a:lnTo>
                    <a:lnTo>
                      <a:pt x="115" y="458"/>
                    </a:lnTo>
                    <a:lnTo>
                      <a:pt x="104" y="461"/>
                    </a:lnTo>
                    <a:lnTo>
                      <a:pt x="102" y="465"/>
                    </a:lnTo>
                    <a:lnTo>
                      <a:pt x="108" y="503"/>
                    </a:lnTo>
                    <a:lnTo>
                      <a:pt x="101" y="532"/>
                    </a:lnTo>
                    <a:lnTo>
                      <a:pt x="85" y="555"/>
                    </a:lnTo>
                    <a:lnTo>
                      <a:pt x="64" y="571"/>
                    </a:lnTo>
                    <a:lnTo>
                      <a:pt x="41" y="582"/>
                    </a:lnTo>
                    <a:lnTo>
                      <a:pt x="20" y="588"/>
                    </a:lnTo>
                    <a:lnTo>
                      <a:pt x="5" y="592"/>
                    </a:lnTo>
                    <a:lnTo>
                      <a:pt x="0" y="593"/>
                    </a:lnTo>
                    <a:lnTo>
                      <a:pt x="239" y="588"/>
                    </a:lnTo>
                    <a:close/>
                  </a:path>
                </a:pathLst>
              </a:custGeom>
              <a:solidFill>
                <a:srgbClr val="217F00"/>
              </a:solidFill>
              <a:ln w="9525">
                <a:noFill/>
                <a:round/>
                <a:headEnd/>
                <a:tailEnd/>
              </a:ln>
            </p:spPr>
            <p:txBody>
              <a:bodyPr>
                <a:prstTxWarp prst="textNoShape">
                  <a:avLst/>
                </a:prstTxWarp>
              </a:bodyPr>
              <a:lstStyle/>
              <a:p>
                <a:endParaRPr lang="es-MX"/>
              </a:p>
            </p:txBody>
          </p:sp>
          <p:sp>
            <p:nvSpPr>
              <p:cNvPr id="162828" name="Freeform 12"/>
              <p:cNvSpPr>
                <a:spLocks/>
              </p:cNvSpPr>
              <p:nvPr/>
            </p:nvSpPr>
            <p:spPr bwMode="auto">
              <a:xfrm>
                <a:off x="2211" y="2091"/>
                <a:ext cx="301" cy="291"/>
              </a:xfrm>
              <a:custGeom>
                <a:avLst/>
                <a:gdLst/>
                <a:ahLst/>
                <a:cxnLst>
                  <a:cxn ang="0">
                    <a:pos x="464" y="568"/>
                  </a:cxn>
                  <a:cxn ang="0">
                    <a:pos x="445" y="533"/>
                  </a:cxn>
                  <a:cxn ang="0">
                    <a:pos x="469" y="473"/>
                  </a:cxn>
                  <a:cxn ang="0">
                    <a:pos x="510" y="471"/>
                  </a:cxn>
                  <a:cxn ang="0">
                    <a:pos x="546" y="451"/>
                  </a:cxn>
                  <a:cxn ang="0">
                    <a:pos x="597" y="375"/>
                  </a:cxn>
                  <a:cxn ang="0">
                    <a:pos x="579" y="171"/>
                  </a:cxn>
                  <a:cxn ang="0">
                    <a:pos x="522" y="16"/>
                  </a:cxn>
                  <a:cxn ang="0">
                    <a:pos x="505" y="33"/>
                  </a:cxn>
                  <a:cxn ang="0">
                    <a:pos x="487" y="77"/>
                  </a:cxn>
                  <a:cxn ang="0">
                    <a:pos x="461" y="129"/>
                  </a:cxn>
                  <a:cxn ang="0">
                    <a:pos x="430" y="54"/>
                  </a:cxn>
                  <a:cxn ang="0">
                    <a:pos x="363" y="13"/>
                  </a:cxn>
                  <a:cxn ang="0">
                    <a:pos x="279" y="0"/>
                  </a:cxn>
                  <a:cxn ang="0">
                    <a:pos x="194" y="9"/>
                  </a:cxn>
                  <a:cxn ang="0">
                    <a:pos x="123" y="34"/>
                  </a:cxn>
                  <a:cxn ang="0">
                    <a:pos x="143" y="60"/>
                  </a:cxn>
                  <a:cxn ang="0">
                    <a:pos x="190" y="84"/>
                  </a:cxn>
                  <a:cxn ang="0">
                    <a:pos x="213" y="119"/>
                  </a:cxn>
                  <a:cxn ang="0">
                    <a:pos x="184" y="105"/>
                  </a:cxn>
                  <a:cxn ang="0">
                    <a:pos x="137" y="107"/>
                  </a:cxn>
                  <a:cxn ang="0">
                    <a:pos x="82" y="121"/>
                  </a:cxn>
                  <a:cxn ang="0">
                    <a:pos x="33" y="141"/>
                  </a:cxn>
                  <a:cxn ang="0">
                    <a:pos x="3" y="163"/>
                  </a:cxn>
                  <a:cxn ang="0">
                    <a:pos x="50" y="182"/>
                  </a:cxn>
                  <a:cxn ang="0">
                    <a:pos x="100" y="204"/>
                  </a:cxn>
                  <a:cxn ang="0">
                    <a:pos x="115" y="219"/>
                  </a:cxn>
                  <a:cxn ang="0">
                    <a:pos x="82" y="234"/>
                  </a:cxn>
                  <a:cxn ang="0">
                    <a:pos x="30" y="255"/>
                  </a:cxn>
                  <a:cxn ang="0">
                    <a:pos x="37" y="260"/>
                  </a:cxn>
                  <a:cxn ang="0">
                    <a:pos x="90" y="260"/>
                  </a:cxn>
                  <a:cxn ang="0">
                    <a:pos x="131" y="268"/>
                  </a:cxn>
                  <a:cxn ang="0">
                    <a:pos x="164" y="287"/>
                  </a:cxn>
                  <a:cxn ang="0">
                    <a:pos x="192" y="315"/>
                  </a:cxn>
                  <a:cxn ang="0">
                    <a:pos x="222" y="356"/>
                  </a:cxn>
                  <a:cxn ang="0">
                    <a:pos x="242" y="403"/>
                  </a:cxn>
                  <a:cxn ang="0">
                    <a:pos x="247" y="433"/>
                  </a:cxn>
                  <a:cxn ang="0">
                    <a:pos x="289" y="468"/>
                  </a:cxn>
                  <a:cxn ang="0">
                    <a:pos x="346" y="473"/>
                  </a:cxn>
                  <a:cxn ang="0">
                    <a:pos x="376" y="470"/>
                  </a:cxn>
                  <a:cxn ang="0">
                    <a:pos x="389" y="526"/>
                  </a:cxn>
                  <a:cxn ang="0">
                    <a:pos x="340" y="569"/>
                  </a:cxn>
                  <a:cxn ang="0">
                    <a:pos x="304" y="583"/>
                  </a:cxn>
                </a:cxnLst>
                <a:rect l="0" t="0" r="r" b="b"/>
                <a:pathLst>
                  <a:path w="604" h="583">
                    <a:moveTo>
                      <a:pt x="472" y="575"/>
                    </a:moveTo>
                    <a:lnTo>
                      <a:pt x="470" y="572"/>
                    </a:lnTo>
                    <a:lnTo>
                      <a:pt x="464" y="568"/>
                    </a:lnTo>
                    <a:lnTo>
                      <a:pt x="456" y="560"/>
                    </a:lnTo>
                    <a:lnTo>
                      <a:pt x="449" y="548"/>
                    </a:lnTo>
                    <a:lnTo>
                      <a:pt x="445" y="533"/>
                    </a:lnTo>
                    <a:lnTo>
                      <a:pt x="445" y="516"/>
                    </a:lnTo>
                    <a:lnTo>
                      <a:pt x="453" y="496"/>
                    </a:lnTo>
                    <a:lnTo>
                      <a:pt x="469" y="473"/>
                    </a:lnTo>
                    <a:lnTo>
                      <a:pt x="484" y="474"/>
                    </a:lnTo>
                    <a:lnTo>
                      <a:pt x="496" y="473"/>
                    </a:lnTo>
                    <a:lnTo>
                      <a:pt x="510" y="471"/>
                    </a:lnTo>
                    <a:lnTo>
                      <a:pt x="522" y="466"/>
                    </a:lnTo>
                    <a:lnTo>
                      <a:pt x="534" y="459"/>
                    </a:lnTo>
                    <a:lnTo>
                      <a:pt x="546" y="451"/>
                    </a:lnTo>
                    <a:lnTo>
                      <a:pt x="559" y="440"/>
                    </a:lnTo>
                    <a:lnTo>
                      <a:pt x="571" y="426"/>
                    </a:lnTo>
                    <a:lnTo>
                      <a:pt x="597" y="375"/>
                    </a:lnTo>
                    <a:lnTo>
                      <a:pt x="604" y="312"/>
                    </a:lnTo>
                    <a:lnTo>
                      <a:pt x="597" y="242"/>
                    </a:lnTo>
                    <a:lnTo>
                      <a:pt x="579" y="171"/>
                    </a:lnTo>
                    <a:lnTo>
                      <a:pt x="559" y="106"/>
                    </a:lnTo>
                    <a:lnTo>
                      <a:pt x="538" y="53"/>
                    </a:lnTo>
                    <a:lnTo>
                      <a:pt x="522" y="16"/>
                    </a:lnTo>
                    <a:lnTo>
                      <a:pt x="515" y="2"/>
                    </a:lnTo>
                    <a:lnTo>
                      <a:pt x="509" y="18"/>
                    </a:lnTo>
                    <a:lnTo>
                      <a:pt x="505" y="33"/>
                    </a:lnTo>
                    <a:lnTo>
                      <a:pt x="500" y="47"/>
                    </a:lnTo>
                    <a:lnTo>
                      <a:pt x="494" y="62"/>
                    </a:lnTo>
                    <a:lnTo>
                      <a:pt x="487" y="77"/>
                    </a:lnTo>
                    <a:lnTo>
                      <a:pt x="480" y="92"/>
                    </a:lnTo>
                    <a:lnTo>
                      <a:pt x="471" y="109"/>
                    </a:lnTo>
                    <a:lnTo>
                      <a:pt x="461" y="129"/>
                    </a:lnTo>
                    <a:lnTo>
                      <a:pt x="455" y="100"/>
                    </a:lnTo>
                    <a:lnTo>
                      <a:pt x="445" y="75"/>
                    </a:lnTo>
                    <a:lnTo>
                      <a:pt x="430" y="54"/>
                    </a:lnTo>
                    <a:lnTo>
                      <a:pt x="410" y="37"/>
                    </a:lnTo>
                    <a:lnTo>
                      <a:pt x="388" y="24"/>
                    </a:lnTo>
                    <a:lnTo>
                      <a:pt x="363" y="13"/>
                    </a:lnTo>
                    <a:lnTo>
                      <a:pt x="336" y="5"/>
                    </a:lnTo>
                    <a:lnTo>
                      <a:pt x="308" y="2"/>
                    </a:lnTo>
                    <a:lnTo>
                      <a:pt x="279" y="0"/>
                    </a:lnTo>
                    <a:lnTo>
                      <a:pt x="250" y="1"/>
                    </a:lnTo>
                    <a:lnTo>
                      <a:pt x="221" y="4"/>
                    </a:lnTo>
                    <a:lnTo>
                      <a:pt x="194" y="9"/>
                    </a:lnTo>
                    <a:lnTo>
                      <a:pt x="167" y="16"/>
                    </a:lnTo>
                    <a:lnTo>
                      <a:pt x="144" y="25"/>
                    </a:lnTo>
                    <a:lnTo>
                      <a:pt x="123" y="34"/>
                    </a:lnTo>
                    <a:lnTo>
                      <a:pt x="106" y="46"/>
                    </a:lnTo>
                    <a:lnTo>
                      <a:pt x="124" y="53"/>
                    </a:lnTo>
                    <a:lnTo>
                      <a:pt x="143" y="60"/>
                    </a:lnTo>
                    <a:lnTo>
                      <a:pt x="160" y="66"/>
                    </a:lnTo>
                    <a:lnTo>
                      <a:pt x="176" y="75"/>
                    </a:lnTo>
                    <a:lnTo>
                      <a:pt x="190" y="84"/>
                    </a:lnTo>
                    <a:lnTo>
                      <a:pt x="200" y="94"/>
                    </a:lnTo>
                    <a:lnTo>
                      <a:pt x="209" y="106"/>
                    </a:lnTo>
                    <a:lnTo>
                      <a:pt x="213" y="119"/>
                    </a:lnTo>
                    <a:lnTo>
                      <a:pt x="206" y="113"/>
                    </a:lnTo>
                    <a:lnTo>
                      <a:pt x="197" y="108"/>
                    </a:lnTo>
                    <a:lnTo>
                      <a:pt x="184" y="105"/>
                    </a:lnTo>
                    <a:lnTo>
                      <a:pt x="171" y="103"/>
                    </a:lnTo>
                    <a:lnTo>
                      <a:pt x="154" y="105"/>
                    </a:lnTo>
                    <a:lnTo>
                      <a:pt x="137" y="107"/>
                    </a:lnTo>
                    <a:lnTo>
                      <a:pt x="119" y="110"/>
                    </a:lnTo>
                    <a:lnTo>
                      <a:pt x="100" y="115"/>
                    </a:lnTo>
                    <a:lnTo>
                      <a:pt x="82" y="121"/>
                    </a:lnTo>
                    <a:lnTo>
                      <a:pt x="65" y="128"/>
                    </a:lnTo>
                    <a:lnTo>
                      <a:pt x="48" y="134"/>
                    </a:lnTo>
                    <a:lnTo>
                      <a:pt x="33" y="141"/>
                    </a:lnTo>
                    <a:lnTo>
                      <a:pt x="21" y="149"/>
                    </a:lnTo>
                    <a:lnTo>
                      <a:pt x="10" y="156"/>
                    </a:lnTo>
                    <a:lnTo>
                      <a:pt x="3" y="163"/>
                    </a:lnTo>
                    <a:lnTo>
                      <a:pt x="0" y="170"/>
                    </a:lnTo>
                    <a:lnTo>
                      <a:pt x="27" y="176"/>
                    </a:lnTo>
                    <a:lnTo>
                      <a:pt x="50" y="182"/>
                    </a:lnTo>
                    <a:lnTo>
                      <a:pt x="70" y="189"/>
                    </a:lnTo>
                    <a:lnTo>
                      <a:pt x="88" y="196"/>
                    </a:lnTo>
                    <a:lnTo>
                      <a:pt x="100" y="204"/>
                    </a:lnTo>
                    <a:lnTo>
                      <a:pt x="109" y="209"/>
                    </a:lnTo>
                    <a:lnTo>
                      <a:pt x="115" y="215"/>
                    </a:lnTo>
                    <a:lnTo>
                      <a:pt x="115" y="219"/>
                    </a:lnTo>
                    <a:lnTo>
                      <a:pt x="109" y="222"/>
                    </a:lnTo>
                    <a:lnTo>
                      <a:pt x="98" y="227"/>
                    </a:lnTo>
                    <a:lnTo>
                      <a:pt x="82" y="234"/>
                    </a:lnTo>
                    <a:lnTo>
                      <a:pt x="63" y="242"/>
                    </a:lnTo>
                    <a:lnTo>
                      <a:pt x="45" y="249"/>
                    </a:lnTo>
                    <a:lnTo>
                      <a:pt x="30" y="255"/>
                    </a:lnTo>
                    <a:lnTo>
                      <a:pt x="20" y="260"/>
                    </a:lnTo>
                    <a:lnTo>
                      <a:pt x="15" y="261"/>
                    </a:lnTo>
                    <a:lnTo>
                      <a:pt x="37" y="260"/>
                    </a:lnTo>
                    <a:lnTo>
                      <a:pt x="56" y="259"/>
                    </a:lnTo>
                    <a:lnTo>
                      <a:pt x="74" y="259"/>
                    </a:lnTo>
                    <a:lnTo>
                      <a:pt x="90" y="260"/>
                    </a:lnTo>
                    <a:lnTo>
                      <a:pt x="105" y="262"/>
                    </a:lnTo>
                    <a:lnTo>
                      <a:pt x="119" y="265"/>
                    </a:lnTo>
                    <a:lnTo>
                      <a:pt x="131" y="268"/>
                    </a:lnTo>
                    <a:lnTo>
                      <a:pt x="143" y="274"/>
                    </a:lnTo>
                    <a:lnTo>
                      <a:pt x="153" y="280"/>
                    </a:lnTo>
                    <a:lnTo>
                      <a:pt x="164" y="287"/>
                    </a:lnTo>
                    <a:lnTo>
                      <a:pt x="173" y="295"/>
                    </a:lnTo>
                    <a:lnTo>
                      <a:pt x="183" y="304"/>
                    </a:lnTo>
                    <a:lnTo>
                      <a:pt x="192" y="315"/>
                    </a:lnTo>
                    <a:lnTo>
                      <a:pt x="202" y="327"/>
                    </a:lnTo>
                    <a:lnTo>
                      <a:pt x="212" y="341"/>
                    </a:lnTo>
                    <a:lnTo>
                      <a:pt x="222" y="356"/>
                    </a:lnTo>
                    <a:lnTo>
                      <a:pt x="233" y="374"/>
                    </a:lnTo>
                    <a:lnTo>
                      <a:pt x="240" y="390"/>
                    </a:lnTo>
                    <a:lnTo>
                      <a:pt x="242" y="403"/>
                    </a:lnTo>
                    <a:lnTo>
                      <a:pt x="244" y="414"/>
                    </a:lnTo>
                    <a:lnTo>
                      <a:pt x="244" y="425"/>
                    </a:lnTo>
                    <a:lnTo>
                      <a:pt x="247" y="433"/>
                    </a:lnTo>
                    <a:lnTo>
                      <a:pt x="250" y="441"/>
                    </a:lnTo>
                    <a:lnTo>
                      <a:pt x="258" y="448"/>
                    </a:lnTo>
                    <a:lnTo>
                      <a:pt x="289" y="468"/>
                    </a:lnTo>
                    <a:lnTo>
                      <a:pt x="313" y="476"/>
                    </a:lnTo>
                    <a:lnTo>
                      <a:pt x="332" y="477"/>
                    </a:lnTo>
                    <a:lnTo>
                      <a:pt x="346" y="473"/>
                    </a:lnTo>
                    <a:lnTo>
                      <a:pt x="357" y="469"/>
                    </a:lnTo>
                    <a:lnTo>
                      <a:pt x="366" y="466"/>
                    </a:lnTo>
                    <a:lnTo>
                      <a:pt x="376" y="470"/>
                    </a:lnTo>
                    <a:lnTo>
                      <a:pt x="385" y="481"/>
                    </a:lnTo>
                    <a:lnTo>
                      <a:pt x="393" y="506"/>
                    </a:lnTo>
                    <a:lnTo>
                      <a:pt x="389" y="526"/>
                    </a:lnTo>
                    <a:lnTo>
                      <a:pt x="377" y="545"/>
                    </a:lnTo>
                    <a:lnTo>
                      <a:pt x="359" y="559"/>
                    </a:lnTo>
                    <a:lnTo>
                      <a:pt x="340" y="569"/>
                    </a:lnTo>
                    <a:lnTo>
                      <a:pt x="323" y="577"/>
                    </a:lnTo>
                    <a:lnTo>
                      <a:pt x="309" y="582"/>
                    </a:lnTo>
                    <a:lnTo>
                      <a:pt x="304" y="583"/>
                    </a:lnTo>
                    <a:lnTo>
                      <a:pt x="472" y="575"/>
                    </a:lnTo>
                    <a:close/>
                  </a:path>
                </a:pathLst>
              </a:custGeom>
              <a:solidFill>
                <a:srgbClr val="75D81C"/>
              </a:solidFill>
              <a:ln w="9525">
                <a:noFill/>
                <a:round/>
                <a:headEnd/>
                <a:tailEnd/>
              </a:ln>
            </p:spPr>
            <p:txBody>
              <a:bodyPr>
                <a:prstTxWarp prst="textNoShape">
                  <a:avLst/>
                </a:prstTxWarp>
              </a:bodyPr>
              <a:lstStyle/>
              <a:p>
                <a:endParaRPr lang="es-MX"/>
              </a:p>
            </p:txBody>
          </p:sp>
          <p:sp>
            <p:nvSpPr>
              <p:cNvPr id="162829" name="Freeform 13"/>
              <p:cNvSpPr>
                <a:spLocks/>
              </p:cNvSpPr>
              <p:nvPr/>
            </p:nvSpPr>
            <p:spPr bwMode="auto">
              <a:xfrm>
                <a:off x="2307" y="2375"/>
                <a:ext cx="243" cy="738"/>
              </a:xfrm>
              <a:custGeom>
                <a:avLst/>
                <a:gdLst/>
                <a:ahLst/>
                <a:cxnLst>
                  <a:cxn ang="0">
                    <a:pos x="302" y="1385"/>
                  </a:cxn>
                  <a:cxn ang="0">
                    <a:pos x="357" y="1188"/>
                  </a:cxn>
                  <a:cxn ang="0">
                    <a:pos x="401" y="997"/>
                  </a:cxn>
                  <a:cxn ang="0">
                    <a:pos x="410" y="852"/>
                  </a:cxn>
                  <a:cxn ang="0">
                    <a:pos x="412" y="792"/>
                  </a:cxn>
                  <a:cxn ang="0">
                    <a:pos x="436" y="733"/>
                  </a:cxn>
                  <a:cxn ang="0">
                    <a:pos x="447" y="659"/>
                  </a:cxn>
                  <a:cxn ang="0">
                    <a:pos x="443" y="596"/>
                  </a:cxn>
                  <a:cxn ang="0">
                    <a:pos x="446" y="570"/>
                  </a:cxn>
                  <a:cxn ang="0">
                    <a:pos x="471" y="533"/>
                  </a:cxn>
                  <a:cxn ang="0">
                    <a:pos x="486" y="479"/>
                  </a:cxn>
                  <a:cxn ang="0">
                    <a:pos x="474" y="432"/>
                  </a:cxn>
                  <a:cxn ang="0">
                    <a:pos x="455" y="410"/>
                  </a:cxn>
                  <a:cxn ang="0">
                    <a:pos x="467" y="365"/>
                  </a:cxn>
                  <a:cxn ang="0">
                    <a:pos x="474" y="304"/>
                  </a:cxn>
                  <a:cxn ang="0">
                    <a:pos x="459" y="255"/>
                  </a:cxn>
                  <a:cxn ang="0">
                    <a:pos x="455" y="229"/>
                  </a:cxn>
                  <a:cxn ang="0">
                    <a:pos x="474" y="170"/>
                  </a:cxn>
                  <a:cxn ang="0">
                    <a:pos x="469" y="96"/>
                  </a:cxn>
                  <a:cxn ang="0">
                    <a:pos x="431" y="36"/>
                  </a:cxn>
                  <a:cxn ang="0">
                    <a:pos x="385" y="18"/>
                  </a:cxn>
                  <a:cxn ang="0">
                    <a:pos x="357" y="13"/>
                  </a:cxn>
                  <a:cxn ang="0">
                    <a:pos x="323" y="7"/>
                  </a:cxn>
                  <a:cxn ang="0">
                    <a:pos x="283" y="2"/>
                  </a:cxn>
                  <a:cxn ang="0">
                    <a:pos x="239" y="0"/>
                  </a:cxn>
                  <a:cxn ang="0">
                    <a:pos x="193" y="2"/>
                  </a:cxn>
                  <a:cxn ang="0">
                    <a:pos x="146" y="8"/>
                  </a:cxn>
                  <a:cxn ang="0">
                    <a:pos x="98" y="20"/>
                  </a:cxn>
                  <a:cxn ang="0">
                    <a:pos x="38" y="51"/>
                  </a:cxn>
                  <a:cxn ang="0">
                    <a:pos x="3" y="113"/>
                  </a:cxn>
                  <a:cxn ang="0">
                    <a:pos x="4" y="184"/>
                  </a:cxn>
                  <a:cxn ang="0">
                    <a:pos x="26" y="247"/>
                  </a:cxn>
                  <a:cxn ang="0">
                    <a:pos x="36" y="274"/>
                  </a:cxn>
                  <a:cxn ang="0">
                    <a:pos x="23" y="315"/>
                  </a:cxn>
                  <a:cxn ang="0">
                    <a:pos x="17" y="374"/>
                  </a:cxn>
                  <a:cxn ang="0">
                    <a:pos x="33" y="430"/>
                  </a:cxn>
                  <a:cxn ang="0">
                    <a:pos x="43" y="468"/>
                  </a:cxn>
                  <a:cxn ang="0">
                    <a:pos x="30" y="535"/>
                  </a:cxn>
                  <a:cxn ang="0">
                    <a:pos x="36" y="616"/>
                  </a:cxn>
                  <a:cxn ang="0">
                    <a:pos x="68" y="686"/>
                  </a:cxn>
                  <a:cxn ang="0">
                    <a:pos x="99" y="734"/>
                  </a:cxn>
                  <a:cxn ang="0">
                    <a:pos x="128" y="910"/>
                  </a:cxn>
                  <a:cxn ang="0">
                    <a:pos x="177" y="1166"/>
                  </a:cxn>
                  <a:cxn ang="0">
                    <a:pos x="240" y="1399"/>
                  </a:cxn>
                </a:cxnLst>
                <a:rect l="0" t="0" r="r" b="b"/>
                <a:pathLst>
                  <a:path w="486" h="1475">
                    <a:moveTo>
                      <a:pt x="275" y="1475"/>
                    </a:moveTo>
                    <a:lnTo>
                      <a:pt x="302" y="1385"/>
                    </a:lnTo>
                    <a:lnTo>
                      <a:pt x="330" y="1288"/>
                    </a:lnTo>
                    <a:lnTo>
                      <a:pt x="357" y="1188"/>
                    </a:lnTo>
                    <a:lnTo>
                      <a:pt x="383" y="1089"/>
                    </a:lnTo>
                    <a:lnTo>
                      <a:pt x="401" y="997"/>
                    </a:lnTo>
                    <a:lnTo>
                      <a:pt x="410" y="916"/>
                    </a:lnTo>
                    <a:lnTo>
                      <a:pt x="410" y="852"/>
                    </a:lnTo>
                    <a:lnTo>
                      <a:pt x="397" y="808"/>
                    </a:lnTo>
                    <a:lnTo>
                      <a:pt x="412" y="792"/>
                    </a:lnTo>
                    <a:lnTo>
                      <a:pt x="425" y="766"/>
                    </a:lnTo>
                    <a:lnTo>
                      <a:pt x="436" y="733"/>
                    </a:lnTo>
                    <a:lnTo>
                      <a:pt x="443" y="696"/>
                    </a:lnTo>
                    <a:lnTo>
                      <a:pt x="447" y="659"/>
                    </a:lnTo>
                    <a:lnTo>
                      <a:pt x="447" y="625"/>
                    </a:lnTo>
                    <a:lnTo>
                      <a:pt x="443" y="596"/>
                    </a:lnTo>
                    <a:lnTo>
                      <a:pt x="433" y="576"/>
                    </a:lnTo>
                    <a:lnTo>
                      <a:pt x="446" y="570"/>
                    </a:lnTo>
                    <a:lnTo>
                      <a:pt x="460" y="555"/>
                    </a:lnTo>
                    <a:lnTo>
                      <a:pt x="471" y="533"/>
                    </a:lnTo>
                    <a:lnTo>
                      <a:pt x="482" y="507"/>
                    </a:lnTo>
                    <a:lnTo>
                      <a:pt x="486" y="479"/>
                    </a:lnTo>
                    <a:lnTo>
                      <a:pt x="484" y="454"/>
                    </a:lnTo>
                    <a:lnTo>
                      <a:pt x="474" y="432"/>
                    </a:lnTo>
                    <a:lnTo>
                      <a:pt x="453" y="417"/>
                    </a:lnTo>
                    <a:lnTo>
                      <a:pt x="455" y="410"/>
                    </a:lnTo>
                    <a:lnTo>
                      <a:pt x="460" y="392"/>
                    </a:lnTo>
                    <a:lnTo>
                      <a:pt x="467" y="365"/>
                    </a:lnTo>
                    <a:lnTo>
                      <a:pt x="471" y="335"/>
                    </a:lnTo>
                    <a:lnTo>
                      <a:pt x="474" y="304"/>
                    </a:lnTo>
                    <a:lnTo>
                      <a:pt x="470" y="275"/>
                    </a:lnTo>
                    <a:lnTo>
                      <a:pt x="459" y="255"/>
                    </a:lnTo>
                    <a:lnTo>
                      <a:pt x="439" y="243"/>
                    </a:lnTo>
                    <a:lnTo>
                      <a:pt x="455" y="229"/>
                    </a:lnTo>
                    <a:lnTo>
                      <a:pt x="467" y="204"/>
                    </a:lnTo>
                    <a:lnTo>
                      <a:pt x="474" y="170"/>
                    </a:lnTo>
                    <a:lnTo>
                      <a:pt x="475" y="134"/>
                    </a:lnTo>
                    <a:lnTo>
                      <a:pt x="469" y="96"/>
                    </a:lnTo>
                    <a:lnTo>
                      <a:pt x="455" y="62"/>
                    </a:lnTo>
                    <a:lnTo>
                      <a:pt x="431" y="36"/>
                    </a:lnTo>
                    <a:lnTo>
                      <a:pt x="397" y="21"/>
                    </a:lnTo>
                    <a:lnTo>
                      <a:pt x="385" y="18"/>
                    </a:lnTo>
                    <a:lnTo>
                      <a:pt x="372" y="16"/>
                    </a:lnTo>
                    <a:lnTo>
                      <a:pt x="357" y="13"/>
                    </a:lnTo>
                    <a:lnTo>
                      <a:pt x="340" y="10"/>
                    </a:lnTo>
                    <a:lnTo>
                      <a:pt x="323" y="7"/>
                    </a:lnTo>
                    <a:lnTo>
                      <a:pt x="303" y="5"/>
                    </a:lnTo>
                    <a:lnTo>
                      <a:pt x="283" y="2"/>
                    </a:lnTo>
                    <a:lnTo>
                      <a:pt x="262" y="1"/>
                    </a:lnTo>
                    <a:lnTo>
                      <a:pt x="239" y="0"/>
                    </a:lnTo>
                    <a:lnTo>
                      <a:pt x="216" y="1"/>
                    </a:lnTo>
                    <a:lnTo>
                      <a:pt x="193" y="2"/>
                    </a:lnTo>
                    <a:lnTo>
                      <a:pt x="170" y="5"/>
                    </a:lnTo>
                    <a:lnTo>
                      <a:pt x="146" y="8"/>
                    </a:lnTo>
                    <a:lnTo>
                      <a:pt x="121" y="13"/>
                    </a:lnTo>
                    <a:lnTo>
                      <a:pt x="98" y="20"/>
                    </a:lnTo>
                    <a:lnTo>
                      <a:pt x="75" y="28"/>
                    </a:lnTo>
                    <a:lnTo>
                      <a:pt x="38" y="51"/>
                    </a:lnTo>
                    <a:lnTo>
                      <a:pt x="14" y="79"/>
                    </a:lnTo>
                    <a:lnTo>
                      <a:pt x="3" y="113"/>
                    </a:lnTo>
                    <a:lnTo>
                      <a:pt x="0" y="149"/>
                    </a:lnTo>
                    <a:lnTo>
                      <a:pt x="4" y="184"/>
                    </a:lnTo>
                    <a:lnTo>
                      <a:pt x="14" y="218"/>
                    </a:lnTo>
                    <a:lnTo>
                      <a:pt x="26" y="247"/>
                    </a:lnTo>
                    <a:lnTo>
                      <a:pt x="38" y="268"/>
                    </a:lnTo>
                    <a:lnTo>
                      <a:pt x="36" y="274"/>
                    </a:lnTo>
                    <a:lnTo>
                      <a:pt x="30" y="291"/>
                    </a:lnTo>
                    <a:lnTo>
                      <a:pt x="23" y="315"/>
                    </a:lnTo>
                    <a:lnTo>
                      <a:pt x="19" y="343"/>
                    </a:lnTo>
                    <a:lnTo>
                      <a:pt x="17" y="374"/>
                    </a:lnTo>
                    <a:lnTo>
                      <a:pt x="20" y="403"/>
                    </a:lnTo>
                    <a:lnTo>
                      <a:pt x="33" y="430"/>
                    </a:lnTo>
                    <a:lnTo>
                      <a:pt x="55" y="448"/>
                    </a:lnTo>
                    <a:lnTo>
                      <a:pt x="43" y="468"/>
                    </a:lnTo>
                    <a:lnTo>
                      <a:pt x="35" y="498"/>
                    </a:lnTo>
                    <a:lnTo>
                      <a:pt x="30" y="535"/>
                    </a:lnTo>
                    <a:lnTo>
                      <a:pt x="30" y="575"/>
                    </a:lnTo>
                    <a:lnTo>
                      <a:pt x="36" y="616"/>
                    </a:lnTo>
                    <a:lnTo>
                      <a:pt x="49" y="654"/>
                    </a:lnTo>
                    <a:lnTo>
                      <a:pt x="68" y="686"/>
                    </a:lnTo>
                    <a:lnTo>
                      <a:pt x="96" y="707"/>
                    </a:lnTo>
                    <a:lnTo>
                      <a:pt x="99" y="734"/>
                    </a:lnTo>
                    <a:lnTo>
                      <a:pt x="111" y="807"/>
                    </a:lnTo>
                    <a:lnTo>
                      <a:pt x="128" y="910"/>
                    </a:lnTo>
                    <a:lnTo>
                      <a:pt x="150" y="1035"/>
                    </a:lnTo>
                    <a:lnTo>
                      <a:pt x="177" y="1166"/>
                    </a:lnTo>
                    <a:lnTo>
                      <a:pt x="208" y="1292"/>
                    </a:lnTo>
                    <a:lnTo>
                      <a:pt x="240" y="1399"/>
                    </a:lnTo>
                    <a:lnTo>
                      <a:pt x="275" y="1475"/>
                    </a:lnTo>
                    <a:close/>
                  </a:path>
                </a:pathLst>
              </a:custGeom>
              <a:solidFill>
                <a:srgbClr val="FFBA30"/>
              </a:solidFill>
              <a:ln w="9525">
                <a:noFill/>
                <a:round/>
                <a:headEnd/>
                <a:tailEnd/>
              </a:ln>
            </p:spPr>
            <p:txBody>
              <a:bodyPr>
                <a:prstTxWarp prst="textNoShape">
                  <a:avLst/>
                </a:prstTxWarp>
              </a:bodyPr>
              <a:lstStyle/>
              <a:p>
                <a:endParaRPr lang="es-MX"/>
              </a:p>
            </p:txBody>
          </p:sp>
          <p:sp>
            <p:nvSpPr>
              <p:cNvPr id="162830" name="Freeform 14"/>
              <p:cNvSpPr>
                <a:spLocks/>
              </p:cNvSpPr>
              <p:nvPr/>
            </p:nvSpPr>
            <p:spPr bwMode="auto">
              <a:xfrm>
                <a:off x="2316" y="2524"/>
                <a:ext cx="110" cy="34"/>
              </a:xfrm>
              <a:custGeom>
                <a:avLst/>
                <a:gdLst/>
                <a:ahLst/>
                <a:cxnLst>
                  <a:cxn ang="0">
                    <a:pos x="10" y="0"/>
                  </a:cxn>
                  <a:cxn ang="0">
                    <a:pos x="19" y="4"/>
                  </a:cxn>
                  <a:cxn ang="0">
                    <a:pos x="30" y="7"/>
                  </a:cxn>
                  <a:cxn ang="0">
                    <a:pos x="41" y="12"/>
                  </a:cxn>
                  <a:cxn ang="0">
                    <a:pos x="54" y="15"/>
                  </a:cxn>
                  <a:cxn ang="0">
                    <a:pos x="67" y="19"/>
                  </a:cxn>
                  <a:cxn ang="0">
                    <a:pos x="80" y="22"/>
                  </a:cxn>
                  <a:cxn ang="0">
                    <a:pos x="94" y="26"/>
                  </a:cxn>
                  <a:cxn ang="0">
                    <a:pos x="109" y="28"/>
                  </a:cxn>
                  <a:cxn ang="0">
                    <a:pos x="123" y="30"/>
                  </a:cxn>
                  <a:cxn ang="0">
                    <a:pos x="138" y="31"/>
                  </a:cxn>
                  <a:cxn ang="0">
                    <a:pos x="153" y="31"/>
                  </a:cxn>
                  <a:cxn ang="0">
                    <a:pos x="167" y="30"/>
                  </a:cxn>
                  <a:cxn ang="0">
                    <a:pos x="181" y="29"/>
                  </a:cxn>
                  <a:cxn ang="0">
                    <a:pos x="194" y="26"/>
                  </a:cxn>
                  <a:cxn ang="0">
                    <a:pos x="207" y="22"/>
                  </a:cxn>
                  <a:cxn ang="0">
                    <a:pos x="220" y="16"/>
                  </a:cxn>
                  <a:cxn ang="0">
                    <a:pos x="219" y="18"/>
                  </a:cxn>
                  <a:cxn ang="0">
                    <a:pos x="214" y="22"/>
                  </a:cxn>
                  <a:cxn ang="0">
                    <a:pos x="205" y="28"/>
                  </a:cxn>
                  <a:cxn ang="0">
                    <a:pos x="192" y="35"/>
                  </a:cxn>
                  <a:cxn ang="0">
                    <a:pos x="173" y="43"/>
                  </a:cxn>
                  <a:cxn ang="0">
                    <a:pos x="147" y="51"/>
                  </a:cxn>
                  <a:cxn ang="0">
                    <a:pos x="114" y="59"/>
                  </a:cxn>
                  <a:cxn ang="0">
                    <a:pos x="72" y="66"/>
                  </a:cxn>
                  <a:cxn ang="0">
                    <a:pos x="60" y="67"/>
                  </a:cxn>
                  <a:cxn ang="0">
                    <a:pos x="47" y="67"/>
                  </a:cxn>
                  <a:cxn ang="0">
                    <a:pos x="37" y="66"/>
                  </a:cxn>
                  <a:cxn ang="0">
                    <a:pos x="27" y="62"/>
                  </a:cxn>
                  <a:cxn ang="0">
                    <a:pos x="18" y="59"/>
                  </a:cxn>
                  <a:cxn ang="0">
                    <a:pos x="11" y="53"/>
                  </a:cxn>
                  <a:cxn ang="0">
                    <a:pos x="6" y="47"/>
                  </a:cxn>
                  <a:cxn ang="0">
                    <a:pos x="0" y="42"/>
                  </a:cxn>
                  <a:cxn ang="0">
                    <a:pos x="2" y="30"/>
                  </a:cxn>
                  <a:cxn ang="0">
                    <a:pos x="4" y="20"/>
                  </a:cxn>
                  <a:cxn ang="0">
                    <a:pos x="8" y="9"/>
                  </a:cxn>
                  <a:cxn ang="0">
                    <a:pos x="10" y="0"/>
                  </a:cxn>
                </a:cxnLst>
                <a:rect l="0" t="0" r="r" b="b"/>
                <a:pathLst>
                  <a:path w="220" h="67">
                    <a:moveTo>
                      <a:pt x="10" y="0"/>
                    </a:moveTo>
                    <a:lnTo>
                      <a:pt x="19" y="4"/>
                    </a:lnTo>
                    <a:lnTo>
                      <a:pt x="30" y="7"/>
                    </a:lnTo>
                    <a:lnTo>
                      <a:pt x="41" y="12"/>
                    </a:lnTo>
                    <a:lnTo>
                      <a:pt x="54" y="15"/>
                    </a:lnTo>
                    <a:lnTo>
                      <a:pt x="67" y="19"/>
                    </a:lnTo>
                    <a:lnTo>
                      <a:pt x="80" y="22"/>
                    </a:lnTo>
                    <a:lnTo>
                      <a:pt x="94" y="26"/>
                    </a:lnTo>
                    <a:lnTo>
                      <a:pt x="109" y="28"/>
                    </a:lnTo>
                    <a:lnTo>
                      <a:pt x="123" y="30"/>
                    </a:lnTo>
                    <a:lnTo>
                      <a:pt x="138" y="31"/>
                    </a:lnTo>
                    <a:lnTo>
                      <a:pt x="153" y="31"/>
                    </a:lnTo>
                    <a:lnTo>
                      <a:pt x="167" y="30"/>
                    </a:lnTo>
                    <a:lnTo>
                      <a:pt x="181" y="29"/>
                    </a:lnTo>
                    <a:lnTo>
                      <a:pt x="194" y="26"/>
                    </a:lnTo>
                    <a:lnTo>
                      <a:pt x="207" y="22"/>
                    </a:lnTo>
                    <a:lnTo>
                      <a:pt x="220" y="16"/>
                    </a:lnTo>
                    <a:lnTo>
                      <a:pt x="219" y="18"/>
                    </a:lnTo>
                    <a:lnTo>
                      <a:pt x="214" y="22"/>
                    </a:lnTo>
                    <a:lnTo>
                      <a:pt x="205" y="28"/>
                    </a:lnTo>
                    <a:lnTo>
                      <a:pt x="192" y="35"/>
                    </a:lnTo>
                    <a:lnTo>
                      <a:pt x="173" y="43"/>
                    </a:lnTo>
                    <a:lnTo>
                      <a:pt x="147" y="51"/>
                    </a:lnTo>
                    <a:lnTo>
                      <a:pt x="114" y="59"/>
                    </a:lnTo>
                    <a:lnTo>
                      <a:pt x="72" y="66"/>
                    </a:lnTo>
                    <a:lnTo>
                      <a:pt x="60" y="67"/>
                    </a:lnTo>
                    <a:lnTo>
                      <a:pt x="47" y="67"/>
                    </a:lnTo>
                    <a:lnTo>
                      <a:pt x="37" y="66"/>
                    </a:lnTo>
                    <a:lnTo>
                      <a:pt x="27" y="62"/>
                    </a:lnTo>
                    <a:lnTo>
                      <a:pt x="18" y="59"/>
                    </a:lnTo>
                    <a:lnTo>
                      <a:pt x="11" y="53"/>
                    </a:lnTo>
                    <a:lnTo>
                      <a:pt x="6" y="47"/>
                    </a:lnTo>
                    <a:lnTo>
                      <a:pt x="0" y="42"/>
                    </a:lnTo>
                    <a:lnTo>
                      <a:pt x="2" y="30"/>
                    </a:lnTo>
                    <a:lnTo>
                      <a:pt x="4" y="20"/>
                    </a:lnTo>
                    <a:lnTo>
                      <a:pt x="8" y="9"/>
                    </a:lnTo>
                    <a:lnTo>
                      <a:pt x="10" y="0"/>
                    </a:lnTo>
                    <a:close/>
                  </a:path>
                </a:pathLst>
              </a:custGeom>
              <a:solidFill>
                <a:srgbClr val="FFEAC1"/>
              </a:solidFill>
              <a:ln w="9525">
                <a:noFill/>
                <a:round/>
                <a:headEnd/>
                <a:tailEnd/>
              </a:ln>
            </p:spPr>
            <p:txBody>
              <a:bodyPr>
                <a:prstTxWarp prst="textNoShape">
                  <a:avLst/>
                </a:prstTxWarp>
              </a:bodyPr>
              <a:lstStyle/>
              <a:p>
                <a:endParaRPr lang="es-MX"/>
              </a:p>
            </p:txBody>
          </p:sp>
          <p:sp>
            <p:nvSpPr>
              <p:cNvPr id="162831" name="Freeform 15"/>
              <p:cNvSpPr>
                <a:spLocks/>
              </p:cNvSpPr>
              <p:nvPr/>
            </p:nvSpPr>
            <p:spPr bwMode="auto">
              <a:xfrm>
                <a:off x="2369" y="2820"/>
                <a:ext cx="81" cy="32"/>
              </a:xfrm>
              <a:custGeom>
                <a:avLst/>
                <a:gdLst/>
                <a:ahLst/>
                <a:cxnLst>
                  <a:cxn ang="0">
                    <a:pos x="0" y="0"/>
                  </a:cxn>
                  <a:cxn ang="0">
                    <a:pos x="22" y="4"/>
                  </a:cxn>
                  <a:cxn ang="0">
                    <a:pos x="42" y="9"/>
                  </a:cxn>
                  <a:cxn ang="0">
                    <a:pos x="64" y="11"/>
                  </a:cxn>
                  <a:cxn ang="0">
                    <a:pos x="86" y="13"/>
                  </a:cxn>
                  <a:cxn ang="0">
                    <a:pos x="107" y="13"/>
                  </a:cxn>
                  <a:cxn ang="0">
                    <a:pos x="126" y="11"/>
                  </a:cxn>
                  <a:cxn ang="0">
                    <a:pos x="145" y="6"/>
                  </a:cxn>
                  <a:cxn ang="0">
                    <a:pos x="161" y="0"/>
                  </a:cxn>
                  <a:cxn ang="0">
                    <a:pos x="161" y="2"/>
                  </a:cxn>
                  <a:cxn ang="0">
                    <a:pos x="160" y="6"/>
                  </a:cxn>
                  <a:cxn ang="0">
                    <a:pos x="155" y="15"/>
                  </a:cxn>
                  <a:cxn ang="0">
                    <a:pos x="147" y="24"/>
                  </a:cxn>
                  <a:cxn ang="0">
                    <a:pos x="133" y="34"/>
                  </a:cxn>
                  <a:cxn ang="0">
                    <a:pos x="112" y="45"/>
                  </a:cxn>
                  <a:cxn ang="0">
                    <a:pos x="83" y="54"/>
                  </a:cxn>
                  <a:cxn ang="0">
                    <a:pos x="42" y="62"/>
                  </a:cxn>
                  <a:cxn ang="0">
                    <a:pos x="34" y="63"/>
                  </a:cxn>
                  <a:cxn ang="0">
                    <a:pos x="26" y="63"/>
                  </a:cxn>
                  <a:cxn ang="0">
                    <a:pos x="18" y="62"/>
                  </a:cxn>
                  <a:cxn ang="0">
                    <a:pos x="10" y="61"/>
                  </a:cxn>
                  <a:cxn ang="0">
                    <a:pos x="8" y="46"/>
                  </a:cxn>
                  <a:cxn ang="0">
                    <a:pos x="6" y="30"/>
                  </a:cxn>
                  <a:cxn ang="0">
                    <a:pos x="2" y="15"/>
                  </a:cxn>
                  <a:cxn ang="0">
                    <a:pos x="0" y="0"/>
                  </a:cxn>
                </a:cxnLst>
                <a:rect l="0" t="0" r="r" b="b"/>
                <a:pathLst>
                  <a:path w="161" h="63">
                    <a:moveTo>
                      <a:pt x="0" y="0"/>
                    </a:moveTo>
                    <a:lnTo>
                      <a:pt x="22" y="4"/>
                    </a:lnTo>
                    <a:lnTo>
                      <a:pt x="42" y="9"/>
                    </a:lnTo>
                    <a:lnTo>
                      <a:pt x="64" y="11"/>
                    </a:lnTo>
                    <a:lnTo>
                      <a:pt x="86" y="13"/>
                    </a:lnTo>
                    <a:lnTo>
                      <a:pt x="107" y="13"/>
                    </a:lnTo>
                    <a:lnTo>
                      <a:pt x="126" y="11"/>
                    </a:lnTo>
                    <a:lnTo>
                      <a:pt x="145" y="6"/>
                    </a:lnTo>
                    <a:lnTo>
                      <a:pt x="161" y="0"/>
                    </a:lnTo>
                    <a:lnTo>
                      <a:pt x="161" y="2"/>
                    </a:lnTo>
                    <a:lnTo>
                      <a:pt x="160" y="6"/>
                    </a:lnTo>
                    <a:lnTo>
                      <a:pt x="155" y="15"/>
                    </a:lnTo>
                    <a:lnTo>
                      <a:pt x="147" y="24"/>
                    </a:lnTo>
                    <a:lnTo>
                      <a:pt x="133" y="34"/>
                    </a:lnTo>
                    <a:lnTo>
                      <a:pt x="112" y="45"/>
                    </a:lnTo>
                    <a:lnTo>
                      <a:pt x="83" y="54"/>
                    </a:lnTo>
                    <a:lnTo>
                      <a:pt x="42" y="62"/>
                    </a:lnTo>
                    <a:lnTo>
                      <a:pt x="34" y="63"/>
                    </a:lnTo>
                    <a:lnTo>
                      <a:pt x="26" y="63"/>
                    </a:lnTo>
                    <a:lnTo>
                      <a:pt x="18" y="62"/>
                    </a:lnTo>
                    <a:lnTo>
                      <a:pt x="10" y="61"/>
                    </a:lnTo>
                    <a:lnTo>
                      <a:pt x="8" y="46"/>
                    </a:lnTo>
                    <a:lnTo>
                      <a:pt x="6" y="30"/>
                    </a:lnTo>
                    <a:lnTo>
                      <a:pt x="2" y="15"/>
                    </a:lnTo>
                    <a:lnTo>
                      <a:pt x="0" y="0"/>
                    </a:lnTo>
                    <a:close/>
                  </a:path>
                </a:pathLst>
              </a:custGeom>
              <a:solidFill>
                <a:srgbClr val="FFEAC1"/>
              </a:solidFill>
              <a:ln w="9525">
                <a:noFill/>
                <a:round/>
                <a:headEnd/>
                <a:tailEnd/>
              </a:ln>
            </p:spPr>
            <p:txBody>
              <a:bodyPr>
                <a:prstTxWarp prst="textNoShape">
                  <a:avLst/>
                </a:prstTxWarp>
              </a:bodyPr>
              <a:lstStyle/>
              <a:p>
                <a:endParaRPr lang="es-MX"/>
              </a:p>
            </p:txBody>
          </p:sp>
          <p:sp>
            <p:nvSpPr>
              <p:cNvPr id="162832" name="Freeform 16"/>
              <p:cNvSpPr>
                <a:spLocks/>
              </p:cNvSpPr>
              <p:nvPr/>
            </p:nvSpPr>
            <p:spPr bwMode="auto">
              <a:xfrm>
                <a:off x="2429" y="2374"/>
                <a:ext cx="121" cy="708"/>
              </a:xfrm>
              <a:custGeom>
                <a:avLst/>
                <a:gdLst/>
                <a:ahLst/>
                <a:cxnLst>
                  <a:cxn ang="0">
                    <a:pos x="73" y="1328"/>
                  </a:cxn>
                  <a:cxn ang="0">
                    <a:pos x="125" y="1147"/>
                  </a:cxn>
                  <a:cxn ang="0">
                    <a:pos x="161" y="979"/>
                  </a:cxn>
                  <a:cxn ang="0">
                    <a:pos x="167" y="850"/>
                  </a:cxn>
                  <a:cxn ang="0">
                    <a:pos x="167" y="794"/>
                  </a:cxn>
                  <a:cxn ang="0">
                    <a:pos x="191" y="735"/>
                  </a:cxn>
                  <a:cxn ang="0">
                    <a:pos x="202" y="661"/>
                  </a:cxn>
                  <a:cxn ang="0">
                    <a:pos x="198" y="598"/>
                  </a:cxn>
                  <a:cxn ang="0">
                    <a:pos x="201" y="572"/>
                  </a:cxn>
                  <a:cxn ang="0">
                    <a:pos x="226" y="535"/>
                  </a:cxn>
                  <a:cxn ang="0">
                    <a:pos x="241" y="481"/>
                  </a:cxn>
                  <a:cxn ang="0">
                    <a:pos x="229" y="434"/>
                  </a:cxn>
                  <a:cxn ang="0">
                    <a:pos x="210" y="412"/>
                  </a:cxn>
                  <a:cxn ang="0">
                    <a:pos x="222" y="367"/>
                  </a:cxn>
                  <a:cxn ang="0">
                    <a:pos x="229" y="306"/>
                  </a:cxn>
                  <a:cxn ang="0">
                    <a:pos x="214" y="257"/>
                  </a:cxn>
                  <a:cxn ang="0">
                    <a:pos x="210" y="232"/>
                  </a:cxn>
                  <a:cxn ang="0">
                    <a:pos x="233" y="175"/>
                  </a:cxn>
                  <a:cxn ang="0">
                    <a:pos x="233" y="102"/>
                  </a:cxn>
                  <a:cxn ang="0">
                    <a:pos x="197" y="40"/>
                  </a:cxn>
                  <a:cxn ang="0">
                    <a:pos x="131" y="16"/>
                  </a:cxn>
                  <a:cxn ang="0">
                    <a:pos x="73" y="5"/>
                  </a:cxn>
                  <a:cxn ang="0">
                    <a:pos x="26" y="1"/>
                  </a:cxn>
                  <a:cxn ang="0">
                    <a:pos x="1" y="1"/>
                  </a:cxn>
                  <a:cxn ang="0">
                    <a:pos x="49" y="24"/>
                  </a:cxn>
                  <a:cxn ang="0">
                    <a:pos x="109" y="81"/>
                  </a:cxn>
                  <a:cxn ang="0">
                    <a:pos x="117" y="149"/>
                  </a:cxn>
                  <a:cxn ang="0">
                    <a:pos x="79" y="216"/>
                  </a:cxn>
                  <a:cxn ang="0">
                    <a:pos x="84" y="245"/>
                  </a:cxn>
                  <a:cxn ang="0">
                    <a:pos x="125" y="275"/>
                  </a:cxn>
                  <a:cxn ang="0">
                    <a:pos x="126" y="333"/>
                  </a:cxn>
                  <a:cxn ang="0">
                    <a:pos x="92" y="402"/>
                  </a:cxn>
                  <a:cxn ang="0">
                    <a:pos x="70" y="438"/>
                  </a:cxn>
                  <a:cxn ang="0">
                    <a:pos x="101" y="456"/>
                  </a:cxn>
                  <a:cxn ang="0">
                    <a:pos x="130" y="493"/>
                  </a:cxn>
                  <a:cxn ang="0">
                    <a:pos x="117" y="552"/>
                  </a:cxn>
                  <a:cxn ang="0">
                    <a:pos x="104" y="592"/>
                  </a:cxn>
                  <a:cxn ang="0">
                    <a:pos x="125" y="623"/>
                  </a:cxn>
                  <a:cxn ang="0">
                    <a:pos x="123" y="682"/>
                  </a:cxn>
                  <a:cxn ang="0">
                    <a:pos x="96" y="758"/>
                  </a:cxn>
                  <a:cxn ang="0">
                    <a:pos x="89" y="824"/>
                  </a:cxn>
                  <a:cxn ang="0">
                    <a:pos x="102" y="930"/>
                  </a:cxn>
                  <a:cxn ang="0">
                    <a:pos x="94" y="1099"/>
                  </a:cxn>
                  <a:cxn ang="0">
                    <a:pos x="68" y="1305"/>
                  </a:cxn>
                </a:cxnLst>
                <a:rect l="0" t="0" r="r" b="b"/>
                <a:pathLst>
                  <a:path w="241" h="1416">
                    <a:moveTo>
                      <a:pt x="47" y="1416"/>
                    </a:moveTo>
                    <a:lnTo>
                      <a:pt x="73" y="1328"/>
                    </a:lnTo>
                    <a:lnTo>
                      <a:pt x="100" y="1238"/>
                    </a:lnTo>
                    <a:lnTo>
                      <a:pt x="125" y="1147"/>
                    </a:lnTo>
                    <a:lnTo>
                      <a:pt x="146" y="1060"/>
                    </a:lnTo>
                    <a:lnTo>
                      <a:pt x="161" y="979"/>
                    </a:lnTo>
                    <a:lnTo>
                      <a:pt x="169" y="908"/>
                    </a:lnTo>
                    <a:lnTo>
                      <a:pt x="167" y="850"/>
                    </a:lnTo>
                    <a:lnTo>
                      <a:pt x="152" y="810"/>
                    </a:lnTo>
                    <a:lnTo>
                      <a:pt x="167" y="794"/>
                    </a:lnTo>
                    <a:lnTo>
                      <a:pt x="180" y="768"/>
                    </a:lnTo>
                    <a:lnTo>
                      <a:pt x="191" y="735"/>
                    </a:lnTo>
                    <a:lnTo>
                      <a:pt x="198" y="698"/>
                    </a:lnTo>
                    <a:lnTo>
                      <a:pt x="202" y="661"/>
                    </a:lnTo>
                    <a:lnTo>
                      <a:pt x="202" y="627"/>
                    </a:lnTo>
                    <a:lnTo>
                      <a:pt x="198" y="598"/>
                    </a:lnTo>
                    <a:lnTo>
                      <a:pt x="188" y="578"/>
                    </a:lnTo>
                    <a:lnTo>
                      <a:pt x="201" y="572"/>
                    </a:lnTo>
                    <a:lnTo>
                      <a:pt x="215" y="557"/>
                    </a:lnTo>
                    <a:lnTo>
                      <a:pt x="226" y="535"/>
                    </a:lnTo>
                    <a:lnTo>
                      <a:pt x="237" y="509"/>
                    </a:lnTo>
                    <a:lnTo>
                      <a:pt x="241" y="481"/>
                    </a:lnTo>
                    <a:lnTo>
                      <a:pt x="239" y="456"/>
                    </a:lnTo>
                    <a:lnTo>
                      <a:pt x="229" y="434"/>
                    </a:lnTo>
                    <a:lnTo>
                      <a:pt x="208" y="419"/>
                    </a:lnTo>
                    <a:lnTo>
                      <a:pt x="210" y="412"/>
                    </a:lnTo>
                    <a:lnTo>
                      <a:pt x="215" y="394"/>
                    </a:lnTo>
                    <a:lnTo>
                      <a:pt x="222" y="367"/>
                    </a:lnTo>
                    <a:lnTo>
                      <a:pt x="226" y="337"/>
                    </a:lnTo>
                    <a:lnTo>
                      <a:pt x="229" y="306"/>
                    </a:lnTo>
                    <a:lnTo>
                      <a:pt x="225" y="277"/>
                    </a:lnTo>
                    <a:lnTo>
                      <a:pt x="214" y="257"/>
                    </a:lnTo>
                    <a:lnTo>
                      <a:pt x="194" y="245"/>
                    </a:lnTo>
                    <a:lnTo>
                      <a:pt x="210" y="232"/>
                    </a:lnTo>
                    <a:lnTo>
                      <a:pt x="224" y="207"/>
                    </a:lnTo>
                    <a:lnTo>
                      <a:pt x="233" y="175"/>
                    </a:lnTo>
                    <a:lnTo>
                      <a:pt x="238" y="139"/>
                    </a:lnTo>
                    <a:lnTo>
                      <a:pt x="233" y="102"/>
                    </a:lnTo>
                    <a:lnTo>
                      <a:pt x="221" y="68"/>
                    </a:lnTo>
                    <a:lnTo>
                      <a:pt x="197" y="40"/>
                    </a:lnTo>
                    <a:lnTo>
                      <a:pt x="160" y="23"/>
                    </a:lnTo>
                    <a:lnTo>
                      <a:pt x="131" y="16"/>
                    </a:lnTo>
                    <a:lnTo>
                      <a:pt x="102" y="10"/>
                    </a:lnTo>
                    <a:lnTo>
                      <a:pt x="73" y="5"/>
                    </a:lnTo>
                    <a:lnTo>
                      <a:pt x="48" y="2"/>
                    </a:lnTo>
                    <a:lnTo>
                      <a:pt x="26" y="1"/>
                    </a:lnTo>
                    <a:lnTo>
                      <a:pt x="10" y="0"/>
                    </a:lnTo>
                    <a:lnTo>
                      <a:pt x="1" y="1"/>
                    </a:lnTo>
                    <a:lnTo>
                      <a:pt x="0" y="3"/>
                    </a:lnTo>
                    <a:lnTo>
                      <a:pt x="49" y="24"/>
                    </a:lnTo>
                    <a:lnTo>
                      <a:pt x="86" y="50"/>
                    </a:lnTo>
                    <a:lnTo>
                      <a:pt x="109" y="81"/>
                    </a:lnTo>
                    <a:lnTo>
                      <a:pt x="119" y="115"/>
                    </a:lnTo>
                    <a:lnTo>
                      <a:pt x="117" y="149"/>
                    </a:lnTo>
                    <a:lnTo>
                      <a:pt x="103" y="184"/>
                    </a:lnTo>
                    <a:lnTo>
                      <a:pt x="79" y="216"/>
                    </a:lnTo>
                    <a:lnTo>
                      <a:pt x="44" y="245"/>
                    </a:lnTo>
                    <a:lnTo>
                      <a:pt x="84" y="245"/>
                    </a:lnTo>
                    <a:lnTo>
                      <a:pt x="110" y="255"/>
                    </a:lnTo>
                    <a:lnTo>
                      <a:pt x="125" y="275"/>
                    </a:lnTo>
                    <a:lnTo>
                      <a:pt x="131" y="302"/>
                    </a:lnTo>
                    <a:lnTo>
                      <a:pt x="126" y="333"/>
                    </a:lnTo>
                    <a:lnTo>
                      <a:pt x="112" y="366"/>
                    </a:lnTo>
                    <a:lnTo>
                      <a:pt x="92" y="402"/>
                    </a:lnTo>
                    <a:lnTo>
                      <a:pt x="64" y="435"/>
                    </a:lnTo>
                    <a:lnTo>
                      <a:pt x="70" y="438"/>
                    </a:lnTo>
                    <a:lnTo>
                      <a:pt x="84" y="444"/>
                    </a:lnTo>
                    <a:lnTo>
                      <a:pt x="101" y="456"/>
                    </a:lnTo>
                    <a:lnTo>
                      <a:pt x="118" y="472"/>
                    </a:lnTo>
                    <a:lnTo>
                      <a:pt x="130" y="493"/>
                    </a:lnTo>
                    <a:lnTo>
                      <a:pt x="131" y="519"/>
                    </a:lnTo>
                    <a:lnTo>
                      <a:pt x="117" y="552"/>
                    </a:lnTo>
                    <a:lnTo>
                      <a:pt x="85" y="588"/>
                    </a:lnTo>
                    <a:lnTo>
                      <a:pt x="104" y="592"/>
                    </a:lnTo>
                    <a:lnTo>
                      <a:pt x="118" y="603"/>
                    </a:lnTo>
                    <a:lnTo>
                      <a:pt x="125" y="623"/>
                    </a:lnTo>
                    <a:lnTo>
                      <a:pt x="127" y="650"/>
                    </a:lnTo>
                    <a:lnTo>
                      <a:pt x="123" y="682"/>
                    </a:lnTo>
                    <a:lnTo>
                      <a:pt x="112" y="718"/>
                    </a:lnTo>
                    <a:lnTo>
                      <a:pt x="96" y="758"/>
                    </a:lnTo>
                    <a:lnTo>
                      <a:pt x="74" y="801"/>
                    </a:lnTo>
                    <a:lnTo>
                      <a:pt x="89" y="824"/>
                    </a:lnTo>
                    <a:lnTo>
                      <a:pt x="97" y="867"/>
                    </a:lnTo>
                    <a:lnTo>
                      <a:pt x="102" y="930"/>
                    </a:lnTo>
                    <a:lnTo>
                      <a:pt x="101" y="1008"/>
                    </a:lnTo>
                    <a:lnTo>
                      <a:pt x="94" y="1099"/>
                    </a:lnTo>
                    <a:lnTo>
                      <a:pt x="83" y="1199"/>
                    </a:lnTo>
                    <a:lnTo>
                      <a:pt x="68" y="1305"/>
                    </a:lnTo>
                    <a:lnTo>
                      <a:pt x="47" y="1416"/>
                    </a:lnTo>
                    <a:close/>
                  </a:path>
                </a:pathLst>
              </a:custGeom>
              <a:solidFill>
                <a:srgbClr val="C6872D"/>
              </a:solidFill>
              <a:ln w="9525">
                <a:noFill/>
                <a:round/>
                <a:headEnd/>
                <a:tailEnd/>
              </a:ln>
            </p:spPr>
            <p:txBody>
              <a:bodyPr>
                <a:prstTxWarp prst="textNoShape">
                  <a:avLst/>
                </a:prstTxWarp>
              </a:bodyPr>
              <a:lstStyle/>
              <a:p>
                <a:endParaRPr lang="es-MX"/>
              </a:p>
            </p:txBody>
          </p:sp>
          <p:sp>
            <p:nvSpPr>
              <p:cNvPr id="162833" name="Freeform 17"/>
              <p:cNvSpPr>
                <a:spLocks/>
              </p:cNvSpPr>
              <p:nvPr/>
            </p:nvSpPr>
            <p:spPr bwMode="auto">
              <a:xfrm>
                <a:off x="2387" y="2406"/>
                <a:ext cx="137" cy="32"/>
              </a:xfrm>
              <a:custGeom>
                <a:avLst/>
                <a:gdLst/>
                <a:ahLst/>
                <a:cxnLst>
                  <a:cxn ang="0">
                    <a:pos x="0" y="16"/>
                  </a:cxn>
                  <a:cxn ang="0">
                    <a:pos x="2" y="16"/>
                  </a:cxn>
                  <a:cxn ang="0">
                    <a:pos x="8" y="17"/>
                  </a:cxn>
                  <a:cxn ang="0">
                    <a:pos x="18" y="18"/>
                  </a:cxn>
                  <a:cxn ang="0">
                    <a:pos x="31" y="20"/>
                  </a:cxn>
                  <a:cxn ang="0">
                    <a:pos x="46" y="22"/>
                  </a:cxn>
                  <a:cxn ang="0">
                    <a:pos x="64" y="23"/>
                  </a:cxn>
                  <a:cxn ang="0">
                    <a:pos x="84" y="24"/>
                  </a:cxn>
                  <a:cxn ang="0">
                    <a:pos x="104" y="25"/>
                  </a:cxn>
                  <a:cxn ang="0">
                    <a:pos x="126" y="25"/>
                  </a:cxn>
                  <a:cxn ang="0">
                    <a:pos x="149" y="25"/>
                  </a:cxn>
                  <a:cxn ang="0">
                    <a:pos x="172" y="24"/>
                  </a:cxn>
                  <a:cxn ang="0">
                    <a:pos x="194" y="22"/>
                  </a:cxn>
                  <a:cxn ang="0">
                    <a:pos x="216" y="18"/>
                  </a:cxn>
                  <a:cxn ang="0">
                    <a:pos x="237" y="14"/>
                  </a:cxn>
                  <a:cxn ang="0">
                    <a:pos x="256" y="8"/>
                  </a:cxn>
                  <a:cxn ang="0">
                    <a:pos x="274" y="0"/>
                  </a:cxn>
                  <a:cxn ang="0">
                    <a:pos x="273" y="2"/>
                  </a:cxn>
                  <a:cxn ang="0">
                    <a:pos x="270" y="7"/>
                  </a:cxn>
                  <a:cxn ang="0">
                    <a:pos x="265" y="15"/>
                  </a:cxn>
                  <a:cxn ang="0">
                    <a:pos x="254" y="24"/>
                  </a:cxn>
                  <a:cxn ang="0">
                    <a:pos x="238" y="35"/>
                  </a:cxn>
                  <a:cxn ang="0">
                    <a:pos x="215" y="45"/>
                  </a:cxn>
                  <a:cxn ang="0">
                    <a:pos x="183" y="54"/>
                  </a:cxn>
                  <a:cxn ang="0">
                    <a:pos x="142" y="62"/>
                  </a:cxn>
                  <a:cxn ang="0">
                    <a:pos x="110" y="63"/>
                  </a:cxn>
                  <a:cxn ang="0">
                    <a:pos x="83" y="60"/>
                  </a:cxn>
                  <a:cxn ang="0">
                    <a:pos x="57" y="53"/>
                  </a:cxn>
                  <a:cxn ang="0">
                    <a:pos x="38" y="44"/>
                  </a:cxn>
                  <a:cxn ang="0">
                    <a:pos x="22" y="33"/>
                  </a:cxn>
                  <a:cxn ang="0">
                    <a:pos x="9" y="25"/>
                  </a:cxn>
                  <a:cxn ang="0">
                    <a:pos x="2" y="18"/>
                  </a:cxn>
                  <a:cxn ang="0">
                    <a:pos x="0" y="16"/>
                  </a:cxn>
                </a:cxnLst>
                <a:rect l="0" t="0" r="r" b="b"/>
                <a:pathLst>
                  <a:path w="274" h="63">
                    <a:moveTo>
                      <a:pt x="0" y="16"/>
                    </a:moveTo>
                    <a:lnTo>
                      <a:pt x="2" y="16"/>
                    </a:lnTo>
                    <a:lnTo>
                      <a:pt x="8" y="17"/>
                    </a:lnTo>
                    <a:lnTo>
                      <a:pt x="18" y="18"/>
                    </a:lnTo>
                    <a:lnTo>
                      <a:pt x="31" y="20"/>
                    </a:lnTo>
                    <a:lnTo>
                      <a:pt x="46" y="22"/>
                    </a:lnTo>
                    <a:lnTo>
                      <a:pt x="64" y="23"/>
                    </a:lnTo>
                    <a:lnTo>
                      <a:pt x="84" y="24"/>
                    </a:lnTo>
                    <a:lnTo>
                      <a:pt x="104" y="25"/>
                    </a:lnTo>
                    <a:lnTo>
                      <a:pt x="126" y="25"/>
                    </a:lnTo>
                    <a:lnTo>
                      <a:pt x="149" y="25"/>
                    </a:lnTo>
                    <a:lnTo>
                      <a:pt x="172" y="24"/>
                    </a:lnTo>
                    <a:lnTo>
                      <a:pt x="194" y="22"/>
                    </a:lnTo>
                    <a:lnTo>
                      <a:pt x="216" y="18"/>
                    </a:lnTo>
                    <a:lnTo>
                      <a:pt x="237" y="14"/>
                    </a:lnTo>
                    <a:lnTo>
                      <a:pt x="256" y="8"/>
                    </a:lnTo>
                    <a:lnTo>
                      <a:pt x="274" y="0"/>
                    </a:lnTo>
                    <a:lnTo>
                      <a:pt x="273" y="2"/>
                    </a:lnTo>
                    <a:lnTo>
                      <a:pt x="270" y="7"/>
                    </a:lnTo>
                    <a:lnTo>
                      <a:pt x="265" y="15"/>
                    </a:lnTo>
                    <a:lnTo>
                      <a:pt x="254" y="24"/>
                    </a:lnTo>
                    <a:lnTo>
                      <a:pt x="238" y="35"/>
                    </a:lnTo>
                    <a:lnTo>
                      <a:pt x="215" y="45"/>
                    </a:lnTo>
                    <a:lnTo>
                      <a:pt x="183" y="54"/>
                    </a:lnTo>
                    <a:lnTo>
                      <a:pt x="142" y="62"/>
                    </a:lnTo>
                    <a:lnTo>
                      <a:pt x="110" y="63"/>
                    </a:lnTo>
                    <a:lnTo>
                      <a:pt x="83" y="60"/>
                    </a:lnTo>
                    <a:lnTo>
                      <a:pt x="57" y="53"/>
                    </a:lnTo>
                    <a:lnTo>
                      <a:pt x="38" y="44"/>
                    </a:lnTo>
                    <a:lnTo>
                      <a:pt x="22" y="33"/>
                    </a:lnTo>
                    <a:lnTo>
                      <a:pt x="9" y="25"/>
                    </a:lnTo>
                    <a:lnTo>
                      <a:pt x="2" y="18"/>
                    </a:lnTo>
                    <a:lnTo>
                      <a:pt x="0" y="16"/>
                    </a:lnTo>
                    <a:close/>
                  </a:path>
                </a:pathLst>
              </a:custGeom>
              <a:solidFill>
                <a:srgbClr val="FFEAC1"/>
              </a:solidFill>
              <a:ln w="9525">
                <a:noFill/>
                <a:round/>
                <a:headEnd/>
                <a:tailEnd/>
              </a:ln>
            </p:spPr>
            <p:txBody>
              <a:bodyPr>
                <a:prstTxWarp prst="textNoShape">
                  <a:avLst/>
                </a:prstTxWarp>
              </a:bodyPr>
              <a:lstStyle/>
              <a:p>
                <a:endParaRPr lang="es-MX"/>
              </a:p>
            </p:txBody>
          </p:sp>
          <p:sp>
            <p:nvSpPr>
              <p:cNvPr id="162834" name="Freeform 18"/>
              <p:cNvSpPr>
                <a:spLocks/>
              </p:cNvSpPr>
              <p:nvPr/>
            </p:nvSpPr>
            <p:spPr bwMode="auto">
              <a:xfrm>
                <a:off x="2441" y="2944"/>
                <a:ext cx="51" cy="21"/>
              </a:xfrm>
              <a:custGeom>
                <a:avLst/>
                <a:gdLst/>
                <a:ahLst/>
                <a:cxnLst>
                  <a:cxn ang="0">
                    <a:pos x="93" y="35"/>
                  </a:cxn>
                  <a:cxn ang="0">
                    <a:pos x="86" y="37"/>
                  </a:cxn>
                  <a:cxn ang="0">
                    <a:pos x="54" y="43"/>
                  </a:cxn>
                  <a:cxn ang="0">
                    <a:pos x="30" y="42"/>
                  </a:cxn>
                  <a:cxn ang="0">
                    <a:pos x="15" y="37"/>
                  </a:cxn>
                  <a:cxn ang="0">
                    <a:pos x="6" y="29"/>
                  </a:cxn>
                  <a:cxn ang="0">
                    <a:pos x="1" y="21"/>
                  </a:cxn>
                  <a:cxn ang="0">
                    <a:pos x="0" y="13"/>
                  </a:cxn>
                  <a:cxn ang="0">
                    <a:pos x="1" y="7"/>
                  </a:cxn>
                  <a:cxn ang="0">
                    <a:pos x="1" y="5"/>
                  </a:cxn>
                  <a:cxn ang="0">
                    <a:pos x="12" y="7"/>
                  </a:cxn>
                  <a:cxn ang="0">
                    <a:pos x="24" y="7"/>
                  </a:cxn>
                  <a:cxn ang="0">
                    <a:pos x="37" y="8"/>
                  </a:cxn>
                  <a:cxn ang="0">
                    <a:pos x="49" y="7"/>
                  </a:cxn>
                  <a:cxn ang="0">
                    <a:pos x="62" y="7"/>
                  </a:cxn>
                  <a:cxn ang="0">
                    <a:pos x="76" y="5"/>
                  </a:cxn>
                  <a:cxn ang="0">
                    <a:pos x="88" y="2"/>
                  </a:cxn>
                  <a:cxn ang="0">
                    <a:pos x="102" y="0"/>
                  </a:cxn>
                  <a:cxn ang="0">
                    <a:pos x="93" y="35"/>
                  </a:cxn>
                </a:cxnLst>
                <a:rect l="0" t="0" r="r" b="b"/>
                <a:pathLst>
                  <a:path w="102" h="43">
                    <a:moveTo>
                      <a:pt x="93" y="35"/>
                    </a:moveTo>
                    <a:lnTo>
                      <a:pt x="86" y="37"/>
                    </a:lnTo>
                    <a:lnTo>
                      <a:pt x="54" y="43"/>
                    </a:lnTo>
                    <a:lnTo>
                      <a:pt x="30" y="42"/>
                    </a:lnTo>
                    <a:lnTo>
                      <a:pt x="15" y="37"/>
                    </a:lnTo>
                    <a:lnTo>
                      <a:pt x="6" y="29"/>
                    </a:lnTo>
                    <a:lnTo>
                      <a:pt x="1" y="21"/>
                    </a:lnTo>
                    <a:lnTo>
                      <a:pt x="0" y="13"/>
                    </a:lnTo>
                    <a:lnTo>
                      <a:pt x="1" y="7"/>
                    </a:lnTo>
                    <a:lnTo>
                      <a:pt x="1" y="5"/>
                    </a:lnTo>
                    <a:lnTo>
                      <a:pt x="12" y="7"/>
                    </a:lnTo>
                    <a:lnTo>
                      <a:pt x="24" y="7"/>
                    </a:lnTo>
                    <a:lnTo>
                      <a:pt x="37" y="8"/>
                    </a:lnTo>
                    <a:lnTo>
                      <a:pt x="49" y="7"/>
                    </a:lnTo>
                    <a:lnTo>
                      <a:pt x="62" y="7"/>
                    </a:lnTo>
                    <a:lnTo>
                      <a:pt x="76" y="5"/>
                    </a:lnTo>
                    <a:lnTo>
                      <a:pt x="88" y="2"/>
                    </a:lnTo>
                    <a:lnTo>
                      <a:pt x="102" y="0"/>
                    </a:lnTo>
                    <a:lnTo>
                      <a:pt x="93" y="35"/>
                    </a:lnTo>
                    <a:close/>
                  </a:path>
                </a:pathLst>
              </a:custGeom>
              <a:solidFill>
                <a:srgbClr val="FFEAC1"/>
              </a:solidFill>
              <a:ln w="9525">
                <a:noFill/>
                <a:round/>
                <a:headEnd/>
                <a:tailEnd/>
              </a:ln>
            </p:spPr>
            <p:txBody>
              <a:bodyPr>
                <a:prstTxWarp prst="textNoShape">
                  <a:avLst/>
                </a:prstTxWarp>
              </a:bodyPr>
              <a:lstStyle/>
              <a:p>
                <a:endParaRPr lang="es-MX"/>
              </a:p>
            </p:txBody>
          </p:sp>
          <p:sp>
            <p:nvSpPr>
              <p:cNvPr id="162835" name="Freeform 19"/>
              <p:cNvSpPr>
                <a:spLocks/>
              </p:cNvSpPr>
              <p:nvPr/>
            </p:nvSpPr>
            <p:spPr bwMode="auto">
              <a:xfrm>
                <a:off x="2369" y="2632"/>
                <a:ext cx="140" cy="28"/>
              </a:xfrm>
              <a:custGeom>
                <a:avLst/>
                <a:gdLst/>
                <a:ahLst/>
                <a:cxnLst>
                  <a:cxn ang="0">
                    <a:pos x="0" y="17"/>
                  </a:cxn>
                  <a:cxn ang="0">
                    <a:pos x="2" y="17"/>
                  </a:cxn>
                  <a:cxn ang="0">
                    <a:pos x="8" y="18"/>
                  </a:cxn>
                  <a:cxn ang="0">
                    <a:pos x="18" y="19"/>
                  </a:cxn>
                  <a:cxn ang="0">
                    <a:pos x="31" y="20"/>
                  </a:cxn>
                  <a:cxn ang="0">
                    <a:pos x="46" y="23"/>
                  </a:cxn>
                  <a:cxn ang="0">
                    <a:pos x="64" y="24"/>
                  </a:cxn>
                  <a:cxn ang="0">
                    <a:pos x="84" y="25"/>
                  </a:cxn>
                  <a:cxn ang="0">
                    <a:pos x="105" y="25"/>
                  </a:cxn>
                  <a:cxn ang="0">
                    <a:pos x="127" y="26"/>
                  </a:cxn>
                  <a:cxn ang="0">
                    <a:pos x="150" y="25"/>
                  </a:cxn>
                  <a:cxn ang="0">
                    <a:pos x="173" y="24"/>
                  </a:cxn>
                  <a:cxn ang="0">
                    <a:pos x="195" y="22"/>
                  </a:cxn>
                  <a:cxn ang="0">
                    <a:pos x="216" y="18"/>
                  </a:cxn>
                  <a:cxn ang="0">
                    <a:pos x="237" y="14"/>
                  </a:cxn>
                  <a:cxn ang="0">
                    <a:pos x="257" y="8"/>
                  </a:cxn>
                  <a:cxn ang="0">
                    <a:pos x="274" y="0"/>
                  </a:cxn>
                  <a:cxn ang="0">
                    <a:pos x="275" y="1"/>
                  </a:cxn>
                  <a:cxn ang="0">
                    <a:pos x="278" y="6"/>
                  </a:cxn>
                  <a:cxn ang="0">
                    <a:pos x="279" y="12"/>
                  </a:cxn>
                  <a:cxn ang="0">
                    <a:pos x="276" y="20"/>
                  </a:cxn>
                  <a:cxn ang="0">
                    <a:pos x="268" y="29"/>
                  </a:cxn>
                  <a:cxn ang="0">
                    <a:pos x="252" y="38"/>
                  </a:cxn>
                  <a:cxn ang="0">
                    <a:pos x="227" y="46"/>
                  </a:cxn>
                  <a:cxn ang="0">
                    <a:pos x="188" y="53"/>
                  </a:cxn>
                  <a:cxn ang="0">
                    <a:pos x="170" y="54"/>
                  </a:cxn>
                  <a:cxn ang="0">
                    <a:pos x="154" y="55"/>
                  </a:cxn>
                  <a:cxn ang="0">
                    <a:pos x="137" y="54"/>
                  </a:cxn>
                  <a:cxn ang="0">
                    <a:pos x="121" y="52"/>
                  </a:cxn>
                  <a:cxn ang="0">
                    <a:pos x="105" y="49"/>
                  </a:cxn>
                  <a:cxn ang="0">
                    <a:pos x="89" y="47"/>
                  </a:cxn>
                  <a:cxn ang="0">
                    <a:pos x="74" y="44"/>
                  </a:cxn>
                  <a:cxn ang="0">
                    <a:pos x="60" y="39"/>
                  </a:cxn>
                  <a:cxn ang="0">
                    <a:pos x="47" y="35"/>
                  </a:cxn>
                  <a:cxn ang="0">
                    <a:pos x="36" y="31"/>
                  </a:cxn>
                  <a:cxn ang="0">
                    <a:pos x="25" y="27"/>
                  </a:cxn>
                  <a:cxn ang="0">
                    <a:pos x="17" y="24"/>
                  </a:cxn>
                  <a:cxn ang="0">
                    <a:pos x="9" y="22"/>
                  </a:cxn>
                  <a:cxn ang="0">
                    <a:pos x="5" y="19"/>
                  </a:cxn>
                  <a:cxn ang="0">
                    <a:pos x="1" y="17"/>
                  </a:cxn>
                  <a:cxn ang="0">
                    <a:pos x="0" y="17"/>
                  </a:cxn>
                </a:cxnLst>
                <a:rect l="0" t="0" r="r" b="b"/>
                <a:pathLst>
                  <a:path w="279" h="55">
                    <a:moveTo>
                      <a:pt x="0" y="17"/>
                    </a:moveTo>
                    <a:lnTo>
                      <a:pt x="2" y="17"/>
                    </a:lnTo>
                    <a:lnTo>
                      <a:pt x="8" y="18"/>
                    </a:lnTo>
                    <a:lnTo>
                      <a:pt x="18" y="19"/>
                    </a:lnTo>
                    <a:lnTo>
                      <a:pt x="31" y="20"/>
                    </a:lnTo>
                    <a:lnTo>
                      <a:pt x="46" y="23"/>
                    </a:lnTo>
                    <a:lnTo>
                      <a:pt x="64" y="24"/>
                    </a:lnTo>
                    <a:lnTo>
                      <a:pt x="84" y="25"/>
                    </a:lnTo>
                    <a:lnTo>
                      <a:pt x="105" y="25"/>
                    </a:lnTo>
                    <a:lnTo>
                      <a:pt x="127" y="26"/>
                    </a:lnTo>
                    <a:lnTo>
                      <a:pt x="150" y="25"/>
                    </a:lnTo>
                    <a:lnTo>
                      <a:pt x="173" y="24"/>
                    </a:lnTo>
                    <a:lnTo>
                      <a:pt x="195" y="22"/>
                    </a:lnTo>
                    <a:lnTo>
                      <a:pt x="216" y="18"/>
                    </a:lnTo>
                    <a:lnTo>
                      <a:pt x="237" y="14"/>
                    </a:lnTo>
                    <a:lnTo>
                      <a:pt x="257" y="8"/>
                    </a:lnTo>
                    <a:lnTo>
                      <a:pt x="274" y="0"/>
                    </a:lnTo>
                    <a:lnTo>
                      <a:pt x="275" y="1"/>
                    </a:lnTo>
                    <a:lnTo>
                      <a:pt x="278" y="6"/>
                    </a:lnTo>
                    <a:lnTo>
                      <a:pt x="279" y="12"/>
                    </a:lnTo>
                    <a:lnTo>
                      <a:pt x="276" y="20"/>
                    </a:lnTo>
                    <a:lnTo>
                      <a:pt x="268" y="29"/>
                    </a:lnTo>
                    <a:lnTo>
                      <a:pt x="252" y="38"/>
                    </a:lnTo>
                    <a:lnTo>
                      <a:pt x="227" y="46"/>
                    </a:lnTo>
                    <a:lnTo>
                      <a:pt x="188" y="53"/>
                    </a:lnTo>
                    <a:lnTo>
                      <a:pt x="170" y="54"/>
                    </a:lnTo>
                    <a:lnTo>
                      <a:pt x="154" y="55"/>
                    </a:lnTo>
                    <a:lnTo>
                      <a:pt x="137" y="54"/>
                    </a:lnTo>
                    <a:lnTo>
                      <a:pt x="121" y="52"/>
                    </a:lnTo>
                    <a:lnTo>
                      <a:pt x="105" y="49"/>
                    </a:lnTo>
                    <a:lnTo>
                      <a:pt x="89" y="47"/>
                    </a:lnTo>
                    <a:lnTo>
                      <a:pt x="74" y="44"/>
                    </a:lnTo>
                    <a:lnTo>
                      <a:pt x="60" y="39"/>
                    </a:lnTo>
                    <a:lnTo>
                      <a:pt x="47" y="35"/>
                    </a:lnTo>
                    <a:lnTo>
                      <a:pt x="36" y="31"/>
                    </a:lnTo>
                    <a:lnTo>
                      <a:pt x="25" y="27"/>
                    </a:lnTo>
                    <a:lnTo>
                      <a:pt x="17" y="24"/>
                    </a:lnTo>
                    <a:lnTo>
                      <a:pt x="9" y="22"/>
                    </a:lnTo>
                    <a:lnTo>
                      <a:pt x="5" y="19"/>
                    </a:lnTo>
                    <a:lnTo>
                      <a:pt x="1" y="17"/>
                    </a:lnTo>
                    <a:lnTo>
                      <a:pt x="0" y="17"/>
                    </a:lnTo>
                    <a:close/>
                  </a:path>
                </a:pathLst>
              </a:custGeom>
              <a:solidFill>
                <a:srgbClr val="FFEAC1"/>
              </a:solidFill>
              <a:ln w="9525">
                <a:noFill/>
                <a:round/>
                <a:headEnd/>
                <a:tailEnd/>
              </a:ln>
            </p:spPr>
            <p:txBody>
              <a:bodyPr>
                <a:prstTxWarp prst="textNoShape">
                  <a:avLst/>
                </a:prstTxWarp>
              </a:bodyPr>
              <a:lstStyle/>
              <a:p>
                <a:endParaRPr lang="es-MX"/>
              </a:p>
            </p:txBody>
          </p:sp>
          <p:sp>
            <p:nvSpPr>
              <p:cNvPr id="162836" name="Freeform 20"/>
              <p:cNvSpPr>
                <a:spLocks/>
              </p:cNvSpPr>
              <p:nvPr/>
            </p:nvSpPr>
            <p:spPr bwMode="auto">
              <a:xfrm>
                <a:off x="2261" y="2089"/>
                <a:ext cx="180" cy="66"/>
              </a:xfrm>
              <a:custGeom>
                <a:avLst/>
                <a:gdLst/>
                <a:ahLst/>
                <a:cxnLst>
                  <a:cxn ang="0">
                    <a:pos x="361" y="134"/>
                  </a:cxn>
                  <a:cxn ang="0">
                    <a:pos x="356" y="103"/>
                  </a:cxn>
                  <a:cxn ang="0">
                    <a:pos x="346" y="77"/>
                  </a:cxn>
                  <a:cxn ang="0">
                    <a:pos x="330" y="55"/>
                  </a:cxn>
                  <a:cxn ang="0">
                    <a:pos x="311" y="37"/>
                  </a:cxn>
                  <a:cxn ang="0">
                    <a:pos x="288" y="23"/>
                  </a:cxn>
                  <a:cxn ang="0">
                    <a:pos x="263" y="13"/>
                  </a:cxn>
                  <a:cxn ang="0">
                    <a:pos x="235" y="6"/>
                  </a:cxn>
                  <a:cxn ang="0">
                    <a:pos x="206" y="1"/>
                  </a:cxn>
                  <a:cxn ang="0">
                    <a:pos x="176" y="0"/>
                  </a:cxn>
                  <a:cxn ang="0">
                    <a:pos x="147" y="1"/>
                  </a:cxn>
                  <a:cxn ang="0">
                    <a:pos x="117" y="6"/>
                  </a:cxn>
                  <a:cxn ang="0">
                    <a:pos x="89" y="12"/>
                  </a:cxn>
                  <a:cxn ang="0">
                    <a:pos x="62" y="20"/>
                  </a:cxn>
                  <a:cxn ang="0">
                    <a:pos x="38" y="30"/>
                  </a:cxn>
                  <a:cxn ang="0">
                    <a:pos x="18" y="40"/>
                  </a:cxn>
                  <a:cxn ang="0">
                    <a:pos x="0" y="53"/>
                  </a:cxn>
                  <a:cxn ang="0">
                    <a:pos x="3" y="54"/>
                  </a:cxn>
                  <a:cxn ang="0">
                    <a:pos x="9" y="53"/>
                  </a:cxn>
                  <a:cxn ang="0">
                    <a:pos x="21" y="51"/>
                  </a:cxn>
                  <a:cxn ang="0">
                    <a:pos x="35" y="46"/>
                  </a:cxn>
                  <a:cxn ang="0">
                    <a:pos x="53" y="42"/>
                  </a:cxn>
                  <a:cxn ang="0">
                    <a:pos x="73" y="36"/>
                  </a:cxn>
                  <a:cxn ang="0">
                    <a:pos x="96" y="31"/>
                  </a:cxn>
                  <a:cxn ang="0">
                    <a:pos x="120" y="27"/>
                  </a:cxn>
                  <a:cxn ang="0">
                    <a:pos x="145" y="24"/>
                  </a:cxn>
                  <a:cxn ang="0">
                    <a:pos x="172" y="24"/>
                  </a:cxn>
                  <a:cxn ang="0">
                    <a:pos x="198" y="27"/>
                  </a:cxn>
                  <a:cxn ang="0">
                    <a:pos x="225" y="33"/>
                  </a:cxn>
                  <a:cxn ang="0">
                    <a:pos x="251" y="43"/>
                  </a:cxn>
                  <a:cxn ang="0">
                    <a:pos x="278" y="56"/>
                  </a:cxn>
                  <a:cxn ang="0">
                    <a:pos x="302" y="76"/>
                  </a:cxn>
                  <a:cxn ang="0">
                    <a:pos x="324" y="101"/>
                  </a:cxn>
                  <a:cxn ang="0">
                    <a:pos x="326" y="105"/>
                  </a:cxn>
                  <a:cxn ang="0">
                    <a:pos x="327" y="108"/>
                  </a:cxn>
                  <a:cxn ang="0">
                    <a:pos x="330" y="113"/>
                  </a:cxn>
                  <a:cxn ang="0">
                    <a:pos x="333" y="118"/>
                  </a:cxn>
                  <a:cxn ang="0">
                    <a:pos x="337" y="122"/>
                  </a:cxn>
                  <a:cxn ang="0">
                    <a:pos x="342" y="127"/>
                  </a:cxn>
                  <a:cxn ang="0">
                    <a:pos x="350" y="130"/>
                  </a:cxn>
                  <a:cxn ang="0">
                    <a:pos x="361" y="134"/>
                  </a:cxn>
                </a:cxnLst>
                <a:rect l="0" t="0" r="r" b="b"/>
                <a:pathLst>
                  <a:path w="361" h="134">
                    <a:moveTo>
                      <a:pt x="361" y="134"/>
                    </a:moveTo>
                    <a:lnTo>
                      <a:pt x="356" y="103"/>
                    </a:lnTo>
                    <a:lnTo>
                      <a:pt x="346" y="77"/>
                    </a:lnTo>
                    <a:lnTo>
                      <a:pt x="330" y="55"/>
                    </a:lnTo>
                    <a:lnTo>
                      <a:pt x="311" y="37"/>
                    </a:lnTo>
                    <a:lnTo>
                      <a:pt x="288" y="23"/>
                    </a:lnTo>
                    <a:lnTo>
                      <a:pt x="263" y="13"/>
                    </a:lnTo>
                    <a:lnTo>
                      <a:pt x="235" y="6"/>
                    </a:lnTo>
                    <a:lnTo>
                      <a:pt x="206" y="1"/>
                    </a:lnTo>
                    <a:lnTo>
                      <a:pt x="176" y="0"/>
                    </a:lnTo>
                    <a:lnTo>
                      <a:pt x="147" y="1"/>
                    </a:lnTo>
                    <a:lnTo>
                      <a:pt x="117" y="6"/>
                    </a:lnTo>
                    <a:lnTo>
                      <a:pt x="89" y="12"/>
                    </a:lnTo>
                    <a:lnTo>
                      <a:pt x="62" y="20"/>
                    </a:lnTo>
                    <a:lnTo>
                      <a:pt x="38" y="30"/>
                    </a:lnTo>
                    <a:lnTo>
                      <a:pt x="18" y="40"/>
                    </a:lnTo>
                    <a:lnTo>
                      <a:pt x="0" y="53"/>
                    </a:lnTo>
                    <a:lnTo>
                      <a:pt x="3" y="54"/>
                    </a:lnTo>
                    <a:lnTo>
                      <a:pt x="9" y="53"/>
                    </a:lnTo>
                    <a:lnTo>
                      <a:pt x="21" y="51"/>
                    </a:lnTo>
                    <a:lnTo>
                      <a:pt x="35" y="46"/>
                    </a:lnTo>
                    <a:lnTo>
                      <a:pt x="53" y="42"/>
                    </a:lnTo>
                    <a:lnTo>
                      <a:pt x="73" y="36"/>
                    </a:lnTo>
                    <a:lnTo>
                      <a:pt x="96" y="31"/>
                    </a:lnTo>
                    <a:lnTo>
                      <a:pt x="120" y="27"/>
                    </a:lnTo>
                    <a:lnTo>
                      <a:pt x="145" y="24"/>
                    </a:lnTo>
                    <a:lnTo>
                      <a:pt x="172" y="24"/>
                    </a:lnTo>
                    <a:lnTo>
                      <a:pt x="198" y="27"/>
                    </a:lnTo>
                    <a:lnTo>
                      <a:pt x="225" y="33"/>
                    </a:lnTo>
                    <a:lnTo>
                      <a:pt x="251" y="43"/>
                    </a:lnTo>
                    <a:lnTo>
                      <a:pt x="278" y="56"/>
                    </a:lnTo>
                    <a:lnTo>
                      <a:pt x="302" y="76"/>
                    </a:lnTo>
                    <a:lnTo>
                      <a:pt x="324" y="101"/>
                    </a:lnTo>
                    <a:lnTo>
                      <a:pt x="326" y="105"/>
                    </a:lnTo>
                    <a:lnTo>
                      <a:pt x="327" y="108"/>
                    </a:lnTo>
                    <a:lnTo>
                      <a:pt x="330" y="113"/>
                    </a:lnTo>
                    <a:lnTo>
                      <a:pt x="333" y="118"/>
                    </a:lnTo>
                    <a:lnTo>
                      <a:pt x="337" y="122"/>
                    </a:lnTo>
                    <a:lnTo>
                      <a:pt x="342" y="127"/>
                    </a:lnTo>
                    <a:lnTo>
                      <a:pt x="350" y="130"/>
                    </a:lnTo>
                    <a:lnTo>
                      <a:pt x="361" y="134"/>
                    </a:lnTo>
                    <a:close/>
                  </a:path>
                </a:pathLst>
              </a:custGeom>
              <a:solidFill>
                <a:srgbClr val="217F00"/>
              </a:solidFill>
              <a:ln w="9525">
                <a:noFill/>
                <a:round/>
                <a:headEnd/>
                <a:tailEnd/>
              </a:ln>
            </p:spPr>
            <p:txBody>
              <a:bodyPr>
                <a:prstTxWarp prst="textNoShape">
                  <a:avLst/>
                </a:prstTxWarp>
              </a:bodyPr>
              <a:lstStyle/>
              <a:p>
                <a:endParaRPr lang="es-MX"/>
              </a:p>
            </p:txBody>
          </p:sp>
          <p:sp>
            <p:nvSpPr>
              <p:cNvPr id="162837" name="Freeform 21"/>
              <p:cNvSpPr>
                <a:spLocks/>
              </p:cNvSpPr>
              <p:nvPr/>
            </p:nvSpPr>
            <p:spPr bwMode="auto">
              <a:xfrm>
                <a:off x="2484" y="2406"/>
                <a:ext cx="40" cy="25"/>
              </a:xfrm>
              <a:custGeom>
                <a:avLst/>
                <a:gdLst/>
                <a:ahLst/>
                <a:cxnLst>
                  <a:cxn ang="0">
                    <a:pos x="8" y="50"/>
                  </a:cxn>
                  <a:cxn ang="0">
                    <a:pos x="7" y="43"/>
                  </a:cxn>
                  <a:cxn ang="0">
                    <a:pos x="6" y="36"/>
                  </a:cxn>
                  <a:cxn ang="0">
                    <a:pos x="4" y="29"/>
                  </a:cxn>
                  <a:cxn ang="0">
                    <a:pos x="0" y="22"/>
                  </a:cxn>
                  <a:cxn ang="0">
                    <a:pos x="12" y="21"/>
                  </a:cxn>
                  <a:cxn ang="0">
                    <a:pos x="23" y="18"/>
                  </a:cxn>
                  <a:cxn ang="0">
                    <a:pos x="34" y="16"/>
                  </a:cxn>
                  <a:cxn ang="0">
                    <a:pos x="44" y="14"/>
                  </a:cxn>
                  <a:cxn ang="0">
                    <a:pos x="54" y="12"/>
                  </a:cxn>
                  <a:cxn ang="0">
                    <a:pos x="63" y="8"/>
                  </a:cxn>
                  <a:cxn ang="0">
                    <a:pos x="73" y="5"/>
                  </a:cxn>
                  <a:cxn ang="0">
                    <a:pos x="81" y="0"/>
                  </a:cxn>
                  <a:cxn ang="0">
                    <a:pos x="81" y="1"/>
                  </a:cxn>
                  <a:cxn ang="0">
                    <a:pos x="78" y="5"/>
                  </a:cxn>
                  <a:cxn ang="0">
                    <a:pos x="75" y="10"/>
                  </a:cxn>
                  <a:cxn ang="0">
                    <a:pos x="69" y="17"/>
                  </a:cxn>
                  <a:cxn ang="0">
                    <a:pos x="60" y="24"/>
                  </a:cxn>
                  <a:cxn ang="0">
                    <a:pos x="47" y="33"/>
                  </a:cxn>
                  <a:cxn ang="0">
                    <a:pos x="30" y="41"/>
                  </a:cxn>
                  <a:cxn ang="0">
                    <a:pos x="8" y="50"/>
                  </a:cxn>
                </a:cxnLst>
                <a:rect l="0" t="0" r="r" b="b"/>
                <a:pathLst>
                  <a:path w="81" h="50">
                    <a:moveTo>
                      <a:pt x="8" y="50"/>
                    </a:moveTo>
                    <a:lnTo>
                      <a:pt x="7" y="43"/>
                    </a:lnTo>
                    <a:lnTo>
                      <a:pt x="6" y="36"/>
                    </a:lnTo>
                    <a:lnTo>
                      <a:pt x="4" y="29"/>
                    </a:lnTo>
                    <a:lnTo>
                      <a:pt x="0" y="22"/>
                    </a:lnTo>
                    <a:lnTo>
                      <a:pt x="12" y="21"/>
                    </a:lnTo>
                    <a:lnTo>
                      <a:pt x="23" y="18"/>
                    </a:lnTo>
                    <a:lnTo>
                      <a:pt x="34" y="16"/>
                    </a:lnTo>
                    <a:lnTo>
                      <a:pt x="44" y="14"/>
                    </a:lnTo>
                    <a:lnTo>
                      <a:pt x="54" y="12"/>
                    </a:lnTo>
                    <a:lnTo>
                      <a:pt x="63" y="8"/>
                    </a:lnTo>
                    <a:lnTo>
                      <a:pt x="73" y="5"/>
                    </a:lnTo>
                    <a:lnTo>
                      <a:pt x="81" y="0"/>
                    </a:lnTo>
                    <a:lnTo>
                      <a:pt x="81" y="1"/>
                    </a:lnTo>
                    <a:lnTo>
                      <a:pt x="78" y="5"/>
                    </a:lnTo>
                    <a:lnTo>
                      <a:pt x="75" y="10"/>
                    </a:lnTo>
                    <a:lnTo>
                      <a:pt x="69" y="17"/>
                    </a:lnTo>
                    <a:lnTo>
                      <a:pt x="60" y="24"/>
                    </a:lnTo>
                    <a:lnTo>
                      <a:pt x="47" y="33"/>
                    </a:lnTo>
                    <a:lnTo>
                      <a:pt x="30" y="41"/>
                    </a:lnTo>
                    <a:lnTo>
                      <a:pt x="8" y="50"/>
                    </a:lnTo>
                    <a:close/>
                  </a:path>
                </a:pathLst>
              </a:custGeom>
              <a:solidFill>
                <a:srgbClr val="FFBA30"/>
              </a:solidFill>
              <a:ln w="9525">
                <a:noFill/>
                <a:round/>
                <a:headEnd/>
                <a:tailEnd/>
              </a:ln>
            </p:spPr>
            <p:txBody>
              <a:bodyPr>
                <a:prstTxWarp prst="textNoShape">
                  <a:avLst/>
                </a:prstTxWarp>
              </a:bodyPr>
              <a:lstStyle/>
              <a:p>
                <a:endParaRPr lang="es-MX"/>
              </a:p>
            </p:txBody>
          </p:sp>
          <p:sp>
            <p:nvSpPr>
              <p:cNvPr id="162838" name="Freeform 22"/>
              <p:cNvSpPr>
                <a:spLocks/>
              </p:cNvSpPr>
              <p:nvPr/>
            </p:nvSpPr>
            <p:spPr bwMode="auto">
              <a:xfrm>
                <a:off x="2485" y="2632"/>
                <a:ext cx="24" cy="22"/>
              </a:xfrm>
              <a:custGeom>
                <a:avLst/>
                <a:gdLst/>
                <a:ahLst/>
                <a:cxnLst>
                  <a:cxn ang="0">
                    <a:pos x="0" y="45"/>
                  </a:cxn>
                  <a:cxn ang="0">
                    <a:pos x="6" y="35"/>
                  </a:cxn>
                  <a:cxn ang="0">
                    <a:pos x="12" y="27"/>
                  </a:cxn>
                  <a:cxn ang="0">
                    <a:pos x="15" y="19"/>
                  </a:cxn>
                  <a:cxn ang="0">
                    <a:pos x="18" y="11"/>
                  </a:cxn>
                  <a:cxn ang="0">
                    <a:pos x="24" y="9"/>
                  </a:cxn>
                  <a:cxn ang="0">
                    <a:pos x="31" y="6"/>
                  </a:cxn>
                  <a:cxn ang="0">
                    <a:pos x="38" y="3"/>
                  </a:cxn>
                  <a:cxn ang="0">
                    <a:pos x="44" y="0"/>
                  </a:cxn>
                  <a:cxn ang="0">
                    <a:pos x="45" y="1"/>
                  </a:cxn>
                  <a:cxn ang="0">
                    <a:pos x="48" y="4"/>
                  </a:cxn>
                  <a:cxn ang="0">
                    <a:pos x="49" y="9"/>
                  </a:cxn>
                  <a:cxn ang="0">
                    <a:pos x="49" y="15"/>
                  </a:cxn>
                  <a:cxn ang="0">
                    <a:pos x="45" y="23"/>
                  </a:cxn>
                  <a:cxn ang="0">
                    <a:pos x="37" y="30"/>
                  </a:cxn>
                  <a:cxn ang="0">
                    <a:pos x="22" y="38"/>
                  </a:cxn>
                  <a:cxn ang="0">
                    <a:pos x="0" y="45"/>
                  </a:cxn>
                </a:cxnLst>
                <a:rect l="0" t="0" r="r" b="b"/>
                <a:pathLst>
                  <a:path w="49" h="45">
                    <a:moveTo>
                      <a:pt x="0" y="45"/>
                    </a:moveTo>
                    <a:lnTo>
                      <a:pt x="6" y="35"/>
                    </a:lnTo>
                    <a:lnTo>
                      <a:pt x="12" y="27"/>
                    </a:lnTo>
                    <a:lnTo>
                      <a:pt x="15" y="19"/>
                    </a:lnTo>
                    <a:lnTo>
                      <a:pt x="18" y="11"/>
                    </a:lnTo>
                    <a:lnTo>
                      <a:pt x="24" y="9"/>
                    </a:lnTo>
                    <a:lnTo>
                      <a:pt x="31" y="6"/>
                    </a:lnTo>
                    <a:lnTo>
                      <a:pt x="38" y="3"/>
                    </a:lnTo>
                    <a:lnTo>
                      <a:pt x="44" y="0"/>
                    </a:lnTo>
                    <a:lnTo>
                      <a:pt x="45" y="1"/>
                    </a:lnTo>
                    <a:lnTo>
                      <a:pt x="48" y="4"/>
                    </a:lnTo>
                    <a:lnTo>
                      <a:pt x="49" y="9"/>
                    </a:lnTo>
                    <a:lnTo>
                      <a:pt x="49" y="15"/>
                    </a:lnTo>
                    <a:lnTo>
                      <a:pt x="45" y="23"/>
                    </a:lnTo>
                    <a:lnTo>
                      <a:pt x="37" y="30"/>
                    </a:lnTo>
                    <a:lnTo>
                      <a:pt x="22" y="38"/>
                    </a:lnTo>
                    <a:lnTo>
                      <a:pt x="0" y="45"/>
                    </a:lnTo>
                    <a:close/>
                  </a:path>
                </a:pathLst>
              </a:custGeom>
              <a:solidFill>
                <a:srgbClr val="FFBA30"/>
              </a:solidFill>
              <a:ln w="9525">
                <a:noFill/>
                <a:round/>
                <a:headEnd/>
                <a:tailEnd/>
              </a:ln>
            </p:spPr>
            <p:txBody>
              <a:bodyPr>
                <a:prstTxWarp prst="textNoShape">
                  <a:avLst/>
                </a:prstTxWarp>
              </a:bodyPr>
              <a:lstStyle/>
              <a:p>
                <a:endParaRPr lang="es-MX"/>
              </a:p>
            </p:txBody>
          </p:sp>
          <p:sp>
            <p:nvSpPr>
              <p:cNvPr id="162839" name="Freeform 23"/>
              <p:cNvSpPr>
                <a:spLocks/>
              </p:cNvSpPr>
              <p:nvPr/>
            </p:nvSpPr>
            <p:spPr bwMode="auto">
              <a:xfrm>
                <a:off x="2471" y="2944"/>
                <a:ext cx="22" cy="20"/>
              </a:xfrm>
              <a:custGeom>
                <a:avLst/>
                <a:gdLst/>
                <a:ahLst/>
                <a:cxnLst>
                  <a:cxn ang="0">
                    <a:pos x="0" y="41"/>
                  </a:cxn>
                  <a:cxn ang="0">
                    <a:pos x="4" y="6"/>
                  </a:cxn>
                  <a:cxn ang="0">
                    <a:pos x="9" y="6"/>
                  </a:cxn>
                  <a:cxn ang="0">
                    <a:pos x="14" y="5"/>
                  </a:cxn>
                  <a:cxn ang="0">
                    <a:pos x="18" y="5"/>
                  </a:cxn>
                  <a:cxn ang="0">
                    <a:pos x="24" y="4"/>
                  </a:cxn>
                  <a:cxn ang="0">
                    <a:pos x="29" y="2"/>
                  </a:cxn>
                  <a:cxn ang="0">
                    <a:pos x="33" y="1"/>
                  </a:cxn>
                  <a:cxn ang="0">
                    <a:pos x="38" y="1"/>
                  </a:cxn>
                  <a:cxn ang="0">
                    <a:pos x="42" y="0"/>
                  </a:cxn>
                  <a:cxn ang="0">
                    <a:pos x="33" y="36"/>
                  </a:cxn>
                  <a:cxn ang="0">
                    <a:pos x="32" y="36"/>
                  </a:cxn>
                  <a:cxn ang="0">
                    <a:pos x="23" y="37"/>
                  </a:cxn>
                  <a:cxn ang="0">
                    <a:pos x="15" y="39"/>
                  </a:cxn>
                  <a:cxn ang="0">
                    <a:pos x="7" y="41"/>
                  </a:cxn>
                  <a:cxn ang="0">
                    <a:pos x="0" y="41"/>
                  </a:cxn>
                </a:cxnLst>
                <a:rect l="0" t="0" r="r" b="b"/>
                <a:pathLst>
                  <a:path w="42" h="41">
                    <a:moveTo>
                      <a:pt x="0" y="41"/>
                    </a:moveTo>
                    <a:lnTo>
                      <a:pt x="4" y="6"/>
                    </a:lnTo>
                    <a:lnTo>
                      <a:pt x="9" y="6"/>
                    </a:lnTo>
                    <a:lnTo>
                      <a:pt x="14" y="5"/>
                    </a:lnTo>
                    <a:lnTo>
                      <a:pt x="18" y="5"/>
                    </a:lnTo>
                    <a:lnTo>
                      <a:pt x="24" y="4"/>
                    </a:lnTo>
                    <a:lnTo>
                      <a:pt x="29" y="2"/>
                    </a:lnTo>
                    <a:lnTo>
                      <a:pt x="33" y="1"/>
                    </a:lnTo>
                    <a:lnTo>
                      <a:pt x="38" y="1"/>
                    </a:lnTo>
                    <a:lnTo>
                      <a:pt x="42" y="0"/>
                    </a:lnTo>
                    <a:lnTo>
                      <a:pt x="33" y="36"/>
                    </a:lnTo>
                    <a:lnTo>
                      <a:pt x="32" y="36"/>
                    </a:lnTo>
                    <a:lnTo>
                      <a:pt x="23" y="37"/>
                    </a:lnTo>
                    <a:lnTo>
                      <a:pt x="15" y="39"/>
                    </a:lnTo>
                    <a:lnTo>
                      <a:pt x="7" y="41"/>
                    </a:lnTo>
                    <a:lnTo>
                      <a:pt x="0" y="41"/>
                    </a:lnTo>
                    <a:close/>
                  </a:path>
                </a:pathLst>
              </a:custGeom>
              <a:solidFill>
                <a:srgbClr val="FFBA30"/>
              </a:solidFill>
              <a:ln w="9525">
                <a:noFill/>
                <a:round/>
                <a:headEnd/>
                <a:tailEnd/>
              </a:ln>
            </p:spPr>
            <p:txBody>
              <a:bodyPr>
                <a:prstTxWarp prst="textNoShape">
                  <a:avLst/>
                </a:prstTxWarp>
              </a:bodyPr>
              <a:lstStyle/>
              <a:p>
                <a:endParaRPr lang="es-MX"/>
              </a:p>
            </p:txBody>
          </p:sp>
        </p:grpSp>
        <p:sp>
          <p:nvSpPr>
            <p:cNvPr id="162844" name="Freeform 28"/>
            <p:cNvSpPr>
              <a:spLocks/>
            </p:cNvSpPr>
            <p:nvPr/>
          </p:nvSpPr>
          <p:spPr bwMode="auto">
            <a:xfrm rot="20982239" flipH="1">
              <a:off x="4438" y="0"/>
              <a:ext cx="2364" cy="1719"/>
            </a:xfrm>
            <a:custGeom>
              <a:avLst/>
              <a:gdLst/>
              <a:ahLst/>
              <a:cxnLst>
                <a:cxn ang="0">
                  <a:pos x="0" y="822"/>
                </a:cxn>
                <a:cxn ang="0">
                  <a:pos x="67" y="726"/>
                </a:cxn>
                <a:cxn ang="0">
                  <a:pos x="133" y="644"/>
                </a:cxn>
                <a:cxn ang="0">
                  <a:pos x="228" y="535"/>
                </a:cxn>
                <a:cxn ang="0">
                  <a:pos x="308" y="460"/>
                </a:cxn>
                <a:cxn ang="0">
                  <a:pos x="425" y="364"/>
                </a:cxn>
                <a:cxn ang="0">
                  <a:pos x="542" y="288"/>
                </a:cxn>
                <a:cxn ang="0">
                  <a:pos x="667" y="219"/>
                </a:cxn>
                <a:cxn ang="0">
                  <a:pos x="740" y="185"/>
                </a:cxn>
                <a:cxn ang="0">
                  <a:pos x="864" y="130"/>
                </a:cxn>
                <a:cxn ang="0">
                  <a:pos x="988" y="82"/>
                </a:cxn>
                <a:cxn ang="0">
                  <a:pos x="1120" y="48"/>
                </a:cxn>
                <a:cxn ang="0">
                  <a:pos x="1244" y="21"/>
                </a:cxn>
                <a:cxn ang="0">
                  <a:pos x="1362" y="7"/>
                </a:cxn>
                <a:cxn ang="0">
                  <a:pos x="1500" y="0"/>
                </a:cxn>
                <a:cxn ang="0">
                  <a:pos x="1610" y="0"/>
                </a:cxn>
                <a:cxn ang="0">
                  <a:pos x="1683" y="0"/>
                </a:cxn>
                <a:cxn ang="0">
                  <a:pos x="1683" y="48"/>
                </a:cxn>
                <a:cxn ang="0">
                  <a:pos x="1515" y="48"/>
                </a:cxn>
                <a:cxn ang="0">
                  <a:pos x="1384" y="55"/>
                </a:cxn>
                <a:cxn ang="0">
                  <a:pos x="1222" y="75"/>
                </a:cxn>
                <a:cxn ang="0">
                  <a:pos x="1112" y="103"/>
                </a:cxn>
                <a:cxn ang="0">
                  <a:pos x="981" y="137"/>
                </a:cxn>
                <a:cxn ang="0">
                  <a:pos x="879" y="171"/>
                </a:cxn>
                <a:cxn ang="0">
                  <a:pos x="769" y="219"/>
                </a:cxn>
                <a:cxn ang="0">
                  <a:pos x="689" y="261"/>
                </a:cxn>
                <a:cxn ang="0">
                  <a:pos x="564" y="330"/>
                </a:cxn>
                <a:cxn ang="0">
                  <a:pos x="476" y="391"/>
                </a:cxn>
                <a:cxn ang="0">
                  <a:pos x="388" y="460"/>
                </a:cxn>
                <a:cxn ang="0">
                  <a:pos x="279" y="562"/>
                </a:cxn>
                <a:cxn ang="0">
                  <a:pos x="177" y="685"/>
                </a:cxn>
                <a:cxn ang="0">
                  <a:pos x="118" y="754"/>
                </a:cxn>
                <a:cxn ang="0">
                  <a:pos x="52" y="850"/>
                </a:cxn>
                <a:cxn ang="0">
                  <a:pos x="0" y="822"/>
                </a:cxn>
              </a:cxnLst>
              <a:rect l="0" t="0" r="r" b="b"/>
              <a:pathLst>
                <a:path w="1683" h="850">
                  <a:moveTo>
                    <a:pt x="0" y="822"/>
                  </a:moveTo>
                  <a:lnTo>
                    <a:pt x="67" y="726"/>
                  </a:lnTo>
                  <a:lnTo>
                    <a:pt x="133" y="644"/>
                  </a:lnTo>
                  <a:lnTo>
                    <a:pt x="228" y="535"/>
                  </a:lnTo>
                  <a:lnTo>
                    <a:pt x="308" y="460"/>
                  </a:lnTo>
                  <a:lnTo>
                    <a:pt x="425" y="364"/>
                  </a:lnTo>
                  <a:lnTo>
                    <a:pt x="542" y="288"/>
                  </a:lnTo>
                  <a:lnTo>
                    <a:pt x="667" y="219"/>
                  </a:lnTo>
                  <a:lnTo>
                    <a:pt x="740" y="185"/>
                  </a:lnTo>
                  <a:lnTo>
                    <a:pt x="864" y="130"/>
                  </a:lnTo>
                  <a:lnTo>
                    <a:pt x="988" y="82"/>
                  </a:lnTo>
                  <a:lnTo>
                    <a:pt x="1120" y="48"/>
                  </a:lnTo>
                  <a:lnTo>
                    <a:pt x="1244" y="21"/>
                  </a:lnTo>
                  <a:lnTo>
                    <a:pt x="1362" y="7"/>
                  </a:lnTo>
                  <a:lnTo>
                    <a:pt x="1500" y="0"/>
                  </a:lnTo>
                  <a:lnTo>
                    <a:pt x="1610" y="0"/>
                  </a:lnTo>
                  <a:lnTo>
                    <a:pt x="1683" y="0"/>
                  </a:lnTo>
                  <a:lnTo>
                    <a:pt x="1683" y="48"/>
                  </a:lnTo>
                  <a:lnTo>
                    <a:pt x="1515" y="48"/>
                  </a:lnTo>
                  <a:lnTo>
                    <a:pt x="1384" y="55"/>
                  </a:lnTo>
                  <a:lnTo>
                    <a:pt x="1222" y="75"/>
                  </a:lnTo>
                  <a:lnTo>
                    <a:pt x="1112" y="103"/>
                  </a:lnTo>
                  <a:lnTo>
                    <a:pt x="981" y="137"/>
                  </a:lnTo>
                  <a:lnTo>
                    <a:pt x="879" y="171"/>
                  </a:lnTo>
                  <a:lnTo>
                    <a:pt x="769" y="219"/>
                  </a:lnTo>
                  <a:lnTo>
                    <a:pt x="689" y="261"/>
                  </a:lnTo>
                  <a:lnTo>
                    <a:pt x="564" y="330"/>
                  </a:lnTo>
                  <a:lnTo>
                    <a:pt x="476" y="391"/>
                  </a:lnTo>
                  <a:lnTo>
                    <a:pt x="388" y="460"/>
                  </a:lnTo>
                  <a:lnTo>
                    <a:pt x="279" y="562"/>
                  </a:lnTo>
                  <a:lnTo>
                    <a:pt x="177" y="685"/>
                  </a:lnTo>
                  <a:lnTo>
                    <a:pt x="118" y="754"/>
                  </a:lnTo>
                  <a:lnTo>
                    <a:pt x="52" y="850"/>
                  </a:lnTo>
                  <a:lnTo>
                    <a:pt x="0" y="822"/>
                  </a:lnTo>
                  <a:close/>
                </a:path>
              </a:pathLst>
            </a:custGeom>
            <a:solidFill>
              <a:srgbClr val="B2B2B2"/>
            </a:solidFill>
            <a:ln w="9525">
              <a:noFill/>
              <a:round/>
              <a:headEnd/>
              <a:tailEnd/>
            </a:ln>
          </p:spPr>
          <p:txBody>
            <a:bodyPr>
              <a:prstTxWarp prst="textNoShape">
                <a:avLst/>
              </a:prstTxWarp>
            </a:bodyPr>
            <a:lstStyle/>
            <a:p>
              <a:endParaRPr lang="es-MX"/>
            </a:p>
          </p:txBody>
        </p:sp>
        <p:sp>
          <p:nvSpPr>
            <p:cNvPr id="162849" name="Freeform 33"/>
            <p:cNvSpPr>
              <a:spLocks/>
            </p:cNvSpPr>
            <p:nvPr/>
          </p:nvSpPr>
          <p:spPr bwMode="auto">
            <a:xfrm flipH="1">
              <a:off x="4206" y="131"/>
              <a:ext cx="458" cy="2660"/>
            </a:xfrm>
            <a:custGeom>
              <a:avLst/>
              <a:gdLst/>
              <a:ahLst/>
              <a:cxnLst>
                <a:cxn ang="0">
                  <a:pos x="132" y="1056"/>
                </a:cxn>
                <a:cxn ang="0">
                  <a:pos x="154" y="1029"/>
                </a:cxn>
                <a:cxn ang="0">
                  <a:pos x="154" y="1008"/>
                </a:cxn>
                <a:cxn ang="0">
                  <a:pos x="147" y="988"/>
                </a:cxn>
                <a:cxn ang="0">
                  <a:pos x="125" y="974"/>
                </a:cxn>
                <a:cxn ang="0">
                  <a:pos x="103" y="967"/>
                </a:cxn>
                <a:cxn ang="0">
                  <a:pos x="81" y="960"/>
                </a:cxn>
                <a:cxn ang="0">
                  <a:pos x="59" y="960"/>
                </a:cxn>
                <a:cxn ang="0">
                  <a:pos x="37" y="960"/>
                </a:cxn>
                <a:cxn ang="0">
                  <a:pos x="59" y="974"/>
                </a:cxn>
                <a:cxn ang="0">
                  <a:pos x="74" y="953"/>
                </a:cxn>
                <a:cxn ang="0">
                  <a:pos x="96" y="932"/>
                </a:cxn>
                <a:cxn ang="0">
                  <a:pos x="118" y="925"/>
                </a:cxn>
                <a:cxn ang="0">
                  <a:pos x="147" y="918"/>
                </a:cxn>
                <a:cxn ang="0">
                  <a:pos x="132" y="939"/>
                </a:cxn>
                <a:cxn ang="0">
                  <a:pos x="110" y="953"/>
                </a:cxn>
                <a:cxn ang="0">
                  <a:pos x="81" y="960"/>
                </a:cxn>
                <a:cxn ang="0">
                  <a:pos x="66" y="981"/>
                </a:cxn>
                <a:cxn ang="0">
                  <a:pos x="59" y="1001"/>
                </a:cxn>
                <a:cxn ang="0">
                  <a:pos x="81" y="1001"/>
                </a:cxn>
                <a:cxn ang="0">
                  <a:pos x="74" y="981"/>
                </a:cxn>
                <a:cxn ang="0">
                  <a:pos x="81" y="130"/>
                </a:cxn>
                <a:cxn ang="0">
                  <a:pos x="103" y="110"/>
                </a:cxn>
                <a:cxn ang="0">
                  <a:pos x="96" y="89"/>
                </a:cxn>
                <a:cxn ang="0">
                  <a:pos x="74" y="82"/>
                </a:cxn>
                <a:cxn ang="0">
                  <a:pos x="59" y="62"/>
                </a:cxn>
                <a:cxn ang="0">
                  <a:pos x="59" y="41"/>
                </a:cxn>
                <a:cxn ang="0">
                  <a:pos x="81" y="21"/>
                </a:cxn>
                <a:cxn ang="0">
                  <a:pos x="96" y="0"/>
                </a:cxn>
                <a:cxn ang="0">
                  <a:pos x="103" y="27"/>
                </a:cxn>
                <a:cxn ang="0">
                  <a:pos x="88" y="48"/>
                </a:cxn>
                <a:cxn ang="0">
                  <a:pos x="66" y="62"/>
                </a:cxn>
                <a:cxn ang="0">
                  <a:pos x="59" y="41"/>
                </a:cxn>
                <a:cxn ang="0">
                  <a:pos x="44" y="21"/>
                </a:cxn>
                <a:cxn ang="0">
                  <a:pos x="22" y="14"/>
                </a:cxn>
                <a:cxn ang="0">
                  <a:pos x="0" y="27"/>
                </a:cxn>
                <a:cxn ang="0">
                  <a:pos x="0" y="48"/>
                </a:cxn>
                <a:cxn ang="0">
                  <a:pos x="15" y="68"/>
                </a:cxn>
                <a:cxn ang="0">
                  <a:pos x="37" y="68"/>
                </a:cxn>
                <a:cxn ang="0">
                  <a:pos x="59" y="62"/>
                </a:cxn>
                <a:cxn ang="0">
                  <a:pos x="37" y="68"/>
                </a:cxn>
                <a:cxn ang="0">
                  <a:pos x="22" y="96"/>
                </a:cxn>
                <a:cxn ang="0">
                  <a:pos x="22" y="110"/>
                </a:cxn>
              </a:cxnLst>
              <a:rect l="0" t="0" r="r" b="b"/>
              <a:pathLst>
                <a:path w="154" h="1056">
                  <a:moveTo>
                    <a:pt x="132" y="1056"/>
                  </a:moveTo>
                  <a:lnTo>
                    <a:pt x="154" y="1029"/>
                  </a:lnTo>
                  <a:lnTo>
                    <a:pt x="154" y="1008"/>
                  </a:lnTo>
                  <a:lnTo>
                    <a:pt x="147" y="988"/>
                  </a:lnTo>
                  <a:lnTo>
                    <a:pt x="125" y="974"/>
                  </a:lnTo>
                  <a:lnTo>
                    <a:pt x="103" y="967"/>
                  </a:lnTo>
                  <a:lnTo>
                    <a:pt x="81" y="960"/>
                  </a:lnTo>
                  <a:lnTo>
                    <a:pt x="59" y="960"/>
                  </a:lnTo>
                  <a:lnTo>
                    <a:pt x="37" y="960"/>
                  </a:lnTo>
                  <a:lnTo>
                    <a:pt x="59" y="974"/>
                  </a:lnTo>
                  <a:lnTo>
                    <a:pt x="74" y="953"/>
                  </a:lnTo>
                  <a:lnTo>
                    <a:pt x="96" y="932"/>
                  </a:lnTo>
                  <a:lnTo>
                    <a:pt x="118" y="925"/>
                  </a:lnTo>
                  <a:lnTo>
                    <a:pt x="147" y="918"/>
                  </a:lnTo>
                  <a:lnTo>
                    <a:pt x="132" y="939"/>
                  </a:lnTo>
                  <a:lnTo>
                    <a:pt x="110" y="953"/>
                  </a:lnTo>
                  <a:lnTo>
                    <a:pt x="81" y="960"/>
                  </a:lnTo>
                  <a:lnTo>
                    <a:pt x="66" y="981"/>
                  </a:lnTo>
                  <a:lnTo>
                    <a:pt x="59" y="1001"/>
                  </a:lnTo>
                  <a:lnTo>
                    <a:pt x="81" y="1001"/>
                  </a:lnTo>
                  <a:lnTo>
                    <a:pt x="74" y="981"/>
                  </a:lnTo>
                  <a:lnTo>
                    <a:pt x="81" y="130"/>
                  </a:lnTo>
                  <a:lnTo>
                    <a:pt x="103" y="110"/>
                  </a:lnTo>
                  <a:lnTo>
                    <a:pt x="96" y="89"/>
                  </a:lnTo>
                  <a:lnTo>
                    <a:pt x="74" y="82"/>
                  </a:lnTo>
                  <a:lnTo>
                    <a:pt x="59" y="62"/>
                  </a:lnTo>
                  <a:lnTo>
                    <a:pt x="59" y="41"/>
                  </a:lnTo>
                  <a:lnTo>
                    <a:pt x="81" y="21"/>
                  </a:lnTo>
                  <a:lnTo>
                    <a:pt x="96" y="0"/>
                  </a:lnTo>
                  <a:lnTo>
                    <a:pt x="103" y="27"/>
                  </a:lnTo>
                  <a:lnTo>
                    <a:pt x="88" y="48"/>
                  </a:lnTo>
                  <a:lnTo>
                    <a:pt x="66" y="62"/>
                  </a:lnTo>
                  <a:lnTo>
                    <a:pt x="59" y="41"/>
                  </a:lnTo>
                  <a:lnTo>
                    <a:pt x="44" y="21"/>
                  </a:lnTo>
                  <a:lnTo>
                    <a:pt x="22" y="14"/>
                  </a:lnTo>
                  <a:lnTo>
                    <a:pt x="0" y="27"/>
                  </a:lnTo>
                  <a:lnTo>
                    <a:pt x="0" y="48"/>
                  </a:lnTo>
                  <a:lnTo>
                    <a:pt x="15" y="68"/>
                  </a:lnTo>
                  <a:lnTo>
                    <a:pt x="37" y="68"/>
                  </a:lnTo>
                  <a:lnTo>
                    <a:pt x="59" y="62"/>
                  </a:lnTo>
                  <a:lnTo>
                    <a:pt x="37" y="68"/>
                  </a:lnTo>
                  <a:lnTo>
                    <a:pt x="22" y="96"/>
                  </a:lnTo>
                  <a:lnTo>
                    <a:pt x="22" y="110"/>
                  </a:lnTo>
                </a:path>
              </a:pathLst>
            </a:custGeom>
            <a:noFill/>
            <a:ln w="12700">
              <a:solidFill>
                <a:srgbClr val="000000"/>
              </a:solidFill>
              <a:prstDash val="solid"/>
              <a:round/>
              <a:headEnd/>
              <a:tailEnd/>
            </a:ln>
          </p:spPr>
          <p:txBody>
            <a:bodyPr>
              <a:prstTxWarp prst="textNoShape">
                <a:avLst/>
              </a:prstTxWarp>
            </a:bodyPr>
            <a:lstStyle/>
            <a:p>
              <a:endParaRPr lang="es-MX"/>
            </a:p>
          </p:txBody>
        </p:sp>
      </p:gr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1000"/>
                                  </p:stCondLst>
                                  <p:childTnLst>
                                    <p:set>
                                      <p:cBhvr>
                                        <p:cTn id="6" dur="1" fill="hold">
                                          <p:stCondLst>
                                            <p:cond delay="0"/>
                                          </p:stCondLst>
                                        </p:cTn>
                                        <p:tgtEl>
                                          <p:spTgt spid="162819">
                                            <p:txEl>
                                              <p:pRg st="1" end="1"/>
                                            </p:txEl>
                                          </p:spTgt>
                                        </p:tgtEl>
                                        <p:attrNameLst>
                                          <p:attrName>style.visibility</p:attrName>
                                        </p:attrNameLst>
                                      </p:cBhvr>
                                      <p:to>
                                        <p:strVal val="visible"/>
                                      </p:to>
                                    </p:set>
                                    <p:anim calcmode="lin" valueType="num">
                                      <p:cBhvr additive="base">
                                        <p:cTn id="7" dur="500" fill="hold"/>
                                        <p:tgtEl>
                                          <p:spTgt spid="162819">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2819">
                                            <p:txEl>
                                              <p:pRg st="1" end="1"/>
                                            </p:txEl>
                                          </p:spTgt>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10" presetClass="entr" presetSubtype="0" fill="hold" nodeType="afterEffect">
                                  <p:stCondLst>
                                    <p:cond delay="0"/>
                                  </p:stCondLst>
                                  <p:childTnLst>
                                    <p:set>
                                      <p:cBhvr>
                                        <p:cTn id="11" dur="1" fill="hold">
                                          <p:stCondLst>
                                            <p:cond delay="0"/>
                                          </p:stCondLst>
                                        </p:cTn>
                                        <p:tgtEl>
                                          <p:spTgt spid="162859"/>
                                        </p:tgtEl>
                                        <p:attrNameLst>
                                          <p:attrName>style.visibility</p:attrName>
                                        </p:attrNameLst>
                                      </p:cBhvr>
                                      <p:to>
                                        <p:strVal val="visible"/>
                                      </p:to>
                                    </p:set>
                                    <p:animEffect transition="in" filter="fade">
                                      <p:cBhvr>
                                        <p:cTn id="12" dur="2000"/>
                                        <p:tgtEl>
                                          <p:spTgt spid="162859"/>
                                        </p:tgtEl>
                                      </p:cBhvr>
                                    </p:animEffect>
                                  </p:childTnLst>
                                </p:cTn>
                              </p:par>
                            </p:childTnLst>
                          </p:cTn>
                        </p:par>
                        <p:par>
                          <p:cTn id="13" fill="hold">
                            <p:stCondLst>
                              <p:cond delay="3500"/>
                            </p:stCondLst>
                            <p:childTnLst>
                              <p:par>
                                <p:cTn id="14" presetID="37" presetClass="entr" presetSubtype="0" fill="hold" grpId="0" nodeType="afterEffect">
                                  <p:stCondLst>
                                    <p:cond delay="500"/>
                                  </p:stCondLst>
                                  <p:childTnLst>
                                    <p:set>
                                      <p:cBhvr>
                                        <p:cTn id="15" dur="1" fill="hold">
                                          <p:stCondLst>
                                            <p:cond delay="0"/>
                                          </p:stCondLst>
                                        </p:cTn>
                                        <p:tgtEl>
                                          <p:spTgt spid="162819">
                                            <p:txEl>
                                              <p:pRg st="2" end="2"/>
                                            </p:txEl>
                                          </p:spTgt>
                                        </p:tgtEl>
                                        <p:attrNameLst>
                                          <p:attrName>style.visibility</p:attrName>
                                        </p:attrNameLst>
                                      </p:cBhvr>
                                      <p:to>
                                        <p:strVal val="visible"/>
                                      </p:to>
                                    </p:set>
                                    <p:animEffect transition="in" filter="fade">
                                      <p:cBhvr>
                                        <p:cTn id="16" dur="2000"/>
                                        <p:tgtEl>
                                          <p:spTgt spid="162819">
                                            <p:txEl>
                                              <p:pRg st="2" end="2"/>
                                            </p:txEl>
                                          </p:spTgt>
                                        </p:tgtEl>
                                      </p:cBhvr>
                                    </p:animEffect>
                                    <p:anim calcmode="lin" valueType="num">
                                      <p:cBhvr>
                                        <p:cTn id="17" dur="2000" fill="hold"/>
                                        <p:tgtEl>
                                          <p:spTgt spid="162819">
                                            <p:txEl>
                                              <p:pRg st="2" end="2"/>
                                            </p:txEl>
                                          </p:spTgt>
                                        </p:tgtEl>
                                        <p:attrNameLst>
                                          <p:attrName>ppt_x</p:attrName>
                                        </p:attrNameLst>
                                      </p:cBhvr>
                                      <p:tavLst>
                                        <p:tav tm="0">
                                          <p:val>
                                            <p:strVal val="#ppt_x"/>
                                          </p:val>
                                        </p:tav>
                                        <p:tav tm="100000">
                                          <p:val>
                                            <p:strVal val="#ppt_x"/>
                                          </p:val>
                                        </p:tav>
                                      </p:tavLst>
                                    </p:anim>
                                    <p:anim calcmode="lin" valueType="num">
                                      <p:cBhvr>
                                        <p:cTn id="18" dur="1800" decel="100000" fill="hold"/>
                                        <p:tgtEl>
                                          <p:spTgt spid="162819">
                                            <p:txEl>
                                              <p:pRg st="2" end="2"/>
                                            </p:txEl>
                                          </p:spTgt>
                                        </p:tgtEl>
                                        <p:attrNameLst>
                                          <p:attrName>ppt_y</p:attrName>
                                        </p:attrNameLst>
                                      </p:cBhvr>
                                      <p:tavLst>
                                        <p:tav tm="0">
                                          <p:val>
                                            <p:strVal val="#ppt_y+1"/>
                                          </p:val>
                                        </p:tav>
                                        <p:tav tm="100000">
                                          <p:val>
                                            <p:strVal val="#ppt_y-.03"/>
                                          </p:val>
                                        </p:tav>
                                      </p:tavLst>
                                    </p:anim>
                                    <p:anim calcmode="lin" valueType="num">
                                      <p:cBhvr>
                                        <p:cTn id="19" dur="200" accel="100000" fill="hold">
                                          <p:stCondLst>
                                            <p:cond delay="1800"/>
                                          </p:stCondLst>
                                        </p:cTn>
                                        <p:tgtEl>
                                          <p:spTgt spid="162819">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9" grpId="0" uiExpand="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5897" name="Object 9"/>
          <p:cNvGraphicFramePr>
            <a:graphicFrameLocks noChangeAspect="1"/>
          </p:cNvGraphicFramePr>
          <p:nvPr/>
        </p:nvGraphicFramePr>
        <p:xfrm>
          <a:off x="5237163" y="1841500"/>
          <a:ext cx="3679825" cy="3292475"/>
        </p:xfrm>
        <a:graphic>
          <a:graphicData uri="http://schemas.openxmlformats.org/presentationml/2006/ole">
            <p:oleObj spid="_x0000_s165897" name="CorelDRAW" r:id="rId4" imgW="3175560" imgH="2840760" progId="">
              <p:embed/>
            </p:oleObj>
          </a:graphicData>
        </a:graphic>
      </p:graphicFrame>
      <p:sp>
        <p:nvSpPr>
          <p:cNvPr id="165890" name="Rectangle 2"/>
          <p:cNvSpPr>
            <a:spLocks noGrp="1" noChangeArrowheads="1"/>
          </p:cNvSpPr>
          <p:nvPr>
            <p:ph type="title"/>
          </p:nvPr>
        </p:nvSpPr>
        <p:spPr>
          <a:xfrm>
            <a:off x="655638" y="282575"/>
            <a:ext cx="8031162" cy="1143000"/>
          </a:xfrm>
        </p:spPr>
        <p:txBody>
          <a:bodyPr/>
          <a:lstStyle/>
          <a:p>
            <a:r>
              <a:rPr lang="es-ES_tradnl" sz="4800"/>
              <a:t>El Llamado y el Instructor Bíblico</a:t>
            </a:r>
            <a:endParaRPr lang="es-ES" sz="4800"/>
          </a:p>
        </p:txBody>
      </p:sp>
      <p:sp>
        <p:nvSpPr>
          <p:cNvPr id="165891" name="Rectangle 3"/>
          <p:cNvSpPr>
            <a:spLocks noGrp="1" noChangeArrowheads="1"/>
          </p:cNvSpPr>
          <p:nvPr>
            <p:ph type="body" idx="1"/>
          </p:nvPr>
        </p:nvSpPr>
        <p:spPr>
          <a:xfrm>
            <a:off x="1434662" y="1516336"/>
            <a:ext cx="4351283" cy="3670300"/>
          </a:xfrm>
        </p:spPr>
        <p:txBody>
          <a:bodyPr/>
          <a:lstStyle/>
          <a:p>
            <a:pPr algn="just">
              <a:lnSpc>
                <a:spcPct val="130000"/>
              </a:lnSpc>
            </a:pPr>
            <a:r>
              <a:rPr lang="es-ES_tradnl" sz="4000" dirty="0"/>
              <a:t>El Ejemplo</a:t>
            </a:r>
          </a:p>
          <a:p>
            <a:pPr algn="just">
              <a:lnSpc>
                <a:spcPct val="130000"/>
              </a:lnSpc>
            </a:pPr>
            <a:r>
              <a:rPr lang="es-ES_tradnl" sz="4000" dirty="0"/>
              <a:t>La Motivación</a:t>
            </a:r>
          </a:p>
          <a:p>
            <a:pPr algn="just">
              <a:lnSpc>
                <a:spcPct val="130000"/>
              </a:lnSpc>
            </a:pPr>
            <a:r>
              <a:rPr lang="es-ES_tradnl" sz="4000" dirty="0"/>
              <a:t>La Convicción</a:t>
            </a:r>
          </a:p>
          <a:p>
            <a:pPr algn="just">
              <a:buFontTx/>
              <a:buNone/>
            </a:pPr>
            <a:r>
              <a:rPr lang="es-ES_tradnl" b="1" i="1" dirty="0">
                <a:solidFill>
                  <a:schemeClr val="accent2"/>
                </a:solidFill>
                <a:latin typeface="Times New Roman" charset="0"/>
              </a:rPr>
              <a:t>	“…Existe poder en la exaltación de la cruz de Cristo” </a:t>
            </a:r>
            <a:r>
              <a:rPr lang="es-ES_tradnl" b="1" i="1" dirty="0" err="1">
                <a:solidFill>
                  <a:schemeClr val="accent2"/>
                </a:solidFill>
                <a:latin typeface="Times New Roman" charset="0"/>
              </a:rPr>
              <a:t>Ev</a:t>
            </a:r>
            <a:r>
              <a:rPr lang="es-ES_tradnl" b="1" i="1" dirty="0">
                <a:solidFill>
                  <a:schemeClr val="accent2"/>
                </a:solidFill>
                <a:latin typeface="Times New Roman" charset="0"/>
              </a:rPr>
              <a:t>. 140</a:t>
            </a:r>
            <a:endParaRPr lang="es-ES" b="1" i="1" dirty="0">
              <a:solidFill>
                <a:schemeClr val="accent2"/>
              </a:solidFill>
              <a:latin typeface="Times New Roman" charset="0"/>
            </a:endParaRPr>
          </a:p>
          <a:p>
            <a:pPr algn="just">
              <a:lnSpc>
                <a:spcPct val="130000"/>
              </a:lnSpc>
              <a:buFontTx/>
              <a:buNone/>
            </a:pPr>
            <a:endParaRPr lang="es-ES_tradnl" sz="4000" dirty="0"/>
          </a:p>
        </p:txBody>
      </p:sp>
      <p:sp>
        <p:nvSpPr>
          <p:cNvPr id="165892" name="Text Box 4"/>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65891">
                                            <p:txEl>
                                              <p:pRg st="2" end="2"/>
                                            </p:txEl>
                                          </p:spTgt>
                                        </p:tgtEl>
                                        <p:attrNameLst>
                                          <p:attrName>style.visibility</p:attrName>
                                        </p:attrNameLst>
                                      </p:cBhvr>
                                      <p:to>
                                        <p:strVal val="visible"/>
                                      </p:to>
                                    </p:set>
                                    <p:anim calcmode="lin" valueType="num">
                                      <p:cBhvr additive="base">
                                        <p:cTn id="7" dur="500" fill="hold"/>
                                        <p:tgtEl>
                                          <p:spTgt spid="165891">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5891">
                                            <p:txEl>
                                              <p:pRg st="2" end="2"/>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65897"/>
                                        </p:tgtEl>
                                        <p:attrNameLst>
                                          <p:attrName>style.visibility</p:attrName>
                                        </p:attrNameLst>
                                      </p:cBhvr>
                                      <p:to>
                                        <p:strVal val="visible"/>
                                      </p:to>
                                    </p:set>
                                    <p:animEffect transition="in" filter="fade">
                                      <p:cBhvr>
                                        <p:cTn id="12" dur="2000"/>
                                        <p:tgtEl>
                                          <p:spTgt spid="165897"/>
                                        </p:tgtEl>
                                      </p:cBhvr>
                                    </p:animEffect>
                                  </p:childTnLst>
                                </p:cTn>
                              </p:par>
                            </p:childTnLst>
                          </p:cTn>
                        </p:par>
                        <p:par>
                          <p:cTn id="13" fill="hold">
                            <p:stCondLst>
                              <p:cond delay="2500"/>
                            </p:stCondLst>
                            <p:childTnLst>
                              <p:par>
                                <p:cTn id="14" presetID="37" presetClass="entr" presetSubtype="0" fill="hold" grpId="0" nodeType="afterEffect">
                                  <p:stCondLst>
                                    <p:cond delay="500"/>
                                  </p:stCondLst>
                                  <p:childTnLst>
                                    <p:set>
                                      <p:cBhvr>
                                        <p:cTn id="15" dur="1" fill="hold">
                                          <p:stCondLst>
                                            <p:cond delay="0"/>
                                          </p:stCondLst>
                                        </p:cTn>
                                        <p:tgtEl>
                                          <p:spTgt spid="165891">
                                            <p:txEl>
                                              <p:pRg st="3" end="3"/>
                                            </p:txEl>
                                          </p:spTgt>
                                        </p:tgtEl>
                                        <p:attrNameLst>
                                          <p:attrName>style.visibility</p:attrName>
                                        </p:attrNameLst>
                                      </p:cBhvr>
                                      <p:to>
                                        <p:strVal val="visible"/>
                                      </p:to>
                                    </p:set>
                                    <p:animEffect transition="in" filter="fade">
                                      <p:cBhvr>
                                        <p:cTn id="16" dur="2000"/>
                                        <p:tgtEl>
                                          <p:spTgt spid="165891">
                                            <p:txEl>
                                              <p:pRg st="3" end="3"/>
                                            </p:txEl>
                                          </p:spTgt>
                                        </p:tgtEl>
                                      </p:cBhvr>
                                    </p:animEffect>
                                    <p:anim calcmode="lin" valueType="num">
                                      <p:cBhvr>
                                        <p:cTn id="17" dur="2000" fill="hold"/>
                                        <p:tgtEl>
                                          <p:spTgt spid="165891">
                                            <p:txEl>
                                              <p:pRg st="3" end="3"/>
                                            </p:txEl>
                                          </p:spTgt>
                                        </p:tgtEl>
                                        <p:attrNameLst>
                                          <p:attrName>ppt_x</p:attrName>
                                        </p:attrNameLst>
                                      </p:cBhvr>
                                      <p:tavLst>
                                        <p:tav tm="0">
                                          <p:val>
                                            <p:strVal val="#ppt_x"/>
                                          </p:val>
                                        </p:tav>
                                        <p:tav tm="100000">
                                          <p:val>
                                            <p:strVal val="#ppt_x"/>
                                          </p:val>
                                        </p:tav>
                                      </p:tavLst>
                                    </p:anim>
                                    <p:anim calcmode="lin" valueType="num">
                                      <p:cBhvr>
                                        <p:cTn id="18" dur="1800" decel="100000" fill="hold"/>
                                        <p:tgtEl>
                                          <p:spTgt spid="165891">
                                            <p:txEl>
                                              <p:pRg st="3" end="3"/>
                                            </p:txEl>
                                          </p:spTgt>
                                        </p:tgtEl>
                                        <p:attrNameLst>
                                          <p:attrName>ppt_y</p:attrName>
                                        </p:attrNameLst>
                                      </p:cBhvr>
                                      <p:tavLst>
                                        <p:tav tm="0">
                                          <p:val>
                                            <p:strVal val="#ppt_y+1"/>
                                          </p:val>
                                        </p:tav>
                                        <p:tav tm="100000">
                                          <p:val>
                                            <p:strVal val="#ppt_y-.03"/>
                                          </p:val>
                                        </p:tav>
                                      </p:tavLst>
                                    </p:anim>
                                    <p:anim calcmode="lin" valueType="num">
                                      <p:cBhvr>
                                        <p:cTn id="19" dur="200" accel="100000" fill="hold">
                                          <p:stCondLst>
                                            <p:cond delay="1800"/>
                                          </p:stCondLst>
                                        </p:cTn>
                                        <p:tgtEl>
                                          <p:spTgt spid="165891">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uiExpand="1" build="p"/>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655638" y="300038"/>
            <a:ext cx="8031162" cy="1143000"/>
          </a:xfrm>
        </p:spPr>
        <p:txBody>
          <a:bodyPr/>
          <a:lstStyle/>
          <a:p>
            <a:r>
              <a:rPr lang="es-ES_tradnl" sz="4800"/>
              <a:t>El Llamado y el Instructor Bíblico</a:t>
            </a:r>
            <a:endParaRPr lang="es-ES" sz="4800"/>
          </a:p>
        </p:txBody>
      </p:sp>
      <p:sp>
        <p:nvSpPr>
          <p:cNvPr id="167939" name="Rectangle 3"/>
          <p:cNvSpPr>
            <a:spLocks noGrp="1" noChangeArrowheads="1"/>
          </p:cNvSpPr>
          <p:nvPr>
            <p:ph type="body" idx="1"/>
          </p:nvPr>
        </p:nvSpPr>
        <p:spPr>
          <a:xfrm>
            <a:off x="1339850" y="2227263"/>
            <a:ext cx="5091113" cy="3670300"/>
          </a:xfrm>
        </p:spPr>
        <p:txBody>
          <a:bodyPr/>
          <a:lstStyle/>
          <a:p>
            <a:pPr>
              <a:lnSpc>
                <a:spcPct val="130000"/>
              </a:lnSpc>
            </a:pPr>
            <a:r>
              <a:rPr lang="es-ES_tradnl" sz="3000"/>
              <a:t>El Ejemplo</a:t>
            </a:r>
          </a:p>
          <a:p>
            <a:pPr>
              <a:lnSpc>
                <a:spcPct val="130000"/>
              </a:lnSpc>
            </a:pPr>
            <a:r>
              <a:rPr lang="es-ES_tradnl" sz="3000"/>
              <a:t>La Motivación</a:t>
            </a:r>
          </a:p>
          <a:p>
            <a:pPr>
              <a:lnSpc>
                <a:spcPct val="130000"/>
              </a:lnSpc>
            </a:pPr>
            <a:r>
              <a:rPr lang="es-ES_tradnl" sz="3000"/>
              <a:t>La Convicción</a:t>
            </a:r>
          </a:p>
          <a:p>
            <a:pPr>
              <a:lnSpc>
                <a:spcPct val="130000"/>
              </a:lnSpc>
            </a:pPr>
            <a:r>
              <a:rPr lang="es-ES_tradnl" sz="3000"/>
              <a:t>La confianza</a:t>
            </a:r>
          </a:p>
          <a:p>
            <a:pPr>
              <a:buFontTx/>
              <a:buNone/>
            </a:pPr>
            <a:r>
              <a:rPr lang="es-ES_tradnl" sz="2200" b="1" i="1">
                <a:solidFill>
                  <a:schemeClr val="accent2"/>
                </a:solidFill>
                <a:latin typeface="Times New Roman" charset="0"/>
              </a:rPr>
              <a:t>	¡Crea que habrá conversiones!</a:t>
            </a:r>
            <a:endParaRPr lang="es-ES_tradnl" sz="3000"/>
          </a:p>
          <a:p>
            <a:pPr>
              <a:buFontTx/>
              <a:buNone/>
            </a:pPr>
            <a:endParaRPr/>
          </a:p>
        </p:txBody>
      </p:sp>
      <p:sp>
        <p:nvSpPr>
          <p:cNvPr id="167940" name="Text Box 4"/>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pic>
        <p:nvPicPr>
          <p:cNvPr id="167941" name="Picture 5" descr="Confianza amistad"/>
          <p:cNvPicPr>
            <a:picLocks noChangeAspect="1" noChangeArrowheads="1"/>
          </p:cNvPicPr>
          <p:nvPr/>
        </p:nvPicPr>
        <p:blipFill>
          <a:blip r:embed="rId3"/>
          <a:srcRect/>
          <a:stretch>
            <a:fillRect/>
          </a:stretch>
        </p:blipFill>
        <p:spPr bwMode="auto">
          <a:xfrm>
            <a:off x="5397500" y="1803400"/>
            <a:ext cx="3244850" cy="3357563"/>
          </a:xfrm>
          <a:prstGeom prst="rect">
            <a:avLst/>
          </a:prstGeom>
          <a:noFill/>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167939">
                                            <p:txEl>
                                              <p:pRg st="3" end="3"/>
                                            </p:txEl>
                                          </p:spTgt>
                                        </p:tgtEl>
                                        <p:attrNameLst>
                                          <p:attrName>style.visibility</p:attrName>
                                        </p:attrNameLst>
                                      </p:cBhvr>
                                      <p:to>
                                        <p:strVal val="visible"/>
                                      </p:to>
                                    </p:set>
                                    <p:anim calcmode="lin" valueType="num">
                                      <p:cBhvr additive="base">
                                        <p:cTn id="7" dur="500" fill="hold"/>
                                        <p:tgtEl>
                                          <p:spTgt spid="167939">
                                            <p:txEl>
                                              <p:pRg st="3" end="3"/>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67939">
                                            <p:txEl>
                                              <p:pRg st="3" end="3"/>
                                            </p:txEl>
                                          </p:spTgt>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0"/>
                                  </p:stCondLst>
                                  <p:childTnLst>
                                    <p:set>
                                      <p:cBhvr>
                                        <p:cTn id="11" dur="1" fill="hold">
                                          <p:stCondLst>
                                            <p:cond delay="0"/>
                                          </p:stCondLst>
                                        </p:cTn>
                                        <p:tgtEl>
                                          <p:spTgt spid="167941"/>
                                        </p:tgtEl>
                                        <p:attrNameLst>
                                          <p:attrName>style.visibility</p:attrName>
                                        </p:attrNameLst>
                                      </p:cBhvr>
                                      <p:to>
                                        <p:strVal val="visible"/>
                                      </p:to>
                                    </p:set>
                                    <p:animEffect transition="in" filter="fade">
                                      <p:cBhvr>
                                        <p:cTn id="12" dur="2000"/>
                                        <p:tgtEl>
                                          <p:spTgt spid="167941"/>
                                        </p:tgtEl>
                                      </p:cBhvr>
                                    </p:animEffect>
                                  </p:childTnLst>
                                </p:cTn>
                              </p:par>
                            </p:childTnLst>
                          </p:cTn>
                        </p:par>
                        <p:par>
                          <p:cTn id="13" fill="hold">
                            <p:stCondLst>
                              <p:cond delay="3000"/>
                            </p:stCondLst>
                            <p:childTnLst>
                              <p:par>
                                <p:cTn id="14" presetID="37" presetClass="entr" presetSubtype="0" fill="hold" grpId="0" nodeType="afterEffect">
                                  <p:stCondLst>
                                    <p:cond delay="500"/>
                                  </p:stCondLst>
                                  <p:childTnLst>
                                    <p:set>
                                      <p:cBhvr>
                                        <p:cTn id="15" dur="1" fill="hold">
                                          <p:stCondLst>
                                            <p:cond delay="0"/>
                                          </p:stCondLst>
                                        </p:cTn>
                                        <p:tgtEl>
                                          <p:spTgt spid="167939">
                                            <p:txEl>
                                              <p:pRg st="4" end="4"/>
                                            </p:txEl>
                                          </p:spTgt>
                                        </p:tgtEl>
                                        <p:attrNameLst>
                                          <p:attrName>style.visibility</p:attrName>
                                        </p:attrNameLst>
                                      </p:cBhvr>
                                      <p:to>
                                        <p:strVal val="visible"/>
                                      </p:to>
                                    </p:set>
                                    <p:animEffect transition="in" filter="fade">
                                      <p:cBhvr>
                                        <p:cTn id="16" dur="2000"/>
                                        <p:tgtEl>
                                          <p:spTgt spid="167939">
                                            <p:txEl>
                                              <p:pRg st="4" end="4"/>
                                            </p:txEl>
                                          </p:spTgt>
                                        </p:tgtEl>
                                      </p:cBhvr>
                                    </p:animEffect>
                                    <p:anim calcmode="lin" valueType="num">
                                      <p:cBhvr>
                                        <p:cTn id="17" dur="2000" fill="hold"/>
                                        <p:tgtEl>
                                          <p:spTgt spid="167939">
                                            <p:txEl>
                                              <p:pRg st="4" end="4"/>
                                            </p:txEl>
                                          </p:spTgt>
                                        </p:tgtEl>
                                        <p:attrNameLst>
                                          <p:attrName>ppt_x</p:attrName>
                                        </p:attrNameLst>
                                      </p:cBhvr>
                                      <p:tavLst>
                                        <p:tav tm="0">
                                          <p:val>
                                            <p:strVal val="#ppt_x"/>
                                          </p:val>
                                        </p:tav>
                                        <p:tav tm="100000">
                                          <p:val>
                                            <p:strVal val="#ppt_x"/>
                                          </p:val>
                                        </p:tav>
                                      </p:tavLst>
                                    </p:anim>
                                    <p:anim calcmode="lin" valueType="num">
                                      <p:cBhvr>
                                        <p:cTn id="18" dur="1800" decel="100000" fill="hold"/>
                                        <p:tgtEl>
                                          <p:spTgt spid="167939">
                                            <p:txEl>
                                              <p:pRg st="4" end="4"/>
                                            </p:txEl>
                                          </p:spTgt>
                                        </p:tgtEl>
                                        <p:attrNameLst>
                                          <p:attrName>ppt_y</p:attrName>
                                        </p:attrNameLst>
                                      </p:cBhvr>
                                      <p:tavLst>
                                        <p:tav tm="0">
                                          <p:val>
                                            <p:strVal val="#ppt_y+1"/>
                                          </p:val>
                                        </p:tav>
                                        <p:tav tm="100000">
                                          <p:val>
                                            <p:strVal val="#ppt_y-.03"/>
                                          </p:val>
                                        </p:tav>
                                      </p:tavLst>
                                    </p:anim>
                                    <p:anim calcmode="lin" valueType="num">
                                      <p:cBhvr>
                                        <p:cTn id="19" dur="200" accel="100000" fill="hold">
                                          <p:stCondLst>
                                            <p:cond delay="1800"/>
                                          </p:stCondLst>
                                        </p:cTn>
                                        <p:tgtEl>
                                          <p:spTgt spid="167939">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9" grpId="0" uiExpand="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2" descr="Fondo Esp Profeci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69987" name="Rectangle 3"/>
          <p:cNvSpPr>
            <a:spLocks noGrp="1" noChangeArrowheads="1"/>
          </p:cNvSpPr>
          <p:nvPr>
            <p:ph type="body" idx="1"/>
          </p:nvPr>
        </p:nvSpPr>
        <p:spPr>
          <a:xfrm>
            <a:off x="1370013" y="930275"/>
            <a:ext cx="6705600" cy="4097338"/>
          </a:xfrm>
          <a:effectLst>
            <a:outerShdw blurRad="63500" dist="17961" dir="2700000" algn="ctr" rotWithShape="0">
              <a:schemeClr val="tx1">
                <a:alpha val="74998"/>
              </a:schemeClr>
            </a:outerShdw>
          </a:effectLst>
        </p:spPr>
        <p:txBody>
          <a:bodyPr/>
          <a:lstStyle/>
          <a:p>
            <a:pPr marL="0" indent="0" algn="just">
              <a:lnSpc>
                <a:spcPct val="90000"/>
              </a:lnSpc>
              <a:buFontTx/>
              <a:buNone/>
              <a:tabLst>
                <a:tab pos="0" algn="l"/>
              </a:tabLst>
            </a:pPr>
            <a:r>
              <a:rPr lang="es-ES_tradnl" i="1" dirty="0">
                <a:solidFill>
                  <a:schemeClr val="accent2"/>
                </a:solidFill>
                <a:latin typeface="Times New Roman" charset="0"/>
              </a:rPr>
              <a:t>“Cuando nos entregamos completamente a Dios y en nuestra obra seguimos sus instrucciones, Él mismo se hace  responsable de su realización. El no quiere que conjeturemos en cuanto al éxito de nuestros sinceros esfuerzos. Nunca debemos pensar en el fracaso. Hemos de cooperar con uno que no conoce el fracaso”</a:t>
            </a:r>
          </a:p>
          <a:p>
            <a:pPr marL="0" indent="0" algn="just">
              <a:lnSpc>
                <a:spcPct val="90000"/>
              </a:lnSpc>
              <a:buFontTx/>
              <a:buNone/>
              <a:tabLst>
                <a:tab pos="0" algn="l"/>
              </a:tabLst>
            </a:pPr>
            <a:r>
              <a:rPr lang="es-ES_tradnl" sz="2400" i="1" dirty="0">
                <a:solidFill>
                  <a:schemeClr val="accent2"/>
                </a:solidFill>
                <a:latin typeface="Times New Roman" charset="0"/>
              </a:rPr>
              <a:t>LP Gran Maestro, 331</a:t>
            </a:r>
            <a:endParaRPr lang="es-ES" sz="2400" i="1" dirty="0">
              <a:solidFill>
                <a:schemeClr val="accent2"/>
              </a:solidFill>
              <a:latin typeface="Times New Roman" charset="0"/>
            </a:endParaRPr>
          </a:p>
        </p:txBody>
      </p:sp>
    </p:spTree>
  </p:cSld>
  <p:clrMapOvr>
    <a:masterClrMapping/>
  </p:clrMapOvr>
  <p:transition spd="slow">
    <p:comb/>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ChangeArrowheads="1"/>
          </p:cNvSpPr>
          <p:nvPr/>
        </p:nvSpPr>
        <p:spPr bwMode="auto">
          <a:xfrm>
            <a:off x="15875" y="0"/>
            <a:ext cx="9144000" cy="6858000"/>
          </a:xfrm>
          <a:prstGeom prst="rect">
            <a:avLst/>
          </a:prstGeom>
          <a:solidFill>
            <a:srgbClr val="FFFFFF"/>
          </a:solidFill>
          <a:ln w="9525">
            <a:noFill/>
            <a:miter lim="800000"/>
            <a:headEnd/>
            <a:tailEnd/>
          </a:ln>
          <a:effectLst/>
        </p:spPr>
        <p:txBody>
          <a:bodyPr wrap="none" anchor="ctr">
            <a:prstTxWarp prst="textNoShape">
              <a:avLst/>
            </a:prstTxWarp>
          </a:bodyPr>
          <a:lstStyle/>
          <a:p>
            <a:endParaRPr lang="es-MX"/>
          </a:p>
        </p:txBody>
      </p:sp>
      <p:sp>
        <p:nvSpPr>
          <p:cNvPr id="157699" name="Rectangle 3"/>
          <p:cNvSpPr>
            <a:spLocks noGrp="1" noChangeArrowheads="1"/>
          </p:cNvSpPr>
          <p:nvPr>
            <p:ph type="body" idx="1"/>
          </p:nvPr>
        </p:nvSpPr>
        <p:spPr>
          <a:xfrm>
            <a:off x="3673694" y="296151"/>
            <a:ext cx="5265354" cy="4186238"/>
          </a:xfrm>
          <a:effectLst>
            <a:outerShdw blurRad="63500" dist="38099" dir="2700000" algn="ctr" rotWithShape="0">
              <a:schemeClr val="bg1">
                <a:alpha val="74998"/>
              </a:schemeClr>
            </a:outerShdw>
          </a:effectLst>
        </p:spPr>
        <p:txBody>
          <a:bodyPr/>
          <a:lstStyle/>
          <a:p>
            <a:pPr marL="0" indent="0" algn="just">
              <a:lnSpc>
                <a:spcPct val="110000"/>
              </a:lnSpc>
              <a:buFontTx/>
              <a:buNone/>
            </a:pPr>
            <a:r>
              <a:rPr lang="es-ES_tradnl" sz="2800" dirty="0">
                <a:latin typeface="Futura XBlkCnIt BT" pitchFamily="34" charset="0"/>
              </a:rPr>
              <a:t>¡La evangelización es una obra en sociedad con Dios. Él nos equipa con sus dones (Ef. 4: 11, 12), nos da su poder (</a:t>
            </a:r>
            <a:r>
              <a:rPr lang="es-ES_tradnl" sz="2800" dirty="0" err="1">
                <a:latin typeface="Futura XBlkCnIt BT" pitchFamily="34" charset="0"/>
              </a:rPr>
              <a:t>Hch.</a:t>
            </a:r>
            <a:r>
              <a:rPr lang="es-ES_tradnl" sz="2800" dirty="0">
                <a:latin typeface="Futura XBlkCnIt BT" pitchFamily="34" charset="0"/>
              </a:rPr>
              <a:t> 4: 12) y nos manda como continuadores de su tarea (</a:t>
            </a:r>
            <a:r>
              <a:rPr lang="es-ES_tradnl" sz="2800" dirty="0" err="1">
                <a:latin typeface="Futura XBlkCnIt BT" pitchFamily="34" charset="0"/>
              </a:rPr>
              <a:t>Jn.</a:t>
            </a:r>
            <a:r>
              <a:rPr lang="es-ES_tradnl" sz="2800" dirty="0">
                <a:latin typeface="Futura XBlkCnIt BT" pitchFamily="34" charset="0"/>
              </a:rPr>
              <a:t> 20: 21). Por lo tanto no debe sorprendernos el saber que el instructor bíblico ejerza una influencia, tanto consciente como inconsciente, en las decisiones que hace el interesado!</a:t>
            </a:r>
            <a:endParaRPr lang="es-ES" sz="2800" dirty="0">
              <a:latin typeface="Futura XBlkCnIt BT" pitchFamily="34" charset="0"/>
            </a:endParaRPr>
          </a:p>
        </p:txBody>
      </p:sp>
      <p:pic>
        <p:nvPicPr>
          <p:cNvPr id="157704" name="Picture 8"/>
          <p:cNvPicPr>
            <a:picLocks noChangeAspect="1" noChangeArrowheads="1"/>
          </p:cNvPicPr>
          <p:nvPr/>
        </p:nvPicPr>
        <p:blipFill>
          <a:blip r:embed="rId2"/>
          <a:srcRect l="10376" r="8813" b="2841"/>
          <a:stretch>
            <a:fillRect/>
          </a:stretch>
        </p:blipFill>
        <p:spPr bwMode="auto">
          <a:xfrm>
            <a:off x="388938" y="552450"/>
            <a:ext cx="3201987" cy="5780088"/>
          </a:xfrm>
          <a:prstGeom prst="rect">
            <a:avLst/>
          </a:prstGeom>
          <a:noFill/>
          <a:ln w="9525">
            <a:noFill/>
            <a:miter lim="800000"/>
            <a:headEnd/>
            <a:tailEnd/>
          </a:ln>
          <a:effectLst/>
        </p:spPr>
      </p:pic>
    </p:spTree>
  </p:cSld>
  <p:clrMapOvr>
    <a:masterClrMapping/>
  </p:clrMapOvr>
  <p:transition spd="slow">
    <p:dissolv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655638" y="319088"/>
            <a:ext cx="8031162" cy="1143000"/>
          </a:xfrm>
        </p:spPr>
        <p:txBody>
          <a:bodyPr/>
          <a:lstStyle/>
          <a:p>
            <a:pPr>
              <a:lnSpc>
                <a:spcPct val="70000"/>
              </a:lnSpc>
            </a:pPr>
            <a:r>
              <a:rPr lang="es-ES_tradnl"/>
              <a:t>Pasos Progresivos</a:t>
            </a:r>
            <a:br>
              <a:rPr lang="es-ES_tradnl"/>
            </a:br>
            <a:r>
              <a:rPr lang="es-ES_tradnl"/>
              <a:t>de la Decisión</a:t>
            </a:r>
            <a:endParaRPr lang="es-ES"/>
          </a:p>
        </p:txBody>
      </p:sp>
      <p:sp>
        <p:nvSpPr>
          <p:cNvPr id="158723" name="Rectangle 3"/>
          <p:cNvSpPr>
            <a:spLocks noGrp="1" noChangeArrowheads="1"/>
          </p:cNvSpPr>
          <p:nvPr>
            <p:ph type="body" idx="1"/>
          </p:nvPr>
        </p:nvSpPr>
        <p:spPr>
          <a:xfrm>
            <a:off x="2562225" y="2327275"/>
            <a:ext cx="5729288" cy="2954338"/>
          </a:xfrm>
        </p:spPr>
        <p:txBody>
          <a:bodyPr/>
          <a:lstStyle/>
          <a:p>
            <a:pPr marL="0" indent="0">
              <a:lnSpc>
                <a:spcPct val="90000"/>
              </a:lnSpc>
              <a:buFontTx/>
              <a:buNone/>
            </a:pPr>
            <a:r>
              <a:rPr lang="es-ES_tradnl"/>
              <a:t>Decisiones dentro del estudio bíblico</a:t>
            </a:r>
          </a:p>
          <a:p>
            <a:pPr marL="0" indent="0">
              <a:lnSpc>
                <a:spcPct val="90000"/>
              </a:lnSpc>
              <a:buFontTx/>
              <a:buNone/>
            </a:pPr>
            <a:endParaRPr lang="es-ES_tradnl"/>
          </a:p>
          <a:p>
            <a:pPr marL="0" indent="0">
              <a:lnSpc>
                <a:spcPct val="90000"/>
              </a:lnSpc>
              <a:buFontTx/>
              <a:buNone/>
            </a:pPr>
            <a:r>
              <a:rPr lang="es-ES_tradnl"/>
              <a:t>Decisiones dentro de la serie de estudios bíblicos</a:t>
            </a:r>
            <a:endParaRPr lang="es-ES"/>
          </a:p>
        </p:txBody>
      </p:sp>
      <p:pic>
        <p:nvPicPr>
          <p:cNvPr id="158724" name="Picture 4" descr="letra B animada"/>
          <p:cNvPicPr>
            <a:picLocks noChangeAspect="1" noChangeArrowheads="1" noCrop="1"/>
          </p:cNvPicPr>
          <p:nvPr/>
        </p:nvPicPr>
        <p:blipFill>
          <a:blip r:embed="rId2"/>
          <a:srcRect/>
          <a:stretch>
            <a:fillRect/>
          </a:stretch>
        </p:blipFill>
        <p:spPr bwMode="auto">
          <a:xfrm>
            <a:off x="944563" y="3614738"/>
            <a:ext cx="1549400" cy="1200150"/>
          </a:xfrm>
          <a:prstGeom prst="rect">
            <a:avLst/>
          </a:prstGeom>
          <a:noFill/>
        </p:spPr>
      </p:pic>
      <p:pic>
        <p:nvPicPr>
          <p:cNvPr id="158725" name="Picture 5" descr="Letra a animada"/>
          <p:cNvPicPr>
            <a:picLocks noChangeAspect="1" noChangeArrowheads="1" noCrop="1"/>
          </p:cNvPicPr>
          <p:nvPr/>
        </p:nvPicPr>
        <p:blipFill>
          <a:blip r:embed="rId3"/>
          <a:srcRect/>
          <a:stretch>
            <a:fillRect/>
          </a:stretch>
        </p:blipFill>
        <p:spPr bwMode="auto">
          <a:xfrm>
            <a:off x="1001713" y="2198688"/>
            <a:ext cx="1450975" cy="1123950"/>
          </a:xfrm>
          <a:prstGeom prst="rect">
            <a:avLst/>
          </a:prstGeom>
          <a:noFill/>
        </p:spPr>
      </p:pic>
      <p:sp>
        <p:nvSpPr>
          <p:cNvPr id="158727" name="Text Box 7"/>
          <p:cNvSpPr txBox="1">
            <a:spLocks noChangeArrowheads="1"/>
          </p:cNvSpPr>
          <p:nvPr/>
        </p:nvSpPr>
        <p:spPr bwMode="auto">
          <a:xfrm>
            <a:off x="0" y="-49213"/>
            <a:ext cx="3675063"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a:t>
            </a:r>
            <a:endParaRPr lang="es-ES" sz="1000" b="1">
              <a:solidFill>
                <a:srgbClr val="336600"/>
              </a:solidFill>
              <a:latin typeface="BakerSignet BT" pitchFamily="34" charset="0"/>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iterate type="lt">
                                    <p:tmPct val="10000"/>
                                  </p:iterate>
                                  <p:childTnLst>
                                    <p:set>
                                      <p:cBhvr>
                                        <p:cTn id="6" dur="1" fill="hold">
                                          <p:stCondLst>
                                            <p:cond delay="0"/>
                                          </p:stCondLst>
                                        </p:cTn>
                                        <p:tgtEl>
                                          <p:spTgt spid="158723">
                                            <p:txEl>
                                              <p:pRg st="0" end="0"/>
                                            </p:txEl>
                                          </p:spTgt>
                                        </p:tgtEl>
                                        <p:attrNameLst>
                                          <p:attrName>style.visibility</p:attrName>
                                        </p:attrNameLst>
                                      </p:cBhvr>
                                      <p:to>
                                        <p:strVal val="visible"/>
                                      </p:to>
                                    </p:set>
                                    <p:animEffect transition="in" filter="fade">
                                      <p:cBhvr>
                                        <p:cTn id="7" dur="500"/>
                                        <p:tgtEl>
                                          <p:spTgt spid="158723">
                                            <p:txEl>
                                              <p:pRg st="0" end="0"/>
                                            </p:txEl>
                                          </p:spTgt>
                                        </p:tgtEl>
                                      </p:cBhvr>
                                    </p:animEffect>
                                    <p:anim calcmode="lin" valueType="num">
                                      <p:cBhvr>
                                        <p:cTn id="8" dur="500" fill="hold"/>
                                        <p:tgtEl>
                                          <p:spTgt spid="158723">
                                            <p:txEl>
                                              <p:pRg st="0" end="0"/>
                                            </p:txEl>
                                          </p:spTgt>
                                        </p:tgtEl>
                                        <p:attrNameLst>
                                          <p:attrName>ppt_w</p:attrName>
                                        </p:attrNameLst>
                                      </p:cBhvr>
                                      <p:tavLst>
                                        <p:tav tm="0" fmla="#ppt_w*sin(2.5*pi*$)">
                                          <p:val>
                                            <p:fltVal val="0"/>
                                          </p:val>
                                        </p:tav>
                                        <p:tav tm="100000">
                                          <p:val>
                                            <p:fltVal val="1"/>
                                          </p:val>
                                        </p:tav>
                                      </p:tavLst>
                                    </p:anim>
                                    <p:anim calcmode="lin" valueType="num">
                                      <p:cBhvr>
                                        <p:cTn id="9" dur="500" fill="hold"/>
                                        <p:tgtEl>
                                          <p:spTgt spid="158723">
                                            <p:txEl>
                                              <p:pRg st="0" end="0"/>
                                            </p:txEl>
                                          </p:spTgt>
                                        </p:tgtEl>
                                        <p:attrNameLst>
                                          <p:attrName>ppt_h</p:attrName>
                                        </p:attrNameLst>
                                      </p:cBhvr>
                                      <p:tavLst>
                                        <p:tav tm="0">
                                          <p:val>
                                            <p:strVal val="#ppt_h"/>
                                          </p:val>
                                        </p:tav>
                                        <p:tav tm="100000">
                                          <p:val>
                                            <p:strVal val="#ppt_h"/>
                                          </p:val>
                                        </p:tav>
                                      </p:tavLst>
                                    </p:anim>
                                  </p:childTnLst>
                                </p:cTn>
                              </p:par>
                            </p:childTnLst>
                          </p:cTn>
                        </p:par>
                        <p:par>
                          <p:cTn id="10" fill="hold">
                            <p:stCondLst>
                              <p:cond delay="2100"/>
                            </p:stCondLst>
                            <p:childTnLst>
                              <p:par>
                                <p:cTn id="11" presetID="45" presetClass="entr" presetSubtype="0" fill="hold" nodeType="afterEffect">
                                  <p:stCondLst>
                                    <p:cond delay="0"/>
                                  </p:stCondLst>
                                  <p:iterate type="lt">
                                    <p:tmPct val="10000"/>
                                  </p:iterate>
                                  <p:childTnLst>
                                    <p:set>
                                      <p:cBhvr>
                                        <p:cTn id="12" dur="1" fill="hold">
                                          <p:stCondLst>
                                            <p:cond delay="0"/>
                                          </p:stCondLst>
                                        </p:cTn>
                                        <p:tgtEl>
                                          <p:spTgt spid="158723">
                                            <p:txEl>
                                              <p:pRg st="2" end="2"/>
                                            </p:txEl>
                                          </p:spTgt>
                                        </p:tgtEl>
                                        <p:attrNameLst>
                                          <p:attrName>style.visibility</p:attrName>
                                        </p:attrNameLst>
                                      </p:cBhvr>
                                      <p:to>
                                        <p:strVal val="visible"/>
                                      </p:to>
                                    </p:set>
                                    <p:animEffect transition="in" filter="fade">
                                      <p:cBhvr>
                                        <p:cTn id="13" dur="500"/>
                                        <p:tgtEl>
                                          <p:spTgt spid="158723">
                                            <p:txEl>
                                              <p:pRg st="2" end="2"/>
                                            </p:txEl>
                                          </p:spTgt>
                                        </p:tgtEl>
                                      </p:cBhvr>
                                    </p:animEffect>
                                    <p:anim calcmode="lin" valueType="num">
                                      <p:cBhvr>
                                        <p:cTn id="14" dur="500" fill="hold"/>
                                        <p:tgtEl>
                                          <p:spTgt spid="158723">
                                            <p:txEl>
                                              <p:pRg st="2" end="2"/>
                                            </p:txEl>
                                          </p:spTgt>
                                        </p:tgtEl>
                                        <p:attrNameLst>
                                          <p:attrName>ppt_w</p:attrName>
                                        </p:attrNameLst>
                                      </p:cBhvr>
                                      <p:tavLst>
                                        <p:tav tm="0" fmla="#ppt_w*sin(2.5*pi*$)">
                                          <p:val>
                                            <p:fltVal val="0"/>
                                          </p:val>
                                        </p:tav>
                                        <p:tav tm="100000">
                                          <p:val>
                                            <p:fltVal val="1"/>
                                          </p:val>
                                        </p:tav>
                                      </p:tavLst>
                                    </p:anim>
                                    <p:anim calcmode="lin" valueType="num">
                                      <p:cBhvr>
                                        <p:cTn id="15" dur="500" fill="hold"/>
                                        <p:tgtEl>
                                          <p:spTgt spid="15872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1584325" y="481013"/>
            <a:ext cx="7102475" cy="1143000"/>
          </a:xfrm>
        </p:spPr>
        <p:txBody>
          <a:bodyPr/>
          <a:lstStyle/>
          <a:p>
            <a:pPr>
              <a:lnSpc>
                <a:spcPct val="70000"/>
              </a:lnSpc>
            </a:pPr>
            <a:r>
              <a:rPr lang="es-ES_tradnl"/>
              <a:t>Decisiones dentro del Estudio Bíblico</a:t>
            </a:r>
            <a:endParaRPr lang="es-ES"/>
          </a:p>
        </p:txBody>
      </p:sp>
      <p:sp>
        <p:nvSpPr>
          <p:cNvPr id="159747" name="Rectangle 3"/>
          <p:cNvSpPr>
            <a:spLocks noGrp="1" noChangeArrowheads="1"/>
          </p:cNvSpPr>
          <p:nvPr>
            <p:ph type="body" idx="1"/>
          </p:nvPr>
        </p:nvSpPr>
        <p:spPr>
          <a:xfrm>
            <a:off x="1187450" y="2068513"/>
            <a:ext cx="7499350" cy="3914775"/>
          </a:xfrm>
        </p:spPr>
        <p:txBody>
          <a:bodyPr/>
          <a:lstStyle/>
          <a:p>
            <a:pPr marL="609600" indent="-609600">
              <a:buClr>
                <a:schemeClr val="accent2"/>
              </a:buClr>
              <a:buSzPct val="80000"/>
              <a:buFontTx/>
              <a:buAutoNum type="arabicPeriod"/>
            </a:pPr>
            <a:r>
              <a:rPr lang="es-ES"/>
              <a:t>Comencemos con aquello con lo cual estamos de acuerdo</a:t>
            </a:r>
          </a:p>
        </p:txBody>
      </p:sp>
      <p:pic>
        <p:nvPicPr>
          <p:cNvPr id="159757" name="Picture 13" descr="a circulo verde letra blanca"/>
          <p:cNvPicPr>
            <a:picLocks noChangeAspect="1" noChangeArrowheads="1"/>
          </p:cNvPicPr>
          <p:nvPr/>
        </p:nvPicPr>
        <p:blipFill>
          <a:blip r:embed="rId2"/>
          <a:srcRect/>
          <a:stretch>
            <a:fillRect/>
          </a:stretch>
        </p:blipFill>
        <p:spPr bwMode="auto">
          <a:xfrm>
            <a:off x="136525" y="227013"/>
            <a:ext cx="1454150" cy="1454150"/>
          </a:xfrm>
          <a:prstGeom prst="rect">
            <a:avLst/>
          </a:prstGeom>
          <a:noFill/>
        </p:spPr>
      </p:pic>
      <p:sp>
        <p:nvSpPr>
          <p:cNvPr id="159758" name="Text Box 14"/>
          <p:cNvSpPr txBox="1">
            <a:spLocks noChangeArrowheads="1"/>
          </p:cNvSpPr>
          <p:nvPr/>
        </p:nvSpPr>
        <p:spPr bwMode="auto">
          <a:xfrm>
            <a:off x="0" y="-49213"/>
            <a:ext cx="503872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 / PASOS DE LA DECISIÓN</a:t>
            </a:r>
            <a:endParaRPr lang="es-ES" sz="1000" b="1">
              <a:solidFill>
                <a:srgbClr val="336600"/>
              </a:solidFill>
              <a:latin typeface="BakerSignet BT"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9349 -0.2868 L 0.70851 0.72848 L 0.46233 -0.09051 L 0.28455 0.73102 L 0.00382 -0.00463 " pathEditMode="relative" rAng="0" ptsTypes="AAAAA">
                                      <p:cBhvr>
                                        <p:cTn id="6" dur="2000" fill="hold"/>
                                        <p:tgtEl>
                                          <p:spTgt spid="159757"/>
                                        </p:tgtEl>
                                        <p:attrNameLst>
                                          <p:attrName>ppt_x</p:attrName>
                                          <p:attrName>ppt_y</p:attrName>
                                        </p:attrNameLst>
                                      </p:cBhvr>
                                      <p:rCtr x="-466" y="509"/>
                                    </p:animMotion>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159746"/>
                                        </p:tgtEl>
                                        <p:attrNameLst>
                                          <p:attrName>style.visibility</p:attrName>
                                        </p:attrNameLst>
                                      </p:cBhvr>
                                      <p:to>
                                        <p:strVal val="visible"/>
                                      </p:to>
                                    </p:set>
                                    <p:animEffect transition="in" filter="fade">
                                      <p:cBhvr>
                                        <p:cTn id="10" dur="2000"/>
                                        <p:tgtEl>
                                          <p:spTgt spid="159746"/>
                                        </p:tgtEl>
                                      </p:cBhvr>
                                    </p:animEffect>
                                  </p:childTnLst>
                                </p:cTn>
                              </p:par>
                            </p:childTnLst>
                          </p:cTn>
                        </p:par>
                        <p:par>
                          <p:cTn id="11" fill="hold">
                            <p:stCondLst>
                              <p:cond delay="4000"/>
                            </p:stCondLst>
                            <p:childTnLst>
                              <p:par>
                                <p:cTn id="12" presetID="27" presetClass="entr" presetSubtype="0" fill="hold" grpId="0" nodeType="afterEffect">
                                  <p:stCondLst>
                                    <p:cond delay="0"/>
                                  </p:stCondLst>
                                  <p:iterate type="lt">
                                    <p:tmPct val="50000"/>
                                  </p:iterate>
                                  <p:childTnLst>
                                    <p:set>
                                      <p:cBhvr>
                                        <p:cTn id="13" dur="1" fill="hold">
                                          <p:stCondLst>
                                            <p:cond delay="0"/>
                                          </p:stCondLst>
                                        </p:cTn>
                                        <p:tgtEl>
                                          <p:spTgt spid="159747">
                                            <p:txEl>
                                              <p:pRg st="0" end="0"/>
                                            </p:txEl>
                                          </p:spTgt>
                                        </p:tgtEl>
                                        <p:attrNameLst>
                                          <p:attrName>style.visibility</p:attrName>
                                        </p:attrNameLst>
                                      </p:cBhvr>
                                      <p:to>
                                        <p:strVal val="visible"/>
                                      </p:to>
                                    </p:set>
                                    <p:anim calcmode="discrete" valueType="clr">
                                      <p:cBhvr override="childStyle">
                                        <p:cTn id="14" dur="80"/>
                                        <p:tgtEl>
                                          <p:spTgt spid="15974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159747">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159747">
                                            <p:txEl>
                                              <p:pRg st="0" end="0"/>
                                            </p:txEl>
                                          </p:spTgt>
                                        </p:tgtEl>
                                        <p:attrNameLst>
                                          <p:attrName>fill.type</p:attrName>
                                        </p:attrNameLst>
                                      </p:cBhvr>
                                      <p:to>
                                        <p:strVal val="solid"/>
                                      </p:to>
                                    </p:set>
                                  </p:childTnLst>
                                </p:cTn>
                              </p:par>
                            </p:childTnLst>
                          </p:cTn>
                        </p:par>
                        <p:par>
                          <p:cTn id="17" fill="hold">
                            <p:stCondLst>
                              <p:cond delay="5840"/>
                            </p:stCondLst>
                            <p:childTnLst>
                              <p:par>
                                <p:cTn id="18" presetID="26" presetClass="emph" presetSubtype="0" fill="hold" grpId="1" nodeType="afterEffect">
                                  <p:stCondLst>
                                    <p:cond delay="0"/>
                                  </p:stCondLst>
                                  <p:iterate type="lt">
                                    <p:tmPct val="0"/>
                                  </p:iterate>
                                  <p:childTnLst>
                                    <p:animEffect transition="out" filter="fade">
                                      <p:cBhvr>
                                        <p:cTn id="19" dur="500" tmFilter="0, 0; .2, .5; .8, .5; 1, 0"/>
                                        <p:tgtEl>
                                          <p:spTgt spid="159747">
                                            <p:txEl>
                                              <p:pRg st="0" end="0"/>
                                            </p:txEl>
                                          </p:spTgt>
                                        </p:tgtEl>
                                      </p:cBhvr>
                                    </p:animEffect>
                                    <p:animScale>
                                      <p:cBhvr>
                                        <p:cTn id="20" dur="250" autoRev="1" fill="hold"/>
                                        <p:tgtEl>
                                          <p:spTgt spid="159747">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6" grpId="0"/>
      <p:bldP spid="159747" grpId="0" build="p"/>
      <p:bldP spid="159747" grpId="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2" descr="Fondo Esp Profecia"/>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72035" name="Rectangle 3"/>
          <p:cNvSpPr>
            <a:spLocks noGrp="1" noChangeArrowheads="1"/>
          </p:cNvSpPr>
          <p:nvPr>
            <p:ph type="body" idx="1"/>
          </p:nvPr>
        </p:nvSpPr>
        <p:spPr>
          <a:xfrm>
            <a:off x="1318720" y="546647"/>
            <a:ext cx="6942411" cy="4005263"/>
          </a:xfrm>
          <a:effectLst>
            <a:outerShdw blurRad="63500" dist="17961" dir="2700000" algn="ctr" rotWithShape="0">
              <a:schemeClr val="tx1">
                <a:alpha val="74998"/>
              </a:schemeClr>
            </a:outerShdw>
          </a:effectLst>
        </p:spPr>
        <p:txBody>
          <a:bodyPr/>
          <a:lstStyle/>
          <a:p>
            <a:pPr marL="0" indent="0" algn="just">
              <a:lnSpc>
                <a:spcPct val="90000"/>
              </a:lnSpc>
              <a:buFontTx/>
              <a:buNone/>
              <a:tabLst>
                <a:tab pos="0" algn="l"/>
              </a:tabLst>
            </a:pPr>
            <a:r>
              <a:rPr lang="es-ES_tradnl" sz="4400" i="1" dirty="0">
                <a:solidFill>
                  <a:schemeClr val="accent2"/>
                </a:solidFill>
                <a:latin typeface="Times New Roman" charset="0"/>
              </a:rPr>
              <a:t>“Primero, debemos presentar las verdades que tenemos en común y obtener la confianza de los oyentes; entonces, a medida que los atraigamos, podemos avanzar despacio, con el tema que se presente”</a:t>
            </a:r>
          </a:p>
          <a:p>
            <a:pPr marL="0" indent="0" algn="just">
              <a:lnSpc>
                <a:spcPct val="90000"/>
              </a:lnSpc>
              <a:buFontTx/>
              <a:buNone/>
              <a:tabLst>
                <a:tab pos="0" algn="l"/>
              </a:tabLst>
            </a:pPr>
            <a:r>
              <a:rPr lang="es-ES_tradnl" sz="3600" i="1" dirty="0">
                <a:solidFill>
                  <a:schemeClr val="accent2"/>
                </a:solidFill>
                <a:latin typeface="Times New Roman" charset="0"/>
              </a:rPr>
              <a:t>3JT., 426</a:t>
            </a:r>
            <a:endParaRPr lang="es-ES" sz="3600" i="1" dirty="0">
              <a:solidFill>
                <a:schemeClr val="accent2"/>
              </a:solidFill>
              <a:latin typeface="Times New Roman" charset="0"/>
            </a:endParaRPr>
          </a:p>
        </p:txBody>
      </p:sp>
    </p:spTree>
  </p:cSld>
  <p:clrMapOvr>
    <a:masterClrMapping/>
  </p:clrMapOvr>
  <p:transition spd="slow">
    <p:comb/>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a:xfrm>
            <a:off x="1584325" y="481013"/>
            <a:ext cx="7102475" cy="1143000"/>
          </a:xfrm>
        </p:spPr>
        <p:txBody>
          <a:bodyPr/>
          <a:lstStyle/>
          <a:p>
            <a:pPr>
              <a:lnSpc>
                <a:spcPct val="70000"/>
              </a:lnSpc>
            </a:pPr>
            <a:r>
              <a:rPr lang="es-ES_tradnl"/>
              <a:t>Decisiones dentro del Estudio Bíblico</a:t>
            </a:r>
            <a:endParaRPr lang="es-ES"/>
          </a:p>
        </p:txBody>
      </p:sp>
      <p:sp>
        <p:nvSpPr>
          <p:cNvPr id="173059" name="Rectangle 3"/>
          <p:cNvSpPr>
            <a:spLocks noGrp="1" noChangeArrowheads="1"/>
          </p:cNvSpPr>
          <p:nvPr>
            <p:ph type="body" idx="1"/>
          </p:nvPr>
        </p:nvSpPr>
        <p:spPr>
          <a:xfrm>
            <a:off x="1187450" y="2068513"/>
            <a:ext cx="7499350" cy="3914775"/>
          </a:xfrm>
        </p:spPr>
        <p:txBody>
          <a:bodyPr/>
          <a:lstStyle/>
          <a:p>
            <a:pPr marL="609600" indent="-609600">
              <a:buClr>
                <a:schemeClr val="accent2"/>
              </a:buClr>
              <a:buSzPct val="80000"/>
              <a:buFontTx/>
              <a:buAutoNum type="arabicPeriod"/>
            </a:pPr>
            <a:r>
              <a:rPr lang="es-ES" sz="4000" dirty="0"/>
              <a:t>Comience con aquello con lo cual estamos de acuerdo</a:t>
            </a:r>
          </a:p>
          <a:p>
            <a:pPr marL="609600" indent="-609600">
              <a:buClr>
                <a:schemeClr val="accent2"/>
              </a:buClr>
              <a:buSzPct val="80000"/>
              <a:buFontTx/>
              <a:buAutoNum type="arabicPeriod"/>
            </a:pPr>
            <a:r>
              <a:rPr lang="es-ES" sz="4000" dirty="0"/>
              <a:t>Haga preguntas frecuentes para tomar “mini decisiones”</a:t>
            </a:r>
          </a:p>
        </p:txBody>
      </p:sp>
      <p:pic>
        <p:nvPicPr>
          <p:cNvPr id="173060" name="Picture 4" descr="a circulo verde letra blanca"/>
          <p:cNvPicPr>
            <a:picLocks noChangeAspect="1" noChangeArrowheads="1"/>
          </p:cNvPicPr>
          <p:nvPr/>
        </p:nvPicPr>
        <p:blipFill>
          <a:blip r:embed="rId2"/>
          <a:srcRect/>
          <a:stretch>
            <a:fillRect/>
          </a:stretch>
        </p:blipFill>
        <p:spPr bwMode="auto">
          <a:xfrm>
            <a:off x="136525" y="227013"/>
            <a:ext cx="1454150" cy="1454150"/>
          </a:xfrm>
          <a:prstGeom prst="rect">
            <a:avLst/>
          </a:prstGeom>
          <a:noFill/>
        </p:spPr>
      </p:pic>
      <p:sp>
        <p:nvSpPr>
          <p:cNvPr id="173061" name="Text Box 5"/>
          <p:cNvSpPr txBox="1">
            <a:spLocks noChangeArrowheads="1"/>
          </p:cNvSpPr>
          <p:nvPr/>
        </p:nvSpPr>
        <p:spPr bwMode="auto">
          <a:xfrm>
            <a:off x="0" y="-49213"/>
            <a:ext cx="5038725" cy="244476"/>
          </a:xfrm>
          <a:prstGeom prst="rect">
            <a:avLst/>
          </a:prstGeom>
          <a:noFill/>
          <a:ln w="9525">
            <a:noFill/>
            <a:miter lim="800000"/>
            <a:headEnd/>
            <a:tailEnd/>
          </a:ln>
          <a:effectLst/>
        </p:spPr>
        <p:txBody>
          <a:bodyPr wrap="none">
            <a:prstTxWarp prst="textNoShape">
              <a:avLst/>
            </a:prstTxWarp>
            <a:spAutoFit/>
          </a:bodyPr>
          <a:lstStyle/>
          <a:p>
            <a:r>
              <a:rPr lang="es-ES_tradnl" sz="1000" b="1">
                <a:solidFill>
                  <a:srgbClr val="336600"/>
                </a:solidFill>
                <a:latin typeface="BakerSignet BT" pitchFamily="34" charset="0"/>
              </a:rPr>
              <a:t>IASD / DIA / EVANGELISMO PERSONAL / DECISIONES / LLAMADOS / PASOS DE LA DECISIÓN</a:t>
            </a:r>
            <a:endParaRPr lang="es-ES" sz="1000" b="1">
              <a:solidFill>
                <a:srgbClr val="336600"/>
              </a:solidFill>
              <a:latin typeface="BakerSignet BT"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73059">
                                            <p:txEl>
                                              <p:pRg st="1" end="1"/>
                                            </p:txEl>
                                          </p:spTgt>
                                        </p:tgtEl>
                                        <p:attrNameLst>
                                          <p:attrName>style.visibility</p:attrName>
                                        </p:attrNameLst>
                                      </p:cBhvr>
                                      <p:to>
                                        <p:strVal val="visible"/>
                                      </p:to>
                                    </p:set>
                                    <p:anim calcmode="discrete" valueType="clr">
                                      <p:cBhvr override="childStyle">
                                        <p:cTn id="7" dur="80"/>
                                        <p:tgtEl>
                                          <p:spTgt spid="17305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73059">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173059">
                                            <p:txEl>
                                              <p:pRg st="1" end="1"/>
                                            </p:txEl>
                                          </p:spTgt>
                                        </p:tgtEl>
                                        <p:attrNameLst>
                                          <p:attrName>fill.type</p:attrName>
                                        </p:attrNameLst>
                                      </p:cBhvr>
                                      <p:to>
                                        <p:strVal val="solid"/>
                                      </p:to>
                                    </p:set>
                                  </p:childTnLst>
                                </p:cTn>
                              </p:par>
                            </p:childTnLst>
                          </p:cTn>
                        </p:par>
                        <p:par>
                          <p:cTn id="10" fill="hold">
                            <p:stCondLst>
                              <p:cond delay="1960"/>
                            </p:stCondLst>
                            <p:childTnLst>
                              <p:par>
                                <p:cTn id="11" presetID="26" presetClass="emph" presetSubtype="0" fill="hold" grpId="1" nodeType="afterEffect">
                                  <p:stCondLst>
                                    <p:cond delay="0"/>
                                  </p:stCondLst>
                                  <p:iterate type="lt">
                                    <p:tmPct val="0"/>
                                  </p:iterate>
                                  <p:childTnLst>
                                    <p:animEffect transition="out" filter="fade">
                                      <p:cBhvr>
                                        <p:cTn id="12" dur="500" tmFilter="0, 0; .2, .5; .8, .5; 1, 0"/>
                                        <p:tgtEl>
                                          <p:spTgt spid="173059">
                                            <p:txEl>
                                              <p:pRg st="1" end="1"/>
                                            </p:txEl>
                                          </p:spTgt>
                                        </p:tgtEl>
                                      </p:cBhvr>
                                    </p:animEffect>
                                    <p:animScale>
                                      <p:cBhvr>
                                        <p:cTn id="13" dur="250" autoRev="1" fill="hold"/>
                                        <p:tgtEl>
                                          <p:spTgt spid="173059">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uiExpand="1" build="p"/>
      <p:bldP spid="173059" grpId="1" uiExpand="1" build="p"/>
    </p:bld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Eras Demi ITC"/>
        <a:ea typeface=""/>
        <a:cs typeface=""/>
      </a:majorFont>
      <a:minorFont>
        <a:latin typeface="BakerSignet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iseño personalizado">
  <a:themeElements>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ersonaliz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3489</TotalTime>
  <Words>9290</Words>
  <Application>Microsoft PowerPoint</Application>
  <PresentationFormat>Presentación en pantalla (4:3)</PresentationFormat>
  <Paragraphs>691</Paragraphs>
  <Slides>148</Slides>
  <Notes>12</Notes>
  <HiddenSlides>2</HiddenSlides>
  <MMClips>0</MMClips>
  <ScaleCrop>false</ScaleCrop>
  <HeadingPairs>
    <vt:vector size="6" baseType="variant">
      <vt:variant>
        <vt:lpstr>Tema</vt:lpstr>
      </vt:variant>
      <vt:variant>
        <vt:i4>2</vt:i4>
      </vt:variant>
      <vt:variant>
        <vt:lpstr>Servidores OLE incrustados</vt:lpstr>
      </vt:variant>
      <vt:variant>
        <vt:i4>1</vt:i4>
      </vt:variant>
      <vt:variant>
        <vt:lpstr>Títulos de diapositiva</vt:lpstr>
      </vt:variant>
      <vt:variant>
        <vt:i4>148</vt:i4>
      </vt:variant>
    </vt:vector>
  </HeadingPairs>
  <TitlesOfParts>
    <vt:vector size="151" baseType="lpstr">
      <vt:lpstr>Diseño predeterminado</vt:lpstr>
      <vt:lpstr>Diseño personalizado</vt:lpstr>
      <vt:lpstr>CorelDRAW</vt:lpstr>
      <vt:lpstr>Diapositiva 1</vt:lpstr>
      <vt:lpstr>Diapositiva 2</vt:lpstr>
      <vt:lpstr>Diapositiva 3</vt:lpstr>
      <vt:lpstr>Diapositiva 4</vt:lpstr>
      <vt:lpstr>Diapositiva 5</vt:lpstr>
      <vt:lpstr>Diapositiva 6</vt:lpstr>
      <vt:lpstr>Diapositiva 7</vt:lpstr>
      <vt:lpstr>Diapositiva 8</vt:lpstr>
      <vt:lpstr>Hasta Dónde llegar…</vt:lpstr>
      <vt:lpstr>Taller (Pág. 11)</vt:lpstr>
      <vt:lpstr>Definiendo</vt:lpstr>
      <vt:lpstr>Definiendo</vt:lpstr>
      <vt:lpstr>Persuadir</vt:lpstr>
      <vt:lpstr>Mesa Redonda (Pág. 12)</vt:lpstr>
      <vt:lpstr>Por qué Pedir Decisiones por Cristo?</vt:lpstr>
      <vt:lpstr>Diapositiva 16</vt:lpstr>
      <vt:lpstr>Diapositiva 17</vt:lpstr>
      <vt:lpstr>Diapositiva 18</vt:lpstr>
      <vt:lpstr>El AT. y el Pedido de Decisiones</vt:lpstr>
      <vt:lpstr>El AT. y el Pedido de Decisiones</vt:lpstr>
      <vt:lpstr>Diapositiva 21</vt:lpstr>
      <vt:lpstr>Ministerio de los Profetas</vt:lpstr>
      <vt:lpstr>Ministerio de los Profetas</vt:lpstr>
      <vt:lpstr>Ministerio de los Profetas</vt:lpstr>
      <vt:lpstr>El NT. Y el Pedido de Decisiones</vt:lpstr>
      <vt:lpstr>Los Apóstoles y los Primeros Cristianos</vt:lpstr>
      <vt:lpstr>Diapositiva 27</vt:lpstr>
      <vt:lpstr>Los Apóstoles y los Primeros Cristianos</vt:lpstr>
      <vt:lpstr>Los Apóstoles y los Primeros Cristianos</vt:lpstr>
      <vt:lpstr>Diapositiva 30</vt:lpstr>
      <vt:lpstr>Los Apóstoles y los Primeros Cristianos</vt:lpstr>
      <vt:lpstr>Diapositiva 32</vt:lpstr>
      <vt:lpstr>La “Voz que Clama en el Desierto”</vt:lpstr>
      <vt:lpstr>Diapositiva 34</vt:lpstr>
      <vt:lpstr>Jesús y las Decisiones</vt:lpstr>
      <vt:lpstr>Conclusión</vt:lpstr>
      <vt:lpstr>Resumen</vt:lpstr>
      <vt:lpstr>Diapositiva 38</vt:lpstr>
      <vt:lpstr>Las Leyes de la Vida y la Decisión</vt:lpstr>
      <vt:lpstr>El lugar del Espíritu Santo en la Decisión</vt:lpstr>
      <vt:lpstr>El lugar del Espíritu Santo en la Decisión</vt:lpstr>
      <vt:lpstr>El lugar del Espíritu Santo en la Decisión</vt:lpstr>
      <vt:lpstr>El lugar del Espíritu Santo en la Decisión</vt:lpstr>
      <vt:lpstr>Diapositiva 44</vt:lpstr>
      <vt:lpstr>Cooperación Divino-humana en la Toma de Decisiones</vt:lpstr>
      <vt:lpstr>Cooperación Divino-humana en la Toma de Decisiones</vt:lpstr>
      <vt:lpstr>Diapositiva 47</vt:lpstr>
      <vt:lpstr>Principios Psicológicos de la Decisión</vt:lpstr>
      <vt:lpstr>Diapositiva 49</vt:lpstr>
      <vt:lpstr>Diapositiva 50</vt:lpstr>
      <vt:lpstr>Diapositiva 51</vt:lpstr>
      <vt:lpstr>¡La Decisión!</vt:lpstr>
      <vt:lpstr>Diapositiva 53</vt:lpstr>
      <vt:lpstr>Diapositiva 54</vt:lpstr>
      <vt:lpstr>Pautas para Alcanzar Decisiones</vt:lpstr>
      <vt:lpstr>Pautas para Alcanzar Decisiones</vt:lpstr>
      <vt:lpstr>Pautas para Alcanzar Decisiones</vt:lpstr>
      <vt:lpstr>Diapositiva 58</vt:lpstr>
      <vt:lpstr>Pautas para Alcanzar Decisiones</vt:lpstr>
      <vt:lpstr>El Deseo</vt:lpstr>
      <vt:lpstr>El Deseo por la Salvación</vt:lpstr>
      <vt:lpstr>Diapositiva 62</vt:lpstr>
      <vt:lpstr>El Deseo por la Salvación</vt:lpstr>
      <vt:lpstr>El Deseo por la Salvación</vt:lpstr>
      <vt:lpstr>Cómo Motivar el Deseo</vt:lpstr>
      <vt:lpstr>Diapositiva 66</vt:lpstr>
      <vt:lpstr>Cómo Motivar el Deseo</vt:lpstr>
      <vt:lpstr>Diapositiva 68</vt:lpstr>
      <vt:lpstr>Cómo Motivar el Deseo</vt:lpstr>
      <vt:lpstr>Diapositiva 70</vt:lpstr>
      <vt:lpstr>Cómo Motivar el Deseo</vt:lpstr>
      <vt:lpstr>Diapositiva 72</vt:lpstr>
      <vt:lpstr>Cómo Motivar el Deseo</vt:lpstr>
      <vt:lpstr>Cómo Motivar el Deseo</vt:lpstr>
      <vt:lpstr>Cómo Motivar el Deseo</vt:lpstr>
      <vt:lpstr>Cómo Motivar el Deseo</vt:lpstr>
      <vt:lpstr>Cómo Motivar el Deseo</vt:lpstr>
      <vt:lpstr>Cómo Motivar el Deseo</vt:lpstr>
      <vt:lpstr>Cómo Motivar el Deseo</vt:lpstr>
      <vt:lpstr>Motivadores de la Convicción</vt:lpstr>
      <vt:lpstr>Motivadores de la Convicción</vt:lpstr>
      <vt:lpstr>Diapositiva 82</vt:lpstr>
      <vt:lpstr>Diapositiva 83</vt:lpstr>
      <vt:lpstr>Diapositiva 84</vt:lpstr>
      <vt:lpstr>Características de un Llamado Eficaz</vt:lpstr>
      <vt:lpstr>Diapositiva 86</vt:lpstr>
      <vt:lpstr>Diapositiva 87</vt:lpstr>
      <vt:lpstr>Diapositiva 88</vt:lpstr>
      <vt:lpstr>El Llamado y el Instructor Bíblico</vt:lpstr>
      <vt:lpstr>Diapositiva 90</vt:lpstr>
      <vt:lpstr>El Llamado y el Instructor Bíblico</vt:lpstr>
      <vt:lpstr>El Llamado y el Instructor Bíblico</vt:lpstr>
      <vt:lpstr>El Llamado y el Instructor Bíblico</vt:lpstr>
      <vt:lpstr>Diapositiva 94</vt:lpstr>
      <vt:lpstr>Diapositiva 95</vt:lpstr>
      <vt:lpstr>Pasos Progresivos de la Decisión</vt:lpstr>
      <vt:lpstr>Decisiones dentro del Estudio Bíblico</vt:lpstr>
      <vt:lpstr>Diapositiva 98</vt:lpstr>
      <vt:lpstr>Decisiones dentro del Estudio Bíblico</vt:lpstr>
      <vt:lpstr>Preguntas Frecuentes…</vt:lpstr>
      <vt:lpstr>Preguntas Frecuentes…</vt:lpstr>
      <vt:lpstr>Preguntas Frecuentes…</vt:lpstr>
      <vt:lpstr>Preguntas Frecuentes…</vt:lpstr>
      <vt:lpstr>Decisiones dentro del Estudio Bíblico</vt:lpstr>
      <vt:lpstr>Ore Pidiendo Orientación Divina</vt:lpstr>
      <vt:lpstr>Decisiones Progresivas dentro de la Serie de Estudios</vt:lpstr>
      <vt:lpstr>Secuencia Psicológica de los Llamados</vt:lpstr>
      <vt:lpstr>Secuencia Temática de los Llamados</vt:lpstr>
      <vt:lpstr>Secuencia Temática de los Llamados</vt:lpstr>
      <vt:lpstr>Secuencia Temática de los Llamados</vt:lpstr>
      <vt:lpstr>Diapositiva 111</vt:lpstr>
      <vt:lpstr>Diapositiva 112</vt:lpstr>
      <vt:lpstr>Secuencia Temática en al Conversión de Saulo</vt:lpstr>
      <vt:lpstr>Diapositiva 114</vt:lpstr>
      <vt:lpstr>El Contenido Teológico de los Llamados</vt:lpstr>
      <vt:lpstr>Diapositiva 116</vt:lpstr>
      <vt:lpstr>El Contenido Teológico de los Llamados</vt:lpstr>
      <vt:lpstr>El Contenido Teológico de los Llamados</vt:lpstr>
      <vt:lpstr>El Contenido Teológico de los Llamados</vt:lpstr>
      <vt:lpstr>Diapositiva 120</vt:lpstr>
      <vt:lpstr>Diapositiva 121</vt:lpstr>
      <vt:lpstr>Llamados a Convertirse a Cristo</vt:lpstr>
      <vt:lpstr>Diapositiva 123</vt:lpstr>
      <vt:lpstr>Diapositiva 124</vt:lpstr>
      <vt:lpstr>Llamados a Convertirse a Cristo</vt:lpstr>
      <vt:lpstr>Formular el Llamado en el Contexto de la Salvación</vt:lpstr>
      <vt:lpstr>Llamados a Obedecer a Cristo</vt:lpstr>
      <vt:lpstr>Obediencia a los mandamientos</vt:lpstr>
      <vt:lpstr>Diapositiva 129</vt:lpstr>
      <vt:lpstr>Podría Decir…:</vt:lpstr>
      <vt:lpstr>Obediencia a los mandamientos</vt:lpstr>
      <vt:lpstr>Podría Decir…:</vt:lpstr>
      <vt:lpstr>Llamados a Unirse a la Iglesia de Cristo</vt:lpstr>
      <vt:lpstr>Dos Alternativas para ser Salvos</vt:lpstr>
      <vt:lpstr>Secretos para Obtener Decisiones</vt:lpstr>
      <vt:lpstr>Secretos para Obtener Decisiones</vt:lpstr>
      <vt:lpstr>Diapositiva 137</vt:lpstr>
      <vt:lpstr>Secretos para Obtener Decisiones</vt:lpstr>
      <vt:lpstr>Diapositiva 139</vt:lpstr>
      <vt:lpstr>Los Momentos Críticos de la Conversión</vt:lpstr>
      <vt:lpstr>Los Momentos Críticos de la Conversión</vt:lpstr>
      <vt:lpstr>Los Momentos Críticos de la Conversión</vt:lpstr>
      <vt:lpstr>Los Momentos Críticos de la Conversión</vt:lpstr>
      <vt:lpstr>Diapositiva 144</vt:lpstr>
      <vt:lpstr>Objeciones a la Aceptación de Jesús</vt:lpstr>
      <vt:lpstr>Objeciones Surgidas de los Problemas Personales</vt:lpstr>
      <vt:lpstr>Tomando una Decisión Sobre el Sábado</vt:lpstr>
      <vt:lpstr>Tomando una Decisión Sobre el Sábado</vt:lpstr>
    </vt:vector>
  </TitlesOfParts>
  <Company>Familiar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Enrique Urquijo Salazar</dc:creator>
  <cp:lastModifiedBy>Ptr. Benjamín Vargas B.</cp:lastModifiedBy>
  <cp:revision>203</cp:revision>
  <dcterms:created xsi:type="dcterms:W3CDTF">2008-09-05T02:16:02Z</dcterms:created>
  <dcterms:modified xsi:type="dcterms:W3CDTF">2008-09-05T03:07:45Z</dcterms:modified>
</cp:coreProperties>
</file>